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5" r:id="rId1"/>
    <p:sldMasterId id="2147483660" r:id="rId2"/>
    <p:sldMasterId id="2147483674" r:id="rId3"/>
  </p:sldMasterIdLst>
  <p:notesMasterIdLst>
    <p:notesMasterId r:id="rId211"/>
  </p:notesMasterIdLst>
  <p:sldIdLst>
    <p:sldId id="1376" r:id="rId4"/>
    <p:sldId id="1377" r:id="rId5"/>
    <p:sldId id="260" r:id="rId6"/>
    <p:sldId id="256" r:id="rId7"/>
    <p:sldId id="1417" r:id="rId8"/>
    <p:sldId id="258" r:id="rId9"/>
    <p:sldId id="312" r:id="rId10"/>
    <p:sldId id="316" r:id="rId11"/>
    <p:sldId id="329" r:id="rId12"/>
    <p:sldId id="318" r:id="rId13"/>
    <p:sldId id="261" r:id="rId14"/>
    <p:sldId id="321" r:id="rId15"/>
    <p:sldId id="1351" r:id="rId16"/>
    <p:sldId id="262" r:id="rId17"/>
    <p:sldId id="1382" r:id="rId18"/>
    <p:sldId id="1242" r:id="rId19"/>
    <p:sldId id="1354" r:id="rId20"/>
    <p:sldId id="1355" r:id="rId21"/>
    <p:sldId id="259" r:id="rId22"/>
    <p:sldId id="352" r:id="rId23"/>
    <p:sldId id="353" r:id="rId24"/>
    <p:sldId id="305" r:id="rId25"/>
    <p:sldId id="303" r:id="rId26"/>
    <p:sldId id="304" r:id="rId27"/>
    <p:sldId id="315" r:id="rId28"/>
    <p:sldId id="319" r:id="rId29"/>
    <p:sldId id="354" r:id="rId30"/>
    <p:sldId id="310" r:id="rId31"/>
    <p:sldId id="311" r:id="rId32"/>
    <p:sldId id="309" r:id="rId33"/>
    <p:sldId id="1239" r:id="rId34"/>
    <p:sldId id="264" r:id="rId35"/>
    <p:sldId id="1350" r:id="rId36"/>
    <p:sldId id="355" r:id="rId37"/>
    <p:sldId id="349" r:id="rId38"/>
    <p:sldId id="1353" r:id="rId39"/>
    <p:sldId id="348" r:id="rId40"/>
    <p:sldId id="300" r:id="rId41"/>
    <p:sldId id="366" r:id="rId42"/>
    <p:sldId id="1383" r:id="rId43"/>
    <p:sldId id="1255" r:id="rId44"/>
    <p:sldId id="1256" r:id="rId45"/>
    <p:sldId id="1257" r:id="rId46"/>
    <p:sldId id="1258" r:id="rId47"/>
    <p:sldId id="1259" r:id="rId48"/>
    <p:sldId id="1384" r:id="rId49"/>
    <p:sldId id="314" r:id="rId50"/>
    <p:sldId id="301" r:id="rId51"/>
    <p:sldId id="1240" r:id="rId52"/>
    <p:sldId id="1241" r:id="rId53"/>
    <p:sldId id="1208" r:id="rId54"/>
    <p:sldId id="1223" r:id="rId55"/>
    <p:sldId id="1222" r:id="rId56"/>
    <p:sldId id="1243" r:id="rId57"/>
    <p:sldId id="1418" r:id="rId58"/>
    <p:sldId id="346" r:id="rId59"/>
    <p:sldId id="347" r:id="rId60"/>
    <p:sldId id="350" r:id="rId61"/>
    <p:sldId id="1343" r:id="rId62"/>
    <p:sldId id="1356" r:id="rId63"/>
    <p:sldId id="1359" r:id="rId64"/>
    <p:sldId id="265" r:id="rId65"/>
    <p:sldId id="1364" r:id="rId66"/>
    <p:sldId id="1366" r:id="rId67"/>
    <p:sldId id="1367" r:id="rId68"/>
    <p:sldId id="1368" r:id="rId69"/>
    <p:sldId id="1369" r:id="rId70"/>
    <p:sldId id="1358" r:id="rId71"/>
    <p:sldId id="1361" r:id="rId72"/>
    <p:sldId id="1360" r:id="rId73"/>
    <p:sldId id="1363" r:id="rId74"/>
    <p:sldId id="1357" r:id="rId75"/>
    <p:sldId id="1362" r:id="rId76"/>
    <p:sldId id="1352" r:id="rId77"/>
    <p:sldId id="266" r:id="rId78"/>
    <p:sldId id="1345" r:id="rId79"/>
    <p:sldId id="267" r:id="rId80"/>
    <p:sldId id="1344" r:id="rId81"/>
    <p:sldId id="268" r:id="rId82"/>
    <p:sldId id="269" r:id="rId83"/>
    <p:sldId id="270" r:id="rId84"/>
    <p:sldId id="1342" r:id="rId85"/>
    <p:sldId id="271" r:id="rId86"/>
    <p:sldId id="273" r:id="rId87"/>
    <p:sldId id="274" r:id="rId88"/>
    <p:sldId id="1327" r:id="rId89"/>
    <p:sldId id="1328" r:id="rId90"/>
    <p:sldId id="286" r:id="rId91"/>
    <p:sldId id="1346" r:id="rId92"/>
    <p:sldId id="275" r:id="rId93"/>
    <p:sldId id="276" r:id="rId94"/>
    <p:sldId id="277" r:id="rId95"/>
    <p:sldId id="278" r:id="rId96"/>
    <p:sldId id="279" r:id="rId97"/>
    <p:sldId id="287" r:id="rId98"/>
    <p:sldId id="288" r:id="rId99"/>
    <p:sldId id="1323" r:id="rId100"/>
    <p:sldId id="1321" r:id="rId101"/>
    <p:sldId id="1370" r:id="rId102"/>
    <p:sldId id="289" r:id="rId103"/>
    <p:sldId id="1348" r:id="rId104"/>
    <p:sldId id="290" r:id="rId105"/>
    <p:sldId id="1371" r:id="rId106"/>
    <p:sldId id="291" r:id="rId107"/>
    <p:sldId id="292" r:id="rId108"/>
    <p:sldId id="293" r:id="rId109"/>
    <p:sldId id="1349" r:id="rId110"/>
    <p:sldId id="294" r:id="rId111"/>
    <p:sldId id="295" r:id="rId112"/>
    <p:sldId id="296" r:id="rId113"/>
    <p:sldId id="297" r:id="rId114"/>
    <p:sldId id="298" r:id="rId115"/>
    <p:sldId id="272" r:id="rId116"/>
    <p:sldId id="1325" r:id="rId117"/>
    <p:sldId id="1220" r:id="rId118"/>
    <p:sldId id="1347" r:id="rId119"/>
    <p:sldId id="280" r:id="rId120"/>
    <p:sldId id="281" r:id="rId121"/>
    <p:sldId id="282" r:id="rId122"/>
    <p:sldId id="283" r:id="rId123"/>
    <p:sldId id="284" r:id="rId124"/>
    <p:sldId id="285" r:id="rId125"/>
    <p:sldId id="1372" r:id="rId126"/>
    <p:sldId id="1373" r:id="rId127"/>
    <p:sldId id="1374" r:id="rId128"/>
    <p:sldId id="1375" r:id="rId129"/>
    <p:sldId id="1416" r:id="rId130"/>
    <p:sldId id="1380" r:id="rId131"/>
    <p:sldId id="1379" r:id="rId132"/>
    <p:sldId id="299" r:id="rId133"/>
    <p:sldId id="302" r:id="rId134"/>
    <p:sldId id="1386" r:id="rId135"/>
    <p:sldId id="1387" r:id="rId136"/>
    <p:sldId id="1388" r:id="rId137"/>
    <p:sldId id="1389" r:id="rId138"/>
    <p:sldId id="306" r:id="rId139"/>
    <p:sldId id="307" r:id="rId140"/>
    <p:sldId id="308" r:id="rId141"/>
    <p:sldId id="1390" r:id="rId142"/>
    <p:sldId id="1391" r:id="rId143"/>
    <p:sldId id="1392" r:id="rId144"/>
    <p:sldId id="1393" r:id="rId145"/>
    <p:sldId id="313" r:id="rId146"/>
    <p:sldId id="1394" r:id="rId147"/>
    <p:sldId id="1395" r:id="rId148"/>
    <p:sldId id="317" r:id="rId149"/>
    <p:sldId id="1396" r:id="rId150"/>
    <p:sldId id="1397" r:id="rId151"/>
    <p:sldId id="320" r:id="rId152"/>
    <p:sldId id="1398" r:id="rId153"/>
    <p:sldId id="322" r:id="rId154"/>
    <p:sldId id="323" r:id="rId155"/>
    <p:sldId id="324" r:id="rId156"/>
    <p:sldId id="325" r:id="rId157"/>
    <p:sldId id="326" r:id="rId158"/>
    <p:sldId id="327" r:id="rId159"/>
    <p:sldId id="328" r:id="rId160"/>
    <p:sldId id="1399" r:id="rId161"/>
    <p:sldId id="330" r:id="rId162"/>
    <p:sldId id="331" r:id="rId163"/>
    <p:sldId id="332" r:id="rId164"/>
    <p:sldId id="333" r:id="rId165"/>
    <p:sldId id="334" r:id="rId166"/>
    <p:sldId id="335" r:id="rId167"/>
    <p:sldId id="336" r:id="rId168"/>
    <p:sldId id="1400" r:id="rId169"/>
    <p:sldId id="1401" r:id="rId170"/>
    <p:sldId id="1402" r:id="rId171"/>
    <p:sldId id="1403" r:id="rId172"/>
    <p:sldId id="1404" r:id="rId173"/>
    <p:sldId id="1405" r:id="rId174"/>
    <p:sldId id="1406" r:id="rId175"/>
    <p:sldId id="1407" r:id="rId176"/>
    <p:sldId id="1408" r:id="rId177"/>
    <p:sldId id="1409" r:id="rId178"/>
    <p:sldId id="1410" r:id="rId179"/>
    <p:sldId id="1411" r:id="rId180"/>
    <p:sldId id="1412" r:id="rId181"/>
    <p:sldId id="367" r:id="rId182"/>
    <p:sldId id="1163" r:id="rId183"/>
    <p:sldId id="1126" r:id="rId184"/>
    <p:sldId id="1128" r:id="rId185"/>
    <p:sldId id="1129" r:id="rId186"/>
    <p:sldId id="1130" r:id="rId187"/>
    <p:sldId id="1131" r:id="rId188"/>
    <p:sldId id="1413" r:id="rId189"/>
    <p:sldId id="1414" r:id="rId190"/>
    <p:sldId id="1415" r:id="rId191"/>
    <p:sldId id="337" r:id="rId192"/>
    <p:sldId id="338" r:id="rId193"/>
    <p:sldId id="1341" r:id="rId194"/>
    <p:sldId id="1246" r:id="rId195"/>
    <p:sldId id="1217" r:id="rId196"/>
    <p:sldId id="1221" r:id="rId197"/>
    <p:sldId id="1244" r:id="rId198"/>
    <p:sldId id="1334" r:id="rId199"/>
    <p:sldId id="339" r:id="rId200"/>
    <p:sldId id="340" r:id="rId201"/>
    <p:sldId id="341" r:id="rId202"/>
    <p:sldId id="1333" r:id="rId203"/>
    <p:sldId id="1336" r:id="rId204"/>
    <p:sldId id="1245" r:id="rId205"/>
    <p:sldId id="342" r:id="rId206"/>
    <p:sldId id="343" r:id="rId207"/>
    <p:sldId id="344" r:id="rId208"/>
    <p:sldId id="345" r:id="rId209"/>
    <p:sldId id="1378" r:id="rId210"/>
  </p:sldIdLst>
  <p:sldSz cx="9144000" cy="5143500" type="screen16x9"/>
  <p:notesSz cx="6858000" cy="9144000"/>
  <p:embeddedFontLst>
    <p:embeddedFont>
      <p:font typeface="Arial Narrow" panose="020B0606020202030204" pitchFamily="34" charset="0"/>
      <p:regular r:id="rId212"/>
      <p:bold r:id="rId213"/>
      <p:italic r:id="rId214"/>
      <p:boldItalic r:id="rId215"/>
    </p:embeddedFont>
    <p:embeddedFont>
      <p:font typeface="Calibri" panose="020F0502020204030204" pitchFamily="34" charset="0"/>
      <p:regular r:id="rId216"/>
      <p:bold r:id="rId217"/>
      <p:italic r:id="rId218"/>
      <p:boldItalic r:id="rId219"/>
    </p:embeddedFont>
    <p:embeddedFont>
      <p:font typeface="Calibri Light" panose="020F0302020204030204" pitchFamily="34" charset="0"/>
      <p:regular r:id="rId220"/>
      <p:italic r:id="rId221"/>
    </p:embeddedFont>
    <p:embeddedFont>
      <p:font typeface="Consolas" panose="020B0609020204030204" pitchFamily="49" charset="0"/>
      <p:regular r:id="rId222"/>
      <p:bold r:id="rId223"/>
      <p:italic r:id="rId224"/>
      <p:boldItalic r:id="rId225"/>
    </p:embeddedFont>
    <p:embeddedFont>
      <p:font typeface="Constantia" panose="02030602050306030303" pitchFamily="18" charset="0"/>
      <p:regular r:id="rId226"/>
      <p:bold r:id="rId227"/>
      <p:italic r:id="rId228"/>
      <p:boldItalic r:id="rId229"/>
    </p:embeddedFont>
    <p:embeddedFont>
      <p:font typeface="Georgia" panose="02040502050405020303" pitchFamily="18" charset="0"/>
      <p:regular r:id="rId230"/>
      <p:bold r:id="rId231"/>
      <p:italic r:id="rId232"/>
      <p:boldItalic r:id="rId233"/>
    </p:embeddedFont>
    <p:embeddedFont>
      <p:font typeface="Gill Sans" panose="020B0604020202020204" charset="0"/>
      <p:regular r:id="rId234"/>
      <p:bold r:id="rId235"/>
    </p:embeddedFont>
    <p:embeddedFont>
      <p:font typeface="Helvetica Neue" panose="020B0604020202020204" charset="0"/>
      <p:regular r:id="rId236"/>
      <p:bold r:id="rId237"/>
      <p:italic r:id="rId238"/>
      <p:boldItalic r:id="rId239"/>
    </p:embeddedFont>
    <p:embeddedFont>
      <p:font typeface="Helvetica Neue Light" panose="020B0604020202020204" charset="0"/>
      <p:regular r:id="rId240"/>
      <p:bold r:id="rId241"/>
      <p:italic r:id="rId242"/>
      <p:boldItalic r:id="rId243"/>
    </p:embeddedFont>
    <p:embeddedFont>
      <p:font typeface="Lucida Console" panose="020B0609040504020204" pitchFamily="49" charset="0"/>
      <p:regular r:id="rId24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Inicio. Índice" id="{23FD8249-F02A-4283-89AC-EEB2A025CC78}">
          <p14:sldIdLst>
            <p14:sldId id="1376"/>
            <p14:sldId id="1377"/>
            <p14:sldId id="260"/>
          </p14:sldIdLst>
        </p14:section>
        <p14:section name="Introducción" id="{09329F51-8D53-4A84-A92B-6F12F08EA112}">
          <p14:sldIdLst>
            <p14:sldId id="256"/>
            <p14:sldId id="1417"/>
          </p14:sldIdLst>
        </p14:section>
        <p14:section name="Origen y evolución de JS" id="{9ACE736C-EA0E-4D52-8FE6-784C2F92B4A3}">
          <p14:sldIdLst>
            <p14:sldId id="258"/>
            <p14:sldId id="312"/>
            <p14:sldId id="316"/>
            <p14:sldId id="329"/>
            <p14:sldId id="318"/>
            <p14:sldId id="261"/>
            <p14:sldId id="321"/>
            <p14:sldId id="1351"/>
            <p14:sldId id="262"/>
            <p14:sldId id="1382"/>
          </p14:sldIdLst>
        </p14:section>
        <p14:section name="Fuentes de información" id="{2665EE69-5497-45C3-BC50-C0B875824FF1}">
          <p14:sldIdLst>
            <p14:sldId id="1242"/>
            <p14:sldId id="1354"/>
            <p14:sldId id="1355"/>
          </p14:sldIdLst>
        </p14:section>
        <p14:section name="Entorno de trabajo" id="{B363BB70-051B-4695-822A-27B88CF2E0EB}">
          <p14:sldIdLst>
            <p14:sldId id="259"/>
            <p14:sldId id="352"/>
            <p14:sldId id="353"/>
            <p14:sldId id="305"/>
            <p14:sldId id="303"/>
            <p14:sldId id="304"/>
            <p14:sldId id="315"/>
            <p14:sldId id="319"/>
            <p14:sldId id="354"/>
            <p14:sldId id="310"/>
            <p14:sldId id="311"/>
            <p14:sldId id="309"/>
            <p14:sldId id="1239"/>
          </p14:sldIdLst>
        </p14:section>
        <p14:section name="Entorno de Ejecución: NodeJS" id="{07018DE9-636D-4CC7-AECE-07F33195ACD3}">
          <p14:sldIdLst>
            <p14:sldId id="264"/>
            <p14:sldId id="1350"/>
            <p14:sldId id="355"/>
            <p14:sldId id="349"/>
            <p14:sldId id="1353"/>
            <p14:sldId id="348"/>
            <p14:sldId id="300"/>
          </p14:sldIdLst>
        </p14:section>
        <p14:section name="Entorno de Ejecució: Navegadores" id="{4C7A192C-658B-4593-8597-85F45766C015}">
          <p14:sldIdLst>
            <p14:sldId id="366"/>
            <p14:sldId id="1383"/>
            <p14:sldId id="1255"/>
            <p14:sldId id="1256"/>
            <p14:sldId id="1257"/>
            <p14:sldId id="1258"/>
            <p14:sldId id="1259"/>
            <p14:sldId id="1384"/>
          </p14:sldIdLst>
        </p14:section>
        <p14:section name="Módulos" id="{A618BCCA-3DA3-45C0-9CC2-AB5BFCE9A350}">
          <p14:sldIdLst>
            <p14:sldId id="314"/>
            <p14:sldId id="301"/>
            <p14:sldId id="1240"/>
            <p14:sldId id="1241"/>
            <p14:sldId id="1208"/>
            <p14:sldId id="1223"/>
            <p14:sldId id="1222"/>
            <p14:sldId id="1243"/>
          </p14:sldIdLst>
        </p14:section>
        <p14:section name="Primera parte" id="{8BDBBB89-D104-4D53-B643-3FE1FF3DC22E}">
          <p14:sldIdLst>
            <p14:sldId id="1418"/>
            <p14:sldId id="346"/>
          </p14:sldIdLst>
        </p14:section>
        <p14:section name="JS Básico. ES6. Variables y ámbitos. Funciones." id="{72FD2FCA-05C5-4835-A76C-099EB8A6B792}">
          <p14:sldIdLst>
            <p14:sldId id="347"/>
            <p14:sldId id="350"/>
            <p14:sldId id="1343"/>
            <p14:sldId id="1356"/>
            <p14:sldId id="1359"/>
            <p14:sldId id="265"/>
            <p14:sldId id="1364"/>
            <p14:sldId id="1366"/>
            <p14:sldId id="1367"/>
            <p14:sldId id="1368"/>
            <p14:sldId id="1369"/>
            <p14:sldId id="1358"/>
            <p14:sldId id="1361"/>
            <p14:sldId id="1360"/>
            <p14:sldId id="1363"/>
            <p14:sldId id="1357"/>
            <p14:sldId id="1362"/>
          </p14:sldIdLst>
        </p14:section>
        <p14:section name="Sentencias y expresiones" id="{234E5EB5-4BD9-4496-ABAC-5137591A5AFB}">
          <p14:sldIdLst>
            <p14:sldId id="1352"/>
            <p14:sldId id="266"/>
            <p14:sldId id="1345"/>
            <p14:sldId id="267"/>
          </p14:sldIdLst>
        </p14:section>
        <p14:section name="Funciones" id="{0D4C3CC5-9FC7-41B8-AE58-1BF52B47FBEC}">
          <p14:sldIdLst>
            <p14:sldId id="1344"/>
            <p14:sldId id="268"/>
            <p14:sldId id="269"/>
            <p14:sldId id="270"/>
            <p14:sldId id="1342"/>
            <p14:sldId id="271"/>
          </p14:sldIdLst>
        </p14:section>
        <p14:section name="Objetos y clases" id="{AF8D82BE-4039-4DB1-9AF0-DF5BA84702D7}">
          <p14:sldIdLst>
            <p14:sldId id="273"/>
            <p14:sldId id="274"/>
            <p14:sldId id="1327"/>
            <p14:sldId id="1328"/>
            <p14:sldId id="286"/>
            <p14:sldId id="1346"/>
            <p14:sldId id="275"/>
            <p14:sldId id="276"/>
            <p14:sldId id="277"/>
            <p14:sldId id="278"/>
            <p14:sldId id="279"/>
            <p14:sldId id="287"/>
            <p14:sldId id="288"/>
            <p14:sldId id="1323"/>
            <p14:sldId id="1321"/>
            <p14:sldId id="1370"/>
            <p14:sldId id="289"/>
          </p14:sldIdLst>
        </p14:section>
        <p14:section name="Patrones en la OOP" id="{459DEBA1-8F48-4834-B0B1-AE77F4A59095}">
          <p14:sldIdLst>
            <p14:sldId id="1348"/>
            <p14:sldId id="290"/>
            <p14:sldId id="1371"/>
            <p14:sldId id="291"/>
            <p14:sldId id="292"/>
            <p14:sldId id="293"/>
            <p14:sldId id="1349"/>
            <p14:sldId id="294"/>
            <p14:sldId id="295"/>
            <p14:sldId id="296"/>
            <p14:sldId id="297"/>
            <p14:sldId id="298"/>
            <p14:sldId id="272"/>
            <p14:sldId id="1325"/>
            <p14:sldId id="1220"/>
          </p14:sldIdLst>
        </p14:section>
        <p14:section name="Objetos nativos del lenguaje" id="{1AED898F-A76D-4536-AC08-40FE812BA444}">
          <p14:sldIdLst>
            <p14:sldId id="1347"/>
            <p14:sldId id="280"/>
            <p14:sldId id="281"/>
            <p14:sldId id="282"/>
            <p14:sldId id="283"/>
            <p14:sldId id="284"/>
            <p14:sldId id="285"/>
            <p14:sldId id="1372"/>
            <p14:sldId id="1373"/>
            <p14:sldId id="1374"/>
            <p14:sldId id="1375"/>
          </p14:sldIdLst>
        </p14:section>
        <p14:section name="Segunda paarte" id="{0017ED48-8CE9-4512-9C8B-6B2B5ED08E8F}">
          <p14:sldIdLst>
            <p14:sldId id="1416"/>
            <p14:sldId id="1380"/>
            <p14:sldId id="1379"/>
          </p14:sldIdLst>
        </p14:section>
        <p14:section name="BOM" id="{40EC0243-1724-4D81-AAF1-2004C6630A3D}">
          <p14:sldIdLst>
            <p14:sldId id="299"/>
            <p14:sldId id="302"/>
            <p14:sldId id="1386"/>
            <p14:sldId id="1387"/>
            <p14:sldId id="1388"/>
          </p14:sldIdLst>
        </p14:section>
        <p14:section name="DOM" id="{E4810DB3-153F-40AA-A5F1-41AA42C055AD}">
          <p14:sldIdLst>
            <p14:sldId id="1389"/>
            <p14:sldId id="306"/>
            <p14:sldId id="307"/>
            <p14:sldId id="308"/>
            <p14:sldId id="1390"/>
            <p14:sldId id="1391"/>
            <p14:sldId id="1392"/>
            <p14:sldId id="1393"/>
            <p14:sldId id="313"/>
          </p14:sldIdLst>
        </p14:section>
        <p14:section name="Eventos" id="{8E6EEDD0-734A-4449-9406-075205119210}">
          <p14:sldIdLst>
            <p14:sldId id="1394"/>
            <p14:sldId id="1395"/>
            <p14:sldId id="317"/>
            <p14:sldId id="1396"/>
            <p14:sldId id="1397"/>
            <p14:sldId id="320"/>
            <p14:sldId id="1398"/>
            <p14:sldId id="322"/>
            <p14:sldId id="323"/>
            <p14:sldId id="324"/>
          </p14:sldIdLst>
        </p14:section>
        <p14:section name="Formularios" id="{A887837F-742C-49FA-BFD7-ED2E66289460}">
          <p14:sldIdLst>
            <p14:sldId id="325"/>
            <p14:sldId id="326"/>
            <p14:sldId id="327"/>
            <p14:sldId id="328"/>
            <p14:sldId id="1399"/>
            <p14:sldId id="330"/>
            <p14:sldId id="331"/>
            <p14:sldId id="332"/>
            <p14:sldId id="333"/>
            <p14:sldId id="334"/>
            <p14:sldId id="335"/>
            <p14:sldId id="336"/>
          </p14:sldIdLst>
        </p14:section>
        <p14:section name="Asincronía" id="{480655C5-5E73-4F6A-AA9D-A645B9F4BBDE}">
          <p14:sldIdLst>
            <p14:sldId id="1400"/>
            <p14:sldId id="1401"/>
            <p14:sldId id="1402"/>
            <p14:sldId id="1403"/>
            <p14:sldId id="1404"/>
            <p14:sldId id="1405"/>
            <p14:sldId id="1406"/>
            <p14:sldId id="1407"/>
            <p14:sldId id="1408"/>
            <p14:sldId id="1409"/>
            <p14:sldId id="1410"/>
            <p14:sldId id="1411"/>
            <p14:sldId id="1412"/>
            <p14:sldId id="367"/>
            <p14:sldId id="1163"/>
            <p14:sldId id="1126"/>
            <p14:sldId id="1128"/>
            <p14:sldId id="1129"/>
            <p14:sldId id="1130"/>
            <p14:sldId id="1131"/>
            <p14:sldId id="1413"/>
            <p14:sldId id="1414"/>
            <p14:sldId id="1415"/>
          </p14:sldIdLst>
        </p14:section>
        <p14:section name="JS Asíncrono" id="{BB5CE6D8-6699-43D8-867B-022B8EC5FC4B}">
          <p14:sldIdLst>
            <p14:sldId id="337"/>
            <p14:sldId id="338"/>
            <p14:sldId id="1341"/>
            <p14:sldId id="1246"/>
            <p14:sldId id="1217"/>
            <p14:sldId id="1221"/>
            <p14:sldId id="1244"/>
            <p14:sldId id="1334"/>
            <p14:sldId id="339"/>
            <p14:sldId id="340"/>
            <p14:sldId id="341"/>
            <p14:sldId id="1333"/>
            <p14:sldId id="1336"/>
            <p14:sldId id="1245"/>
            <p14:sldId id="342"/>
            <p14:sldId id="343"/>
            <p14:sldId id="344"/>
            <p14:sldId id="345"/>
            <p14:sldId id="137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8250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CA77DE1-89A6-4B61-AA42-3E13C737411B}" v="268" dt="2020-07-16T21:43:18.936"/>
  </p1510:revLst>
</p1510:revInfo>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929F9F4-4A8F-4326-A1B4-22849713DDAB}" styleName="Estilo oscuro 1 - Énfasis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124" autoAdjust="0"/>
    <p:restoredTop sz="94660"/>
  </p:normalViewPr>
  <p:slideViewPr>
    <p:cSldViewPr snapToGrid="0">
      <p:cViewPr varScale="1">
        <p:scale>
          <a:sx n="167" d="100"/>
          <a:sy n="167" d="100"/>
        </p:scale>
        <p:origin x="588" y="100"/>
      </p:cViewPr>
      <p:guideLst/>
    </p:cSldViewPr>
  </p:slideViewPr>
  <p:notesTextViewPr>
    <p:cViewPr>
      <p:scale>
        <a:sx n="1" d="1"/>
        <a:sy n="1" d="1"/>
      </p:scale>
      <p:origin x="0" y="0"/>
    </p:cViewPr>
  </p:notesTextViewPr>
  <p:sorterViewPr>
    <p:cViewPr>
      <p:scale>
        <a:sx n="120" d="100"/>
        <a:sy n="120" d="100"/>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4.xml"/><Relationship Id="rId21" Type="http://schemas.openxmlformats.org/officeDocument/2006/relationships/slide" Target="slides/slide18.xml"/><Relationship Id="rId42" Type="http://schemas.openxmlformats.org/officeDocument/2006/relationships/slide" Target="slides/slide39.xml"/><Relationship Id="rId63" Type="http://schemas.openxmlformats.org/officeDocument/2006/relationships/slide" Target="slides/slide60.xml"/><Relationship Id="rId84" Type="http://schemas.openxmlformats.org/officeDocument/2006/relationships/slide" Target="slides/slide81.xml"/><Relationship Id="rId138" Type="http://schemas.openxmlformats.org/officeDocument/2006/relationships/slide" Target="slides/slide135.xml"/><Relationship Id="rId159" Type="http://schemas.openxmlformats.org/officeDocument/2006/relationships/slide" Target="slides/slide156.xml"/><Relationship Id="rId170" Type="http://schemas.openxmlformats.org/officeDocument/2006/relationships/slide" Target="slides/slide167.xml"/><Relationship Id="rId191" Type="http://schemas.openxmlformats.org/officeDocument/2006/relationships/slide" Target="slides/slide188.xml"/><Relationship Id="rId205" Type="http://schemas.openxmlformats.org/officeDocument/2006/relationships/slide" Target="slides/slide202.xml"/><Relationship Id="rId226" Type="http://schemas.openxmlformats.org/officeDocument/2006/relationships/font" Target="fonts/font15.fntdata"/><Relationship Id="rId247" Type="http://schemas.openxmlformats.org/officeDocument/2006/relationships/theme" Target="theme/theme1.xml"/><Relationship Id="rId107" Type="http://schemas.openxmlformats.org/officeDocument/2006/relationships/slide" Target="slides/slide104.xml"/><Relationship Id="rId11" Type="http://schemas.openxmlformats.org/officeDocument/2006/relationships/slide" Target="slides/slide8.xml"/><Relationship Id="rId32" Type="http://schemas.openxmlformats.org/officeDocument/2006/relationships/slide" Target="slides/slide29.xml"/><Relationship Id="rId53" Type="http://schemas.openxmlformats.org/officeDocument/2006/relationships/slide" Target="slides/slide50.xml"/><Relationship Id="rId74" Type="http://schemas.openxmlformats.org/officeDocument/2006/relationships/slide" Target="slides/slide71.xml"/><Relationship Id="rId128" Type="http://schemas.openxmlformats.org/officeDocument/2006/relationships/slide" Target="slides/slide125.xml"/><Relationship Id="rId149" Type="http://schemas.openxmlformats.org/officeDocument/2006/relationships/slide" Target="slides/slide146.xml"/><Relationship Id="rId5" Type="http://schemas.openxmlformats.org/officeDocument/2006/relationships/slide" Target="slides/slide2.xml"/><Relationship Id="rId95" Type="http://schemas.openxmlformats.org/officeDocument/2006/relationships/slide" Target="slides/slide92.xml"/><Relationship Id="rId160" Type="http://schemas.openxmlformats.org/officeDocument/2006/relationships/slide" Target="slides/slide157.xml"/><Relationship Id="rId181" Type="http://schemas.openxmlformats.org/officeDocument/2006/relationships/slide" Target="slides/slide178.xml"/><Relationship Id="rId216" Type="http://schemas.openxmlformats.org/officeDocument/2006/relationships/font" Target="fonts/font5.fntdata"/><Relationship Id="rId237" Type="http://schemas.openxmlformats.org/officeDocument/2006/relationships/font" Target="fonts/font26.fntdata"/><Relationship Id="rId22" Type="http://schemas.openxmlformats.org/officeDocument/2006/relationships/slide" Target="slides/slide19.xml"/><Relationship Id="rId43" Type="http://schemas.openxmlformats.org/officeDocument/2006/relationships/slide" Target="slides/slide40.xml"/><Relationship Id="rId64" Type="http://schemas.openxmlformats.org/officeDocument/2006/relationships/slide" Target="slides/slide61.xml"/><Relationship Id="rId118" Type="http://schemas.openxmlformats.org/officeDocument/2006/relationships/slide" Target="slides/slide115.xml"/><Relationship Id="rId139" Type="http://schemas.openxmlformats.org/officeDocument/2006/relationships/slide" Target="slides/slide136.xml"/><Relationship Id="rId85" Type="http://schemas.openxmlformats.org/officeDocument/2006/relationships/slide" Target="slides/slide82.xml"/><Relationship Id="rId150" Type="http://schemas.openxmlformats.org/officeDocument/2006/relationships/slide" Target="slides/slide147.xml"/><Relationship Id="rId171" Type="http://schemas.openxmlformats.org/officeDocument/2006/relationships/slide" Target="slides/slide168.xml"/><Relationship Id="rId192" Type="http://schemas.openxmlformats.org/officeDocument/2006/relationships/slide" Target="slides/slide189.xml"/><Relationship Id="rId206" Type="http://schemas.openxmlformats.org/officeDocument/2006/relationships/slide" Target="slides/slide203.xml"/><Relationship Id="rId227" Type="http://schemas.openxmlformats.org/officeDocument/2006/relationships/font" Target="fonts/font16.fntdata"/><Relationship Id="rId248" Type="http://schemas.openxmlformats.org/officeDocument/2006/relationships/tableStyles" Target="tableStyles.xml"/><Relationship Id="rId12" Type="http://schemas.openxmlformats.org/officeDocument/2006/relationships/slide" Target="slides/slide9.xml"/><Relationship Id="rId33" Type="http://schemas.openxmlformats.org/officeDocument/2006/relationships/slide" Target="slides/slide30.xml"/><Relationship Id="rId108" Type="http://schemas.openxmlformats.org/officeDocument/2006/relationships/slide" Target="slides/slide105.xml"/><Relationship Id="rId129" Type="http://schemas.openxmlformats.org/officeDocument/2006/relationships/slide" Target="slides/slide126.xml"/><Relationship Id="rId54" Type="http://schemas.openxmlformats.org/officeDocument/2006/relationships/slide" Target="slides/slide51.xml"/><Relationship Id="rId75" Type="http://schemas.openxmlformats.org/officeDocument/2006/relationships/slide" Target="slides/slide72.xml"/><Relationship Id="rId96" Type="http://schemas.openxmlformats.org/officeDocument/2006/relationships/slide" Target="slides/slide93.xml"/><Relationship Id="rId140" Type="http://schemas.openxmlformats.org/officeDocument/2006/relationships/slide" Target="slides/slide137.xml"/><Relationship Id="rId161" Type="http://schemas.openxmlformats.org/officeDocument/2006/relationships/slide" Target="slides/slide158.xml"/><Relationship Id="rId182" Type="http://schemas.openxmlformats.org/officeDocument/2006/relationships/slide" Target="slides/slide179.xml"/><Relationship Id="rId217" Type="http://schemas.openxmlformats.org/officeDocument/2006/relationships/font" Target="fonts/font6.fntdata"/><Relationship Id="rId6" Type="http://schemas.openxmlformats.org/officeDocument/2006/relationships/slide" Target="slides/slide3.xml"/><Relationship Id="rId238" Type="http://schemas.openxmlformats.org/officeDocument/2006/relationships/font" Target="fonts/font27.fntdata"/><Relationship Id="rId23" Type="http://schemas.openxmlformats.org/officeDocument/2006/relationships/slide" Target="slides/slide20.xml"/><Relationship Id="rId119" Type="http://schemas.openxmlformats.org/officeDocument/2006/relationships/slide" Target="slides/slide116.xml"/><Relationship Id="rId44" Type="http://schemas.openxmlformats.org/officeDocument/2006/relationships/slide" Target="slides/slide41.xml"/><Relationship Id="rId65" Type="http://schemas.openxmlformats.org/officeDocument/2006/relationships/slide" Target="slides/slide62.xml"/><Relationship Id="rId86" Type="http://schemas.openxmlformats.org/officeDocument/2006/relationships/slide" Target="slides/slide83.xml"/><Relationship Id="rId130" Type="http://schemas.openxmlformats.org/officeDocument/2006/relationships/slide" Target="slides/slide127.xml"/><Relationship Id="rId151" Type="http://schemas.openxmlformats.org/officeDocument/2006/relationships/slide" Target="slides/slide148.xml"/><Relationship Id="rId172" Type="http://schemas.openxmlformats.org/officeDocument/2006/relationships/slide" Target="slides/slide169.xml"/><Relationship Id="rId193" Type="http://schemas.openxmlformats.org/officeDocument/2006/relationships/slide" Target="slides/slide190.xml"/><Relationship Id="rId207" Type="http://schemas.openxmlformats.org/officeDocument/2006/relationships/slide" Target="slides/slide204.xml"/><Relationship Id="rId228" Type="http://schemas.openxmlformats.org/officeDocument/2006/relationships/font" Target="fonts/font17.fntdata"/><Relationship Id="rId249" Type="http://schemas.microsoft.com/office/2016/11/relationships/changesInfo" Target="changesInfos/changesInfo1.xml"/><Relationship Id="rId13" Type="http://schemas.openxmlformats.org/officeDocument/2006/relationships/slide" Target="slides/slide10.xml"/><Relationship Id="rId109" Type="http://schemas.openxmlformats.org/officeDocument/2006/relationships/slide" Target="slides/slide106.xml"/><Relationship Id="rId34" Type="http://schemas.openxmlformats.org/officeDocument/2006/relationships/slide" Target="slides/slide31.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20" Type="http://schemas.openxmlformats.org/officeDocument/2006/relationships/slide" Target="slides/slide117.xml"/><Relationship Id="rId141" Type="http://schemas.openxmlformats.org/officeDocument/2006/relationships/slide" Target="slides/slide138.xml"/><Relationship Id="rId7" Type="http://schemas.openxmlformats.org/officeDocument/2006/relationships/slide" Target="slides/slide4.xml"/><Relationship Id="rId162" Type="http://schemas.openxmlformats.org/officeDocument/2006/relationships/slide" Target="slides/slide159.xml"/><Relationship Id="rId183" Type="http://schemas.openxmlformats.org/officeDocument/2006/relationships/slide" Target="slides/slide180.xml"/><Relationship Id="rId218" Type="http://schemas.openxmlformats.org/officeDocument/2006/relationships/font" Target="fonts/font7.fntdata"/><Relationship Id="rId239" Type="http://schemas.openxmlformats.org/officeDocument/2006/relationships/font" Target="fonts/font28.fntdata"/><Relationship Id="rId250" Type="http://schemas.microsoft.com/office/2015/10/relationships/revisionInfo" Target="revisionInfo.xml"/><Relationship Id="rId24" Type="http://schemas.openxmlformats.org/officeDocument/2006/relationships/slide" Target="slides/slide21.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slide" Target="slides/slide107.xml"/><Relationship Id="rId131" Type="http://schemas.openxmlformats.org/officeDocument/2006/relationships/slide" Target="slides/slide128.xml"/><Relationship Id="rId152" Type="http://schemas.openxmlformats.org/officeDocument/2006/relationships/slide" Target="slides/slide149.xml"/><Relationship Id="rId173" Type="http://schemas.openxmlformats.org/officeDocument/2006/relationships/slide" Target="slides/slide170.xml"/><Relationship Id="rId194" Type="http://schemas.openxmlformats.org/officeDocument/2006/relationships/slide" Target="slides/slide191.xml"/><Relationship Id="rId208" Type="http://schemas.openxmlformats.org/officeDocument/2006/relationships/slide" Target="slides/slide205.xml"/><Relationship Id="rId229" Type="http://schemas.openxmlformats.org/officeDocument/2006/relationships/font" Target="fonts/font18.fntdata"/><Relationship Id="rId240" Type="http://schemas.openxmlformats.org/officeDocument/2006/relationships/font" Target="fonts/font29.fntdata"/><Relationship Id="rId14" Type="http://schemas.openxmlformats.org/officeDocument/2006/relationships/slide" Target="slides/slide11.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8" Type="http://schemas.openxmlformats.org/officeDocument/2006/relationships/slide" Target="slides/slide5.xml"/><Relationship Id="rId98" Type="http://schemas.openxmlformats.org/officeDocument/2006/relationships/slide" Target="slides/slide95.xml"/><Relationship Id="rId121" Type="http://schemas.openxmlformats.org/officeDocument/2006/relationships/slide" Target="slides/slide118.xml"/><Relationship Id="rId142" Type="http://schemas.openxmlformats.org/officeDocument/2006/relationships/slide" Target="slides/slide139.xml"/><Relationship Id="rId163" Type="http://schemas.openxmlformats.org/officeDocument/2006/relationships/slide" Target="slides/slide160.xml"/><Relationship Id="rId184" Type="http://schemas.openxmlformats.org/officeDocument/2006/relationships/slide" Target="slides/slide181.xml"/><Relationship Id="rId219" Type="http://schemas.openxmlformats.org/officeDocument/2006/relationships/font" Target="fonts/font8.fntdata"/><Relationship Id="rId230" Type="http://schemas.openxmlformats.org/officeDocument/2006/relationships/font" Target="fonts/font19.fntdata"/><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88" Type="http://schemas.openxmlformats.org/officeDocument/2006/relationships/slide" Target="slides/slide85.xml"/><Relationship Id="rId111" Type="http://schemas.openxmlformats.org/officeDocument/2006/relationships/slide" Target="slides/slide108.xml"/><Relationship Id="rId132" Type="http://schemas.openxmlformats.org/officeDocument/2006/relationships/slide" Target="slides/slide129.xml"/><Relationship Id="rId153" Type="http://schemas.openxmlformats.org/officeDocument/2006/relationships/slide" Target="slides/slide150.xml"/><Relationship Id="rId174" Type="http://schemas.openxmlformats.org/officeDocument/2006/relationships/slide" Target="slides/slide171.xml"/><Relationship Id="rId195" Type="http://schemas.openxmlformats.org/officeDocument/2006/relationships/slide" Target="slides/slide192.xml"/><Relationship Id="rId209" Type="http://schemas.openxmlformats.org/officeDocument/2006/relationships/slide" Target="slides/slide206.xml"/><Relationship Id="rId220" Type="http://schemas.openxmlformats.org/officeDocument/2006/relationships/font" Target="fonts/font9.fntdata"/><Relationship Id="rId241" Type="http://schemas.openxmlformats.org/officeDocument/2006/relationships/font" Target="fonts/font30.fntdata"/><Relationship Id="rId15" Type="http://schemas.openxmlformats.org/officeDocument/2006/relationships/slide" Target="slides/slide12.xml"/><Relationship Id="rId36" Type="http://schemas.openxmlformats.org/officeDocument/2006/relationships/slide" Target="slides/slide33.xml"/><Relationship Id="rId57" Type="http://schemas.openxmlformats.org/officeDocument/2006/relationships/slide" Target="slides/slide54.xml"/><Relationship Id="rId78" Type="http://schemas.openxmlformats.org/officeDocument/2006/relationships/slide" Target="slides/slide75.xml"/><Relationship Id="rId99" Type="http://schemas.openxmlformats.org/officeDocument/2006/relationships/slide" Target="slides/slide96.xml"/><Relationship Id="rId101" Type="http://schemas.openxmlformats.org/officeDocument/2006/relationships/slide" Target="slides/slide98.xml"/><Relationship Id="rId122" Type="http://schemas.openxmlformats.org/officeDocument/2006/relationships/slide" Target="slides/slide119.xml"/><Relationship Id="rId143" Type="http://schemas.openxmlformats.org/officeDocument/2006/relationships/slide" Target="slides/slide140.xml"/><Relationship Id="rId164" Type="http://schemas.openxmlformats.org/officeDocument/2006/relationships/slide" Target="slides/slide161.xml"/><Relationship Id="rId185" Type="http://schemas.openxmlformats.org/officeDocument/2006/relationships/slide" Target="slides/slide182.xml"/><Relationship Id="rId4" Type="http://schemas.openxmlformats.org/officeDocument/2006/relationships/slide" Target="slides/slide1.xml"/><Relationship Id="rId9" Type="http://schemas.openxmlformats.org/officeDocument/2006/relationships/slide" Target="slides/slide6.xml"/><Relationship Id="rId180" Type="http://schemas.openxmlformats.org/officeDocument/2006/relationships/slide" Target="slides/slide177.xml"/><Relationship Id="rId210" Type="http://schemas.openxmlformats.org/officeDocument/2006/relationships/slide" Target="slides/slide207.xml"/><Relationship Id="rId215" Type="http://schemas.openxmlformats.org/officeDocument/2006/relationships/font" Target="fonts/font4.fntdata"/><Relationship Id="rId236" Type="http://schemas.openxmlformats.org/officeDocument/2006/relationships/font" Target="fonts/font25.fntdata"/><Relationship Id="rId26" Type="http://schemas.openxmlformats.org/officeDocument/2006/relationships/slide" Target="slides/slide23.xml"/><Relationship Id="rId231" Type="http://schemas.openxmlformats.org/officeDocument/2006/relationships/font" Target="fonts/font20.fntdata"/><Relationship Id="rId47" Type="http://schemas.openxmlformats.org/officeDocument/2006/relationships/slide" Target="slides/slide44.xml"/><Relationship Id="rId68" Type="http://schemas.openxmlformats.org/officeDocument/2006/relationships/slide" Target="slides/slide65.xml"/><Relationship Id="rId89" Type="http://schemas.openxmlformats.org/officeDocument/2006/relationships/slide" Target="slides/slide86.xml"/><Relationship Id="rId112" Type="http://schemas.openxmlformats.org/officeDocument/2006/relationships/slide" Target="slides/slide109.xml"/><Relationship Id="rId133" Type="http://schemas.openxmlformats.org/officeDocument/2006/relationships/slide" Target="slides/slide130.xml"/><Relationship Id="rId154" Type="http://schemas.openxmlformats.org/officeDocument/2006/relationships/slide" Target="slides/slide151.xml"/><Relationship Id="rId175" Type="http://schemas.openxmlformats.org/officeDocument/2006/relationships/slide" Target="slides/slide172.xml"/><Relationship Id="rId196" Type="http://schemas.openxmlformats.org/officeDocument/2006/relationships/slide" Target="slides/slide193.xml"/><Relationship Id="rId200" Type="http://schemas.openxmlformats.org/officeDocument/2006/relationships/slide" Target="slides/slide197.xml"/><Relationship Id="rId16" Type="http://schemas.openxmlformats.org/officeDocument/2006/relationships/slide" Target="slides/slide13.xml"/><Relationship Id="rId221" Type="http://schemas.openxmlformats.org/officeDocument/2006/relationships/font" Target="fonts/font10.fntdata"/><Relationship Id="rId242" Type="http://schemas.openxmlformats.org/officeDocument/2006/relationships/font" Target="fonts/font31.fntdata"/><Relationship Id="rId37" Type="http://schemas.openxmlformats.org/officeDocument/2006/relationships/slide" Target="slides/slide34.xml"/><Relationship Id="rId58" Type="http://schemas.openxmlformats.org/officeDocument/2006/relationships/slide" Target="slides/slide55.xml"/><Relationship Id="rId79" Type="http://schemas.openxmlformats.org/officeDocument/2006/relationships/slide" Target="slides/slide76.xml"/><Relationship Id="rId102" Type="http://schemas.openxmlformats.org/officeDocument/2006/relationships/slide" Target="slides/slide99.xml"/><Relationship Id="rId123" Type="http://schemas.openxmlformats.org/officeDocument/2006/relationships/slide" Target="slides/slide120.xml"/><Relationship Id="rId144" Type="http://schemas.openxmlformats.org/officeDocument/2006/relationships/slide" Target="slides/slide141.xml"/><Relationship Id="rId90" Type="http://schemas.openxmlformats.org/officeDocument/2006/relationships/slide" Target="slides/slide87.xml"/><Relationship Id="rId165" Type="http://schemas.openxmlformats.org/officeDocument/2006/relationships/slide" Target="slides/slide162.xml"/><Relationship Id="rId186" Type="http://schemas.openxmlformats.org/officeDocument/2006/relationships/slide" Target="slides/slide183.xml"/><Relationship Id="rId211" Type="http://schemas.openxmlformats.org/officeDocument/2006/relationships/notesMaster" Target="notesMasters/notesMaster1.xml"/><Relationship Id="rId232" Type="http://schemas.openxmlformats.org/officeDocument/2006/relationships/font" Target="fonts/font21.fntdata"/><Relationship Id="rId27" Type="http://schemas.openxmlformats.org/officeDocument/2006/relationships/slide" Target="slides/slide24.xml"/><Relationship Id="rId48" Type="http://schemas.openxmlformats.org/officeDocument/2006/relationships/slide" Target="slides/slide45.xml"/><Relationship Id="rId69" Type="http://schemas.openxmlformats.org/officeDocument/2006/relationships/slide" Target="slides/slide66.xml"/><Relationship Id="rId113" Type="http://schemas.openxmlformats.org/officeDocument/2006/relationships/slide" Target="slides/slide110.xml"/><Relationship Id="rId134" Type="http://schemas.openxmlformats.org/officeDocument/2006/relationships/slide" Target="slides/slide131.xml"/><Relationship Id="rId80" Type="http://schemas.openxmlformats.org/officeDocument/2006/relationships/slide" Target="slides/slide77.xml"/><Relationship Id="rId155" Type="http://schemas.openxmlformats.org/officeDocument/2006/relationships/slide" Target="slides/slide152.xml"/><Relationship Id="rId176" Type="http://schemas.openxmlformats.org/officeDocument/2006/relationships/slide" Target="slides/slide173.xml"/><Relationship Id="rId197" Type="http://schemas.openxmlformats.org/officeDocument/2006/relationships/slide" Target="slides/slide194.xml"/><Relationship Id="rId201" Type="http://schemas.openxmlformats.org/officeDocument/2006/relationships/slide" Target="slides/slide198.xml"/><Relationship Id="rId222" Type="http://schemas.openxmlformats.org/officeDocument/2006/relationships/font" Target="fonts/font11.fntdata"/><Relationship Id="rId243" Type="http://schemas.openxmlformats.org/officeDocument/2006/relationships/font" Target="fonts/font32.fntdata"/><Relationship Id="rId17" Type="http://schemas.openxmlformats.org/officeDocument/2006/relationships/slide" Target="slides/slide14.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slide" Target="slides/slide100.xml"/><Relationship Id="rId124" Type="http://schemas.openxmlformats.org/officeDocument/2006/relationships/slide" Target="slides/slide121.xml"/><Relationship Id="rId70" Type="http://schemas.openxmlformats.org/officeDocument/2006/relationships/slide" Target="slides/slide67.xml"/><Relationship Id="rId91" Type="http://schemas.openxmlformats.org/officeDocument/2006/relationships/slide" Target="slides/slide88.xml"/><Relationship Id="rId145" Type="http://schemas.openxmlformats.org/officeDocument/2006/relationships/slide" Target="slides/slide142.xml"/><Relationship Id="rId166" Type="http://schemas.openxmlformats.org/officeDocument/2006/relationships/slide" Target="slides/slide163.xml"/><Relationship Id="rId187" Type="http://schemas.openxmlformats.org/officeDocument/2006/relationships/slide" Target="slides/slide184.xml"/><Relationship Id="rId1" Type="http://schemas.openxmlformats.org/officeDocument/2006/relationships/slideMaster" Target="slideMasters/slideMaster1.xml"/><Relationship Id="rId212" Type="http://schemas.openxmlformats.org/officeDocument/2006/relationships/font" Target="fonts/font1.fntdata"/><Relationship Id="rId233" Type="http://schemas.openxmlformats.org/officeDocument/2006/relationships/font" Target="fonts/font22.fntdata"/><Relationship Id="rId28" Type="http://schemas.openxmlformats.org/officeDocument/2006/relationships/slide" Target="slides/slide25.xml"/><Relationship Id="rId49" Type="http://schemas.openxmlformats.org/officeDocument/2006/relationships/slide" Target="slides/slide46.xml"/><Relationship Id="rId114" Type="http://schemas.openxmlformats.org/officeDocument/2006/relationships/slide" Target="slides/slide111.xml"/><Relationship Id="rId60" Type="http://schemas.openxmlformats.org/officeDocument/2006/relationships/slide" Target="slides/slide57.xml"/><Relationship Id="rId81" Type="http://schemas.openxmlformats.org/officeDocument/2006/relationships/slide" Target="slides/slide78.xml"/><Relationship Id="rId135" Type="http://schemas.openxmlformats.org/officeDocument/2006/relationships/slide" Target="slides/slide132.xml"/><Relationship Id="rId156" Type="http://schemas.openxmlformats.org/officeDocument/2006/relationships/slide" Target="slides/slide153.xml"/><Relationship Id="rId177" Type="http://schemas.openxmlformats.org/officeDocument/2006/relationships/slide" Target="slides/slide174.xml"/><Relationship Id="rId198" Type="http://schemas.openxmlformats.org/officeDocument/2006/relationships/slide" Target="slides/slide195.xml"/><Relationship Id="rId202" Type="http://schemas.openxmlformats.org/officeDocument/2006/relationships/slide" Target="slides/slide199.xml"/><Relationship Id="rId223" Type="http://schemas.openxmlformats.org/officeDocument/2006/relationships/font" Target="fonts/font12.fntdata"/><Relationship Id="rId244" Type="http://schemas.openxmlformats.org/officeDocument/2006/relationships/font" Target="fonts/font33.fntdata"/><Relationship Id="rId18" Type="http://schemas.openxmlformats.org/officeDocument/2006/relationships/slide" Target="slides/slide15.xml"/><Relationship Id="rId39" Type="http://schemas.openxmlformats.org/officeDocument/2006/relationships/slide" Target="slides/slide36.xml"/><Relationship Id="rId50" Type="http://schemas.openxmlformats.org/officeDocument/2006/relationships/slide" Target="slides/slide47.xml"/><Relationship Id="rId104" Type="http://schemas.openxmlformats.org/officeDocument/2006/relationships/slide" Target="slides/slide101.xml"/><Relationship Id="rId125" Type="http://schemas.openxmlformats.org/officeDocument/2006/relationships/slide" Target="slides/slide122.xml"/><Relationship Id="rId146" Type="http://schemas.openxmlformats.org/officeDocument/2006/relationships/slide" Target="slides/slide143.xml"/><Relationship Id="rId167" Type="http://schemas.openxmlformats.org/officeDocument/2006/relationships/slide" Target="slides/slide164.xml"/><Relationship Id="rId188" Type="http://schemas.openxmlformats.org/officeDocument/2006/relationships/slide" Target="slides/slide185.xml"/><Relationship Id="rId71" Type="http://schemas.openxmlformats.org/officeDocument/2006/relationships/slide" Target="slides/slide68.xml"/><Relationship Id="rId92" Type="http://schemas.openxmlformats.org/officeDocument/2006/relationships/slide" Target="slides/slide89.xml"/><Relationship Id="rId213" Type="http://schemas.openxmlformats.org/officeDocument/2006/relationships/font" Target="fonts/font2.fntdata"/><Relationship Id="rId234" Type="http://schemas.openxmlformats.org/officeDocument/2006/relationships/font" Target="fonts/font23.fntdata"/><Relationship Id="rId2" Type="http://schemas.openxmlformats.org/officeDocument/2006/relationships/slideMaster" Target="slideMasters/slideMaster2.xml"/><Relationship Id="rId29" Type="http://schemas.openxmlformats.org/officeDocument/2006/relationships/slide" Target="slides/slide26.xml"/><Relationship Id="rId40" Type="http://schemas.openxmlformats.org/officeDocument/2006/relationships/slide" Target="slides/slide37.xml"/><Relationship Id="rId115" Type="http://schemas.openxmlformats.org/officeDocument/2006/relationships/slide" Target="slides/slide112.xml"/><Relationship Id="rId136" Type="http://schemas.openxmlformats.org/officeDocument/2006/relationships/slide" Target="slides/slide133.xml"/><Relationship Id="rId157" Type="http://schemas.openxmlformats.org/officeDocument/2006/relationships/slide" Target="slides/slide154.xml"/><Relationship Id="rId178" Type="http://schemas.openxmlformats.org/officeDocument/2006/relationships/slide" Target="slides/slide175.xml"/><Relationship Id="rId61" Type="http://schemas.openxmlformats.org/officeDocument/2006/relationships/slide" Target="slides/slide58.xml"/><Relationship Id="rId82" Type="http://schemas.openxmlformats.org/officeDocument/2006/relationships/slide" Target="slides/slide79.xml"/><Relationship Id="rId199" Type="http://schemas.openxmlformats.org/officeDocument/2006/relationships/slide" Target="slides/slide196.xml"/><Relationship Id="rId203" Type="http://schemas.openxmlformats.org/officeDocument/2006/relationships/slide" Target="slides/slide200.xml"/><Relationship Id="rId19" Type="http://schemas.openxmlformats.org/officeDocument/2006/relationships/slide" Target="slides/slide16.xml"/><Relationship Id="rId224" Type="http://schemas.openxmlformats.org/officeDocument/2006/relationships/font" Target="fonts/font13.fntdata"/><Relationship Id="rId245" Type="http://schemas.openxmlformats.org/officeDocument/2006/relationships/presProps" Target="presProps.xml"/><Relationship Id="rId30" Type="http://schemas.openxmlformats.org/officeDocument/2006/relationships/slide" Target="slides/slide27.xml"/><Relationship Id="rId105" Type="http://schemas.openxmlformats.org/officeDocument/2006/relationships/slide" Target="slides/slide102.xml"/><Relationship Id="rId126" Type="http://schemas.openxmlformats.org/officeDocument/2006/relationships/slide" Target="slides/slide123.xml"/><Relationship Id="rId147" Type="http://schemas.openxmlformats.org/officeDocument/2006/relationships/slide" Target="slides/slide144.xml"/><Relationship Id="rId168" Type="http://schemas.openxmlformats.org/officeDocument/2006/relationships/slide" Target="slides/slide16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189" Type="http://schemas.openxmlformats.org/officeDocument/2006/relationships/slide" Target="slides/slide186.xml"/><Relationship Id="rId3" Type="http://schemas.openxmlformats.org/officeDocument/2006/relationships/slideMaster" Target="slideMasters/slideMaster3.xml"/><Relationship Id="rId214" Type="http://schemas.openxmlformats.org/officeDocument/2006/relationships/font" Target="fonts/font3.fntdata"/><Relationship Id="rId235" Type="http://schemas.openxmlformats.org/officeDocument/2006/relationships/font" Target="fonts/font24.fntdata"/><Relationship Id="rId116" Type="http://schemas.openxmlformats.org/officeDocument/2006/relationships/slide" Target="slides/slide113.xml"/><Relationship Id="rId137" Type="http://schemas.openxmlformats.org/officeDocument/2006/relationships/slide" Target="slides/slide134.xml"/><Relationship Id="rId158" Type="http://schemas.openxmlformats.org/officeDocument/2006/relationships/slide" Target="slides/slide155.xml"/><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179" Type="http://schemas.openxmlformats.org/officeDocument/2006/relationships/slide" Target="slides/slide176.xml"/><Relationship Id="rId190" Type="http://schemas.openxmlformats.org/officeDocument/2006/relationships/slide" Target="slides/slide187.xml"/><Relationship Id="rId204" Type="http://schemas.openxmlformats.org/officeDocument/2006/relationships/slide" Target="slides/slide201.xml"/><Relationship Id="rId225" Type="http://schemas.openxmlformats.org/officeDocument/2006/relationships/font" Target="fonts/font14.fntdata"/><Relationship Id="rId246" Type="http://schemas.openxmlformats.org/officeDocument/2006/relationships/viewProps" Target="viewProps.xml"/><Relationship Id="rId106" Type="http://schemas.openxmlformats.org/officeDocument/2006/relationships/slide" Target="slides/slide103.xml"/><Relationship Id="rId127" Type="http://schemas.openxmlformats.org/officeDocument/2006/relationships/slide" Target="slides/slide124.xml"/><Relationship Id="rId10" Type="http://schemas.openxmlformats.org/officeDocument/2006/relationships/slide" Target="slides/slide7.xml"/><Relationship Id="rId31" Type="http://schemas.openxmlformats.org/officeDocument/2006/relationships/slide" Target="slides/slide28.xml"/><Relationship Id="rId52" Type="http://schemas.openxmlformats.org/officeDocument/2006/relationships/slide" Target="slides/slide49.xml"/><Relationship Id="rId73" Type="http://schemas.openxmlformats.org/officeDocument/2006/relationships/slide" Target="slides/slide70.xml"/><Relationship Id="rId94" Type="http://schemas.openxmlformats.org/officeDocument/2006/relationships/slide" Target="slides/slide91.xml"/><Relationship Id="rId148" Type="http://schemas.openxmlformats.org/officeDocument/2006/relationships/slide" Target="slides/slide145.xml"/><Relationship Id="rId169" Type="http://schemas.openxmlformats.org/officeDocument/2006/relationships/slide" Target="slides/slide16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lejandro Cerezo" userId="5ea20e796f35876f" providerId="LiveId" clId="{2CA77DE1-89A6-4B61-AA42-3E13C737411B}"/>
    <pc:docChg chg="undo redo custSel addSld delSld modSld sldOrd addSection modSection">
      <pc:chgData name="Alejandro Cerezo" userId="5ea20e796f35876f" providerId="LiveId" clId="{2CA77DE1-89A6-4B61-AA42-3E13C737411B}" dt="2020-07-16T22:31:24.111" v="5559" actId="2696"/>
      <pc:docMkLst>
        <pc:docMk/>
      </pc:docMkLst>
      <pc:sldChg chg="modSp mod">
        <pc:chgData name="Alejandro Cerezo" userId="5ea20e796f35876f" providerId="LiveId" clId="{2CA77DE1-89A6-4B61-AA42-3E13C737411B}" dt="2020-07-11T14:53:59.353" v="0" actId="6549"/>
        <pc:sldMkLst>
          <pc:docMk/>
          <pc:sldMk cId="0" sldId="256"/>
        </pc:sldMkLst>
        <pc:spChg chg="mod">
          <ac:chgData name="Alejandro Cerezo" userId="5ea20e796f35876f" providerId="LiveId" clId="{2CA77DE1-89A6-4B61-AA42-3E13C737411B}" dt="2020-07-11T14:53:59.353" v="0" actId="6549"/>
          <ac:spMkLst>
            <pc:docMk/>
            <pc:sldMk cId="0" sldId="256"/>
            <ac:spMk id="69" creationId="{00000000-0000-0000-0000-000000000000}"/>
          </ac:spMkLst>
        </pc:spChg>
      </pc:sldChg>
      <pc:sldChg chg="modSp mod ord modNotes">
        <pc:chgData name="Alejandro Cerezo" userId="5ea20e796f35876f" providerId="LiveId" clId="{2CA77DE1-89A6-4B61-AA42-3E13C737411B}" dt="2020-07-11T15:08:37.066" v="84" actId="20577"/>
        <pc:sldMkLst>
          <pc:docMk/>
          <pc:sldMk cId="0" sldId="258"/>
        </pc:sldMkLst>
        <pc:spChg chg="mod">
          <ac:chgData name="Alejandro Cerezo" userId="5ea20e796f35876f" providerId="LiveId" clId="{2CA77DE1-89A6-4B61-AA42-3E13C737411B}" dt="2020-07-11T15:08:37.066" v="84" actId="20577"/>
          <ac:spMkLst>
            <pc:docMk/>
            <pc:sldMk cId="0" sldId="258"/>
            <ac:spMk id="82" creationId="{00000000-0000-0000-0000-000000000000}"/>
          </ac:spMkLst>
        </pc:spChg>
      </pc:sldChg>
      <pc:sldChg chg="modSp mod ord modNotes">
        <pc:chgData name="Alejandro Cerezo" userId="5ea20e796f35876f" providerId="LiveId" clId="{2CA77DE1-89A6-4B61-AA42-3E13C737411B}" dt="2020-07-11T15:09:16.185" v="95" actId="20577"/>
        <pc:sldMkLst>
          <pc:docMk/>
          <pc:sldMk cId="0" sldId="259"/>
        </pc:sldMkLst>
        <pc:spChg chg="mod">
          <ac:chgData name="Alejandro Cerezo" userId="5ea20e796f35876f" providerId="LiveId" clId="{2CA77DE1-89A6-4B61-AA42-3E13C737411B}" dt="2020-07-11T15:09:16.185" v="95" actId="20577"/>
          <ac:spMkLst>
            <pc:docMk/>
            <pc:sldMk cId="0" sldId="259"/>
            <ac:spMk id="87" creationId="{00000000-0000-0000-0000-000000000000}"/>
          </ac:spMkLst>
        </pc:spChg>
      </pc:sldChg>
      <pc:sldChg chg="modSp del mod ord modNotes">
        <pc:chgData name="Alejandro Cerezo" userId="5ea20e796f35876f" providerId="LiveId" clId="{2CA77DE1-89A6-4B61-AA42-3E13C737411B}" dt="2020-07-11T15:35:06.256" v="665" actId="2696"/>
        <pc:sldMkLst>
          <pc:docMk/>
          <pc:sldMk cId="0" sldId="260"/>
        </pc:sldMkLst>
        <pc:spChg chg="mod">
          <ac:chgData name="Alejandro Cerezo" userId="5ea20e796f35876f" providerId="LiveId" clId="{2CA77DE1-89A6-4B61-AA42-3E13C737411B}" dt="2020-07-11T15:32:42.957" v="654" actId="6549"/>
          <ac:spMkLst>
            <pc:docMk/>
            <pc:sldMk cId="0" sldId="260"/>
            <ac:spMk id="94" creationId="{00000000-0000-0000-0000-000000000000}"/>
          </ac:spMkLst>
        </pc:spChg>
      </pc:sldChg>
      <pc:sldChg chg="ord modNotes">
        <pc:chgData name="Alejandro Cerezo" userId="5ea20e796f35876f" providerId="LiveId" clId="{2CA77DE1-89A6-4B61-AA42-3E13C737411B}" dt="2020-07-11T15:07:09.881" v="65"/>
        <pc:sldMkLst>
          <pc:docMk/>
          <pc:sldMk cId="0" sldId="261"/>
        </pc:sldMkLst>
      </pc:sldChg>
      <pc:sldChg chg="ord modNotes">
        <pc:chgData name="Alejandro Cerezo" userId="5ea20e796f35876f" providerId="LiveId" clId="{2CA77DE1-89A6-4B61-AA42-3E13C737411B}" dt="2020-07-11T15:07:09.881" v="65"/>
        <pc:sldMkLst>
          <pc:docMk/>
          <pc:sldMk cId="0" sldId="262"/>
        </pc:sldMkLst>
      </pc:sldChg>
      <pc:sldChg chg="ord modNotes">
        <pc:chgData name="Alejandro Cerezo" userId="5ea20e796f35876f" providerId="LiveId" clId="{2CA77DE1-89A6-4B61-AA42-3E13C737411B}" dt="2020-07-11T15:07:09.881" v="65"/>
        <pc:sldMkLst>
          <pc:docMk/>
          <pc:sldMk cId="0" sldId="263"/>
        </pc:sldMkLst>
      </pc:sldChg>
      <pc:sldChg chg="delSp modSp mod ord modNotes">
        <pc:chgData name="Alejandro Cerezo" userId="5ea20e796f35876f" providerId="LiveId" clId="{2CA77DE1-89A6-4B61-AA42-3E13C737411B}" dt="2020-07-13T19:46:50.477" v="4283" actId="20577"/>
        <pc:sldMkLst>
          <pc:docMk/>
          <pc:sldMk cId="0" sldId="264"/>
        </pc:sldMkLst>
        <pc:spChg chg="mod">
          <ac:chgData name="Alejandro Cerezo" userId="5ea20e796f35876f" providerId="LiveId" clId="{2CA77DE1-89A6-4B61-AA42-3E13C737411B}" dt="2020-07-11T15:19:15.078" v="357"/>
          <ac:spMkLst>
            <pc:docMk/>
            <pc:sldMk cId="0" sldId="264"/>
            <ac:spMk id="123" creationId="{00000000-0000-0000-0000-000000000000}"/>
          </ac:spMkLst>
        </pc:spChg>
        <pc:spChg chg="mod">
          <ac:chgData name="Alejandro Cerezo" userId="5ea20e796f35876f" providerId="LiveId" clId="{2CA77DE1-89A6-4B61-AA42-3E13C737411B}" dt="2020-07-13T19:46:50.477" v="4283" actId="20577"/>
          <ac:spMkLst>
            <pc:docMk/>
            <pc:sldMk cId="0" sldId="264"/>
            <ac:spMk id="124" creationId="{00000000-0000-0000-0000-000000000000}"/>
          </ac:spMkLst>
        </pc:spChg>
        <pc:spChg chg="del mod">
          <ac:chgData name="Alejandro Cerezo" userId="5ea20e796f35876f" providerId="LiveId" clId="{2CA77DE1-89A6-4B61-AA42-3E13C737411B}" dt="2020-07-11T15:20:03.169" v="364" actId="478"/>
          <ac:spMkLst>
            <pc:docMk/>
            <pc:sldMk cId="0" sldId="264"/>
            <ac:spMk id="125" creationId="{00000000-0000-0000-0000-000000000000}"/>
          </ac:spMkLst>
        </pc:spChg>
      </pc:sldChg>
      <pc:sldChg chg="modSp mod ord modNotes">
        <pc:chgData name="Alejandro Cerezo" userId="5ea20e796f35876f" providerId="LiveId" clId="{2CA77DE1-89A6-4B61-AA42-3E13C737411B}" dt="2020-07-14T19:01:02.662" v="4950" actId="6549"/>
        <pc:sldMkLst>
          <pc:docMk/>
          <pc:sldMk cId="0" sldId="265"/>
        </pc:sldMkLst>
        <pc:spChg chg="mod">
          <ac:chgData name="Alejandro Cerezo" userId="5ea20e796f35876f" providerId="LiveId" clId="{2CA77DE1-89A6-4B61-AA42-3E13C737411B}" dt="2020-07-13T17:17:28.935" v="3938" actId="20577"/>
          <ac:spMkLst>
            <pc:docMk/>
            <pc:sldMk cId="0" sldId="265"/>
            <ac:spMk id="130" creationId="{00000000-0000-0000-0000-000000000000}"/>
          </ac:spMkLst>
        </pc:spChg>
        <pc:spChg chg="mod">
          <ac:chgData name="Alejandro Cerezo" userId="5ea20e796f35876f" providerId="LiveId" clId="{2CA77DE1-89A6-4B61-AA42-3E13C737411B}" dt="2020-07-14T19:01:02.662" v="4950" actId="6549"/>
          <ac:spMkLst>
            <pc:docMk/>
            <pc:sldMk cId="0" sldId="265"/>
            <ac:spMk id="131" creationId="{00000000-0000-0000-0000-000000000000}"/>
          </ac:spMkLst>
        </pc:spChg>
      </pc:sldChg>
      <pc:sldChg chg="addSp modSp ord modNotes">
        <pc:chgData name="Alejandro Cerezo" userId="5ea20e796f35876f" providerId="LiveId" clId="{2CA77DE1-89A6-4B61-AA42-3E13C737411B}" dt="2020-07-11T16:34:05.121" v="1539"/>
        <pc:sldMkLst>
          <pc:docMk/>
          <pc:sldMk cId="0" sldId="266"/>
        </pc:sldMkLst>
        <pc:picChg chg="add mod">
          <ac:chgData name="Alejandro Cerezo" userId="5ea20e796f35876f" providerId="LiveId" clId="{2CA77DE1-89A6-4B61-AA42-3E13C737411B}" dt="2020-07-11T16:34:05.121" v="1539"/>
          <ac:picMkLst>
            <pc:docMk/>
            <pc:sldMk cId="0" sldId="266"/>
            <ac:picMk id="4" creationId="{91E0707F-1777-4C34-989A-8231C57C474A}"/>
          </ac:picMkLst>
        </pc:picChg>
      </pc:sldChg>
      <pc:sldChg chg="modSp mod">
        <pc:chgData name="Alejandro Cerezo" userId="5ea20e796f35876f" providerId="LiveId" clId="{2CA77DE1-89A6-4B61-AA42-3E13C737411B}" dt="2020-07-13T17:24:10.734" v="4113" actId="20577"/>
        <pc:sldMkLst>
          <pc:docMk/>
          <pc:sldMk cId="0" sldId="267"/>
        </pc:sldMkLst>
        <pc:spChg chg="mod">
          <ac:chgData name="Alejandro Cerezo" userId="5ea20e796f35876f" providerId="LiveId" clId="{2CA77DE1-89A6-4B61-AA42-3E13C737411B}" dt="2020-07-13T15:51:12.465" v="2519" actId="20577"/>
          <ac:spMkLst>
            <pc:docMk/>
            <pc:sldMk cId="0" sldId="267"/>
            <ac:spMk id="142" creationId="{00000000-0000-0000-0000-000000000000}"/>
          </ac:spMkLst>
        </pc:spChg>
        <pc:spChg chg="mod">
          <ac:chgData name="Alejandro Cerezo" userId="5ea20e796f35876f" providerId="LiveId" clId="{2CA77DE1-89A6-4B61-AA42-3E13C737411B}" dt="2020-07-13T17:24:10.734" v="4113" actId="20577"/>
          <ac:spMkLst>
            <pc:docMk/>
            <pc:sldMk cId="0" sldId="267"/>
            <ac:spMk id="143" creationId="{00000000-0000-0000-0000-000000000000}"/>
          </ac:spMkLst>
        </pc:spChg>
      </pc:sldChg>
      <pc:sldChg chg="addSp modSp">
        <pc:chgData name="Alejandro Cerezo" userId="5ea20e796f35876f" providerId="LiveId" clId="{2CA77DE1-89A6-4B61-AA42-3E13C737411B}" dt="2020-07-11T16:34:01.793" v="1538"/>
        <pc:sldMkLst>
          <pc:docMk/>
          <pc:sldMk cId="0" sldId="269"/>
        </pc:sldMkLst>
        <pc:picChg chg="add mod">
          <ac:chgData name="Alejandro Cerezo" userId="5ea20e796f35876f" providerId="LiveId" clId="{2CA77DE1-89A6-4B61-AA42-3E13C737411B}" dt="2020-07-11T16:34:01.793" v="1538"/>
          <ac:picMkLst>
            <pc:docMk/>
            <pc:sldMk cId="0" sldId="269"/>
            <ac:picMk id="4" creationId="{E0114E50-4BCB-4442-AA3F-E767024FB25C}"/>
          </ac:picMkLst>
        </pc:picChg>
      </pc:sldChg>
      <pc:sldChg chg="addSp modSp ord">
        <pc:chgData name="Alejandro Cerezo" userId="5ea20e796f35876f" providerId="LiveId" clId="{2CA77DE1-89A6-4B61-AA42-3E13C737411B}" dt="2020-07-11T17:04:08.239" v="1693"/>
        <pc:sldMkLst>
          <pc:docMk/>
          <pc:sldMk cId="0" sldId="271"/>
        </pc:sldMkLst>
        <pc:picChg chg="add mod">
          <ac:chgData name="Alejandro Cerezo" userId="5ea20e796f35876f" providerId="LiveId" clId="{2CA77DE1-89A6-4B61-AA42-3E13C737411B}" dt="2020-07-11T16:33:59.190" v="1537"/>
          <ac:picMkLst>
            <pc:docMk/>
            <pc:sldMk cId="0" sldId="271"/>
            <ac:picMk id="4" creationId="{6549602B-9D27-4800-B339-E05A20E1DCC6}"/>
          </ac:picMkLst>
        </pc:picChg>
      </pc:sldChg>
      <pc:sldChg chg="ord">
        <pc:chgData name="Alejandro Cerezo" userId="5ea20e796f35876f" providerId="LiveId" clId="{2CA77DE1-89A6-4B61-AA42-3E13C737411B}" dt="2020-07-16T17:31:52.666" v="5188"/>
        <pc:sldMkLst>
          <pc:docMk/>
          <pc:sldMk cId="0" sldId="272"/>
        </pc:sldMkLst>
      </pc:sldChg>
      <pc:sldChg chg="modSp mod">
        <pc:chgData name="Alejandro Cerezo" userId="5ea20e796f35876f" providerId="LiveId" clId="{2CA77DE1-89A6-4B61-AA42-3E13C737411B}" dt="2020-07-11T17:06:20.817" v="1709" actId="20577"/>
        <pc:sldMkLst>
          <pc:docMk/>
          <pc:sldMk cId="0" sldId="273"/>
        </pc:sldMkLst>
        <pc:spChg chg="mod">
          <ac:chgData name="Alejandro Cerezo" userId="5ea20e796f35876f" providerId="LiveId" clId="{2CA77DE1-89A6-4B61-AA42-3E13C737411B}" dt="2020-07-11T17:06:20.817" v="1709" actId="20577"/>
          <ac:spMkLst>
            <pc:docMk/>
            <pc:sldMk cId="0" sldId="273"/>
            <ac:spMk id="178" creationId="{00000000-0000-0000-0000-000000000000}"/>
          </ac:spMkLst>
        </pc:spChg>
      </pc:sldChg>
      <pc:sldChg chg="addSp modSp">
        <pc:chgData name="Alejandro Cerezo" userId="5ea20e796f35876f" providerId="LiveId" clId="{2CA77DE1-89A6-4B61-AA42-3E13C737411B}" dt="2020-07-11T16:33:53.278" v="1536"/>
        <pc:sldMkLst>
          <pc:docMk/>
          <pc:sldMk cId="0" sldId="279"/>
        </pc:sldMkLst>
        <pc:picChg chg="add mod">
          <ac:chgData name="Alejandro Cerezo" userId="5ea20e796f35876f" providerId="LiveId" clId="{2CA77DE1-89A6-4B61-AA42-3E13C737411B}" dt="2020-07-11T16:33:53.278" v="1536"/>
          <ac:picMkLst>
            <pc:docMk/>
            <pc:sldMk cId="0" sldId="279"/>
            <ac:picMk id="4" creationId="{3138B271-71B4-4440-A3E2-A535FBDE875A}"/>
          </ac:picMkLst>
        </pc:picChg>
      </pc:sldChg>
      <pc:sldChg chg="addSp modSp">
        <pc:chgData name="Alejandro Cerezo" userId="5ea20e796f35876f" providerId="LiveId" clId="{2CA77DE1-89A6-4B61-AA42-3E13C737411B}" dt="2020-07-11T16:33:47.621" v="1535"/>
        <pc:sldMkLst>
          <pc:docMk/>
          <pc:sldMk cId="0" sldId="285"/>
        </pc:sldMkLst>
        <pc:picChg chg="add mod">
          <ac:chgData name="Alejandro Cerezo" userId="5ea20e796f35876f" providerId="LiveId" clId="{2CA77DE1-89A6-4B61-AA42-3E13C737411B}" dt="2020-07-11T16:33:47.621" v="1535"/>
          <ac:picMkLst>
            <pc:docMk/>
            <pc:sldMk cId="0" sldId="285"/>
            <ac:picMk id="4" creationId="{C294FEA5-99DB-435D-9F30-C14445C60DFB}"/>
          </ac:picMkLst>
        </pc:picChg>
      </pc:sldChg>
      <pc:sldChg chg="modSp mod ord">
        <pc:chgData name="Alejandro Cerezo" userId="5ea20e796f35876f" providerId="LiveId" clId="{2CA77DE1-89A6-4B61-AA42-3E13C737411B}" dt="2020-07-16T16:34:32.943" v="5083" actId="1076"/>
        <pc:sldMkLst>
          <pc:docMk/>
          <pc:sldMk cId="0" sldId="286"/>
        </pc:sldMkLst>
        <pc:spChg chg="mod">
          <ac:chgData name="Alejandro Cerezo" userId="5ea20e796f35876f" providerId="LiveId" clId="{2CA77DE1-89A6-4B61-AA42-3E13C737411B}" dt="2020-07-16T16:34:32.943" v="5083" actId="1076"/>
          <ac:spMkLst>
            <pc:docMk/>
            <pc:sldMk cId="0" sldId="286"/>
            <ac:spMk id="261" creationId="{00000000-0000-0000-0000-000000000000}"/>
          </ac:spMkLst>
        </pc:spChg>
      </pc:sldChg>
      <pc:sldChg chg="ord">
        <pc:chgData name="Alejandro Cerezo" userId="5ea20e796f35876f" providerId="LiveId" clId="{2CA77DE1-89A6-4B61-AA42-3E13C737411B}" dt="2020-07-16T16:27:21.453" v="4963"/>
        <pc:sldMkLst>
          <pc:docMk/>
          <pc:sldMk cId="0" sldId="287"/>
        </pc:sldMkLst>
      </pc:sldChg>
      <pc:sldChg chg="ord">
        <pc:chgData name="Alejandro Cerezo" userId="5ea20e796f35876f" providerId="LiveId" clId="{2CA77DE1-89A6-4B61-AA42-3E13C737411B}" dt="2020-07-16T16:27:26.676" v="4965"/>
        <pc:sldMkLst>
          <pc:docMk/>
          <pc:sldMk cId="0" sldId="288"/>
        </pc:sldMkLst>
      </pc:sldChg>
      <pc:sldChg chg="addSp modSp ord">
        <pc:chgData name="Alejandro Cerezo" userId="5ea20e796f35876f" providerId="LiveId" clId="{2CA77DE1-89A6-4B61-AA42-3E13C737411B}" dt="2020-07-16T16:27:43.555" v="4971"/>
        <pc:sldMkLst>
          <pc:docMk/>
          <pc:sldMk cId="0" sldId="289"/>
        </pc:sldMkLst>
        <pc:picChg chg="add mod">
          <ac:chgData name="Alejandro Cerezo" userId="5ea20e796f35876f" providerId="LiveId" clId="{2CA77DE1-89A6-4B61-AA42-3E13C737411B}" dt="2020-07-11T16:33:43.313" v="1534"/>
          <ac:picMkLst>
            <pc:docMk/>
            <pc:sldMk cId="0" sldId="289"/>
            <ac:picMk id="4" creationId="{73B24A0F-11DF-4D2E-AE77-A5258BFADC49}"/>
          </ac:picMkLst>
        </pc:picChg>
      </pc:sldChg>
      <pc:sldChg chg="ord">
        <pc:chgData name="Alejandro Cerezo" userId="5ea20e796f35876f" providerId="LiveId" clId="{2CA77DE1-89A6-4B61-AA42-3E13C737411B}" dt="2020-07-16T16:29:21.503" v="4973"/>
        <pc:sldMkLst>
          <pc:docMk/>
          <pc:sldMk cId="0" sldId="290"/>
        </pc:sldMkLst>
      </pc:sldChg>
      <pc:sldChg chg="ord">
        <pc:chgData name="Alejandro Cerezo" userId="5ea20e796f35876f" providerId="LiveId" clId="{2CA77DE1-89A6-4B61-AA42-3E13C737411B}" dt="2020-07-16T16:29:21.503" v="4973"/>
        <pc:sldMkLst>
          <pc:docMk/>
          <pc:sldMk cId="0" sldId="291"/>
        </pc:sldMkLst>
      </pc:sldChg>
      <pc:sldChg chg="ord">
        <pc:chgData name="Alejandro Cerezo" userId="5ea20e796f35876f" providerId="LiveId" clId="{2CA77DE1-89A6-4B61-AA42-3E13C737411B}" dt="2020-07-16T16:29:21.503" v="4973"/>
        <pc:sldMkLst>
          <pc:docMk/>
          <pc:sldMk cId="0" sldId="292"/>
        </pc:sldMkLst>
      </pc:sldChg>
      <pc:sldChg chg="addSp modSp ord">
        <pc:chgData name="Alejandro Cerezo" userId="5ea20e796f35876f" providerId="LiveId" clId="{2CA77DE1-89A6-4B61-AA42-3E13C737411B}" dt="2020-07-16T16:29:21.503" v="4973"/>
        <pc:sldMkLst>
          <pc:docMk/>
          <pc:sldMk cId="0" sldId="293"/>
        </pc:sldMkLst>
        <pc:picChg chg="add mod">
          <ac:chgData name="Alejandro Cerezo" userId="5ea20e796f35876f" providerId="LiveId" clId="{2CA77DE1-89A6-4B61-AA42-3E13C737411B}" dt="2020-07-11T16:33:38.757" v="1533"/>
          <ac:picMkLst>
            <pc:docMk/>
            <pc:sldMk cId="0" sldId="293"/>
            <ac:picMk id="4" creationId="{D2D1F80F-BCE2-4FFE-AFC4-E3B874432D20}"/>
          </ac:picMkLst>
        </pc:picChg>
      </pc:sldChg>
      <pc:sldChg chg="ord">
        <pc:chgData name="Alejandro Cerezo" userId="5ea20e796f35876f" providerId="LiveId" clId="{2CA77DE1-89A6-4B61-AA42-3E13C737411B}" dt="2020-07-16T16:29:21.503" v="4973"/>
        <pc:sldMkLst>
          <pc:docMk/>
          <pc:sldMk cId="0" sldId="294"/>
        </pc:sldMkLst>
      </pc:sldChg>
      <pc:sldChg chg="ord">
        <pc:chgData name="Alejandro Cerezo" userId="5ea20e796f35876f" providerId="LiveId" clId="{2CA77DE1-89A6-4B61-AA42-3E13C737411B}" dt="2020-07-16T16:29:21.503" v="4973"/>
        <pc:sldMkLst>
          <pc:docMk/>
          <pc:sldMk cId="0" sldId="295"/>
        </pc:sldMkLst>
      </pc:sldChg>
      <pc:sldChg chg="modSp mod ord">
        <pc:chgData name="Alejandro Cerezo" userId="5ea20e796f35876f" providerId="LiveId" clId="{2CA77DE1-89A6-4B61-AA42-3E13C737411B}" dt="2020-07-16T17:34:59.304" v="5194" actId="1076"/>
        <pc:sldMkLst>
          <pc:docMk/>
          <pc:sldMk cId="0" sldId="296"/>
        </pc:sldMkLst>
        <pc:spChg chg="mod">
          <ac:chgData name="Alejandro Cerezo" userId="5ea20e796f35876f" providerId="LiveId" clId="{2CA77DE1-89A6-4B61-AA42-3E13C737411B}" dt="2020-07-16T17:34:59.304" v="5194" actId="1076"/>
          <ac:spMkLst>
            <pc:docMk/>
            <pc:sldMk cId="0" sldId="296"/>
            <ac:spMk id="325" creationId="{00000000-0000-0000-0000-000000000000}"/>
          </ac:spMkLst>
        </pc:spChg>
        <pc:spChg chg="mod">
          <ac:chgData name="Alejandro Cerezo" userId="5ea20e796f35876f" providerId="LiveId" clId="{2CA77DE1-89A6-4B61-AA42-3E13C737411B}" dt="2020-07-16T17:34:59.304" v="5194" actId="1076"/>
          <ac:spMkLst>
            <pc:docMk/>
            <pc:sldMk cId="0" sldId="296"/>
            <ac:spMk id="326" creationId="{00000000-0000-0000-0000-000000000000}"/>
          </ac:spMkLst>
        </pc:spChg>
        <pc:cxnChg chg="mod">
          <ac:chgData name="Alejandro Cerezo" userId="5ea20e796f35876f" providerId="LiveId" clId="{2CA77DE1-89A6-4B61-AA42-3E13C737411B}" dt="2020-07-16T17:34:59.304" v="5194" actId="1076"/>
          <ac:cxnSpMkLst>
            <pc:docMk/>
            <pc:sldMk cId="0" sldId="296"/>
            <ac:cxnSpMk id="327" creationId="{00000000-0000-0000-0000-000000000000}"/>
          </ac:cxnSpMkLst>
        </pc:cxnChg>
      </pc:sldChg>
      <pc:sldChg chg="addSp modSp mod ord">
        <pc:chgData name="Alejandro Cerezo" userId="5ea20e796f35876f" providerId="LiveId" clId="{2CA77DE1-89A6-4B61-AA42-3E13C737411B}" dt="2020-07-16T17:39:03.908" v="5346" actId="1076"/>
        <pc:sldMkLst>
          <pc:docMk/>
          <pc:sldMk cId="0" sldId="297"/>
        </pc:sldMkLst>
        <pc:spChg chg="add mod">
          <ac:chgData name="Alejandro Cerezo" userId="5ea20e796f35876f" providerId="LiveId" clId="{2CA77DE1-89A6-4B61-AA42-3E13C737411B}" dt="2020-07-16T17:39:03.908" v="5346" actId="1076"/>
          <ac:spMkLst>
            <pc:docMk/>
            <pc:sldMk cId="0" sldId="297"/>
            <ac:spMk id="2" creationId="{0722608F-2721-48CE-A31E-D0F4C937D427}"/>
          </ac:spMkLst>
        </pc:spChg>
        <pc:spChg chg="mod">
          <ac:chgData name="Alejandro Cerezo" userId="5ea20e796f35876f" providerId="LiveId" clId="{2CA77DE1-89A6-4B61-AA42-3E13C737411B}" dt="2020-07-16T17:36:21.640" v="5242" actId="14100"/>
          <ac:spMkLst>
            <pc:docMk/>
            <pc:sldMk cId="0" sldId="297"/>
            <ac:spMk id="333" creationId="{00000000-0000-0000-0000-000000000000}"/>
          </ac:spMkLst>
        </pc:spChg>
      </pc:sldChg>
      <pc:sldChg chg="addSp modSp ord">
        <pc:chgData name="Alejandro Cerezo" userId="5ea20e796f35876f" providerId="LiveId" clId="{2CA77DE1-89A6-4B61-AA42-3E13C737411B}" dt="2020-07-16T16:29:21.503" v="4973"/>
        <pc:sldMkLst>
          <pc:docMk/>
          <pc:sldMk cId="0" sldId="298"/>
        </pc:sldMkLst>
        <pc:picChg chg="add mod">
          <ac:chgData name="Alejandro Cerezo" userId="5ea20e796f35876f" providerId="LiveId" clId="{2CA77DE1-89A6-4B61-AA42-3E13C737411B}" dt="2020-07-11T16:33:32.660" v="1532"/>
          <ac:picMkLst>
            <pc:docMk/>
            <pc:sldMk cId="0" sldId="298"/>
            <ac:picMk id="4" creationId="{38AD409E-67BF-41BF-99C8-CB01AAA07611}"/>
          </ac:picMkLst>
        </pc:picChg>
      </pc:sldChg>
      <pc:sldChg chg="del">
        <pc:chgData name="Alejandro Cerezo" userId="5ea20e796f35876f" providerId="LiveId" clId="{2CA77DE1-89A6-4B61-AA42-3E13C737411B}" dt="2020-07-11T15:00:06.705" v="12" actId="47"/>
        <pc:sldMkLst>
          <pc:docMk/>
          <pc:sldMk cId="0" sldId="299"/>
        </pc:sldMkLst>
      </pc:sldChg>
      <pc:sldChg chg="modSp mod ord modNotes">
        <pc:chgData name="Alejandro Cerezo" userId="5ea20e796f35876f" providerId="LiveId" clId="{2CA77DE1-89A6-4B61-AA42-3E13C737411B}" dt="2020-07-12T16:46:57.239" v="1711"/>
        <pc:sldMkLst>
          <pc:docMk/>
          <pc:sldMk cId="0" sldId="300"/>
        </pc:sldMkLst>
        <pc:spChg chg="mod">
          <ac:chgData name="Alejandro Cerezo" userId="5ea20e796f35876f" providerId="LiveId" clId="{2CA77DE1-89A6-4B61-AA42-3E13C737411B}" dt="2020-07-11T15:22:32.463" v="567" actId="20577"/>
          <ac:spMkLst>
            <pc:docMk/>
            <pc:sldMk cId="0" sldId="300"/>
            <ac:spMk id="350" creationId="{00000000-0000-0000-0000-000000000000}"/>
          </ac:spMkLst>
        </pc:spChg>
        <pc:spChg chg="mod">
          <ac:chgData name="Alejandro Cerezo" userId="5ea20e796f35876f" providerId="LiveId" clId="{2CA77DE1-89A6-4B61-AA42-3E13C737411B}" dt="2020-07-11T16:09:07.082" v="1068" actId="20577"/>
          <ac:spMkLst>
            <pc:docMk/>
            <pc:sldMk cId="0" sldId="300"/>
            <ac:spMk id="351" creationId="{00000000-0000-0000-0000-000000000000}"/>
          </ac:spMkLst>
        </pc:spChg>
      </pc:sldChg>
      <pc:sldChg chg="del">
        <pc:chgData name="Alejandro Cerezo" userId="5ea20e796f35876f" providerId="LiveId" clId="{2CA77DE1-89A6-4B61-AA42-3E13C737411B}" dt="2020-07-11T15:00:09.615" v="13" actId="47"/>
        <pc:sldMkLst>
          <pc:docMk/>
          <pc:sldMk cId="0" sldId="301"/>
        </pc:sldMkLst>
      </pc:sldChg>
      <pc:sldChg chg="del">
        <pc:chgData name="Alejandro Cerezo" userId="5ea20e796f35876f" providerId="LiveId" clId="{2CA77DE1-89A6-4B61-AA42-3E13C737411B}" dt="2020-07-11T14:57:45.974" v="9" actId="47"/>
        <pc:sldMkLst>
          <pc:docMk/>
          <pc:sldMk cId="0" sldId="302"/>
        </pc:sldMkLst>
      </pc:sldChg>
      <pc:sldChg chg="del">
        <pc:chgData name="Alejandro Cerezo" userId="5ea20e796f35876f" providerId="LiveId" clId="{2CA77DE1-89A6-4B61-AA42-3E13C737411B}" dt="2020-07-11T14:57:55.690" v="10" actId="47"/>
        <pc:sldMkLst>
          <pc:docMk/>
          <pc:sldMk cId="1658322883" sldId="303"/>
        </pc:sldMkLst>
        <pc:spChg chg="mod ord">
          <ac:chgData name="Alejandro Cerezo" userId="5ea20e796f35876f" providerId="LiveId" clId="{2CA77DE1-89A6-4B61-AA42-3E13C737411B}" dt="2020-07-11T15:46:35.306" v="707" actId="1076"/>
          <ac:spMkLst>
            <pc:docMk/>
            <pc:sldMk cId="1658322883" sldId="303"/>
            <ac:spMk id="2" creationId="{98C98155-0E33-4081-9991-21A9BC75267B}"/>
          </ac:spMkLst>
        </pc:spChg>
        <pc:spChg chg="mod ord">
          <ac:chgData name="Alejandro Cerezo" userId="5ea20e796f35876f" providerId="LiveId" clId="{2CA77DE1-89A6-4B61-AA42-3E13C737411B}" dt="2020-07-11T15:46:06.096" v="703" actId="1076"/>
          <ac:spMkLst>
            <pc:docMk/>
            <pc:sldMk cId="1658322883" sldId="303"/>
            <ac:spMk id="4" creationId="{DDD5EBEE-493A-41CB-AA3F-DDE5CDC90B53}"/>
          </ac:spMkLst>
        </pc:spChg>
        <pc:spChg chg="del">
          <ac:chgData name="Alejandro Cerezo" userId="5ea20e796f35876f" providerId="LiveId" clId="{2CA77DE1-89A6-4B61-AA42-3E13C737411B}" dt="2020-07-11T15:45:38.096" v="699" actId="700"/>
          <ac:spMkLst>
            <pc:docMk/>
            <pc:sldMk cId="1658322883" sldId="303"/>
            <ac:spMk id="28" creationId="{867D4867-5BA7-4462-B2F6-A23F4A622AA7}"/>
          </ac:spMkLst>
        </pc:spChg>
        <pc:picChg chg="mod">
          <ac:chgData name="Alejandro Cerezo" userId="5ea20e796f35876f" providerId="LiveId" clId="{2CA77DE1-89A6-4B61-AA42-3E13C737411B}" dt="2020-07-11T15:46:27.565" v="706" actId="1076"/>
          <ac:picMkLst>
            <pc:docMk/>
            <pc:sldMk cId="1658322883" sldId="303"/>
            <ac:picMk id="5" creationId="{BE6F63D8-D6D4-47A2-9718-88F271BA8E60}"/>
          </ac:picMkLst>
        </pc:picChg>
        <pc:picChg chg="mod">
          <ac:chgData name="Alejandro Cerezo" userId="5ea20e796f35876f" providerId="LiveId" clId="{2CA77DE1-89A6-4B61-AA42-3E13C737411B}" dt="2020-07-11T15:46:25.393" v="705" actId="1076"/>
          <ac:picMkLst>
            <pc:docMk/>
            <pc:sldMk cId="1658322883" sldId="303"/>
            <ac:picMk id="19" creationId="{EC93AF26-95DA-4319-8F35-6618F5F51AAF}"/>
          </ac:picMkLst>
        </pc:picChg>
        <pc:cxnChg chg="mod">
          <ac:chgData name="Alejandro Cerezo" userId="5ea20e796f35876f" providerId="LiveId" clId="{2CA77DE1-89A6-4B61-AA42-3E13C737411B}" dt="2020-07-11T15:46:22.709" v="704" actId="1076"/>
          <ac:cxnSpMkLst>
            <pc:docMk/>
            <pc:sldMk cId="1658322883" sldId="303"/>
            <ac:cxnSpMk id="10" creationId="{8B4530DF-2E5A-44D6-A244-20D773147B48}"/>
          </ac:cxnSpMkLst>
        </pc:cxnChg>
      </pc:sldChg>
      <pc:sldChg chg="addSp delSp modSp mod modClrScheme delDesignElem chgLayout">
        <pc:chgData name="Alejandro Cerezo" userId="5ea20e796f35876f" providerId="LiveId" clId="{2CA77DE1-89A6-4B61-AA42-3E13C737411B}" dt="2020-07-11T15:47:09.618" v="710" actId="700"/>
        <pc:sldMkLst>
          <pc:docMk/>
          <pc:sldMk cId="1458652030" sldId="304"/>
        </pc:sldMkLst>
        <pc:spChg chg="add del mod ord">
          <ac:chgData name="Alejandro Cerezo" userId="5ea20e796f35876f" providerId="LiveId" clId="{2CA77DE1-89A6-4B61-AA42-3E13C737411B}" dt="2020-07-11T15:47:09.618" v="710" actId="700"/>
          <ac:spMkLst>
            <pc:docMk/>
            <pc:sldMk cId="1458652030" sldId="304"/>
            <ac:spMk id="2" creationId="{2E2E04A2-9585-4C9E-8916-03CA149AA8A1}"/>
          </ac:spMkLst>
        </pc:spChg>
        <pc:spChg chg="mod ord">
          <ac:chgData name="Alejandro Cerezo" userId="5ea20e796f35876f" providerId="LiveId" clId="{2CA77DE1-89A6-4B61-AA42-3E13C737411B}" dt="2020-07-11T15:47:09.618" v="710" actId="700"/>
          <ac:spMkLst>
            <pc:docMk/>
            <pc:sldMk cId="1458652030" sldId="304"/>
            <ac:spMk id="8" creationId="{00DEE77A-2BF5-42FF-A925-24EF8D0C954B}"/>
          </ac:spMkLst>
        </pc:spChg>
        <pc:spChg chg="add del">
          <ac:chgData name="Alejandro Cerezo" userId="5ea20e796f35876f" providerId="LiveId" clId="{2CA77DE1-89A6-4B61-AA42-3E13C737411B}" dt="2020-07-11T15:47:09.618" v="710" actId="700"/>
          <ac:spMkLst>
            <pc:docMk/>
            <pc:sldMk cId="1458652030" sldId="304"/>
            <ac:spMk id="13" creationId="{6753252F-4873-4F63-801D-CC719279A7D5}"/>
          </ac:spMkLst>
        </pc:spChg>
        <pc:spChg chg="add del">
          <ac:chgData name="Alejandro Cerezo" userId="5ea20e796f35876f" providerId="LiveId" clId="{2CA77DE1-89A6-4B61-AA42-3E13C737411B}" dt="2020-07-11T15:47:09.618" v="710" actId="700"/>
          <ac:spMkLst>
            <pc:docMk/>
            <pc:sldMk cId="1458652030" sldId="304"/>
            <ac:spMk id="15" creationId="{047C8CCB-F95D-4249-92DD-651249D3535A}"/>
          </ac:spMkLst>
        </pc:spChg>
      </pc:sldChg>
      <pc:sldChg chg="del">
        <pc:chgData name="Alejandro Cerezo" userId="5ea20e796f35876f" providerId="LiveId" clId="{2CA77DE1-89A6-4B61-AA42-3E13C737411B}" dt="2020-07-11T14:57:26.579" v="8" actId="47"/>
        <pc:sldMkLst>
          <pc:docMk/>
          <pc:sldMk cId="3006678549" sldId="305"/>
        </pc:sldMkLst>
      </pc:sldChg>
      <pc:sldChg chg="del">
        <pc:chgData name="Alejandro Cerezo" userId="5ea20e796f35876f" providerId="LiveId" clId="{2CA77DE1-89A6-4B61-AA42-3E13C737411B}" dt="2020-07-11T14:57:26.579" v="8" actId="47"/>
        <pc:sldMkLst>
          <pc:docMk/>
          <pc:sldMk cId="0" sldId="306"/>
        </pc:sldMkLst>
      </pc:sldChg>
      <pc:sldChg chg="delSp del mod">
        <pc:chgData name="Alejandro Cerezo" userId="5ea20e796f35876f" providerId="LiveId" clId="{2CA77DE1-89A6-4B61-AA42-3E13C737411B}" dt="2020-07-11T15:51:14.068" v="743" actId="2696"/>
        <pc:sldMkLst>
          <pc:docMk/>
          <pc:sldMk cId="2654990691" sldId="306"/>
        </pc:sldMkLst>
        <pc:spChg chg="del">
          <ac:chgData name="Alejandro Cerezo" userId="5ea20e796f35876f" providerId="LiveId" clId="{2CA77DE1-89A6-4B61-AA42-3E13C737411B}" dt="2020-07-11T15:48:30.113" v="712" actId="478"/>
          <ac:spMkLst>
            <pc:docMk/>
            <pc:sldMk cId="2654990691" sldId="306"/>
            <ac:spMk id="5" creationId="{D7C8FAC9-A0A3-4572-A179-2D7218B3A50D}"/>
          </ac:spMkLst>
        </pc:spChg>
        <pc:picChg chg="del">
          <ac:chgData name="Alejandro Cerezo" userId="5ea20e796f35876f" providerId="LiveId" clId="{2CA77DE1-89A6-4B61-AA42-3E13C737411B}" dt="2020-07-11T15:48:26.580" v="711" actId="478"/>
          <ac:picMkLst>
            <pc:docMk/>
            <pc:sldMk cId="2654990691" sldId="306"/>
            <ac:picMk id="7" creationId="{77BD0031-3B7D-419C-9C73-BB4F94429C45}"/>
          </ac:picMkLst>
        </pc:picChg>
      </pc:sldChg>
      <pc:sldChg chg="del">
        <pc:chgData name="Alejandro Cerezo" userId="5ea20e796f35876f" providerId="LiveId" clId="{2CA77DE1-89A6-4B61-AA42-3E13C737411B}" dt="2020-07-11T14:57:26.579" v="8" actId="47"/>
        <pc:sldMkLst>
          <pc:docMk/>
          <pc:sldMk cId="0" sldId="307"/>
        </pc:sldMkLst>
      </pc:sldChg>
      <pc:sldChg chg="del">
        <pc:chgData name="Alejandro Cerezo" userId="5ea20e796f35876f" providerId="LiveId" clId="{2CA77DE1-89A6-4B61-AA42-3E13C737411B}" dt="2020-07-11T14:57:26.579" v="8" actId="47"/>
        <pc:sldMkLst>
          <pc:docMk/>
          <pc:sldMk cId="0" sldId="308"/>
        </pc:sldMkLst>
      </pc:sldChg>
      <pc:sldChg chg="del">
        <pc:chgData name="Alejandro Cerezo" userId="5ea20e796f35876f" providerId="LiveId" clId="{2CA77DE1-89A6-4B61-AA42-3E13C737411B}" dt="2020-07-11T14:57:26.579" v="8" actId="47"/>
        <pc:sldMkLst>
          <pc:docMk/>
          <pc:sldMk cId="748387663" sldId="309"/>
        </pc:sldMkLst>
      </pc:sldChg>
      <pc:sldChg chg="modSp mod delDesignElem">
        <pc:chgData name="Alejandro Cerezo" userId="5ea20e796f35876f" providerId="LiveId" clId="{2CA77DE1-89A6-4B61-AA42-3E13C737411B}" dt="2020-07-11T15:29:50.605" v="640" actId="1076"/>
        <pc:sldMkLst>
          <pc:docMk/>
          <pc:sldMk cId="2906301253" sldId="310"/>
        </pc:sldMkLst>
        <pc:spChg chg="mod">
          <ac:chgData name="Alejandro Cerezo" userId="5ea20e796f35876f" providerId="LiveId" clId="{2CA77DE1-89A6-4B61-AA42-3E13C737411B}" dt="2020-07-11T15:29:32.530" v="636" actId="14100"/>
          <ac:spMkLst>
            <pc:docMk/>
            <pc:sldMk cId="2906301253" sldId="310"/>
            <ac:spMk id="4" creationId="{CA89C0A0-4131-44A6-AF54-E6B3B60B5D11}"/>
          </ac:spMkLst>
        </pc:spChg>
        <pc:spChg chg="mod">
          <ac:chgData name="Alejandro Cerezo" userId="5ea20e796f35876f" providerId="LiveId" clId="{2CA77DE1-89A6-4B61-AA42-3E13C737411B}" dt="2020-07-11T15:29:42.678" v="638" actId="1076"/>
          <ac:spMkLst>
            <pc:docMk/>
            <pc:sldMk cId="2906301253" sldId="310"/>
            <ac:spMk id="5" creationId="{AE6E8DB6-DAB3-49CB-95FF-6FD13EE671EB}"/>
          </ac:spMkLst>
        </pc:spChg>
        <pc:spChg chg="mod">
          <ac:chgData name="Alejandro Cerezo" userId="5ea20e796f35876f" providerId="LiveId" clId="{2CA77DE1-89A6-4B61-AA42-3E13C737411B}" dt="2020-07-11T15:29:50.605" v="640" actId="1076"/>
          <ac:spMkLst>
            <pc:docMk/>
            <pc:sldMk cId="2906301253" sldId="310"/>
            <ac:spMk id="8" creationId="{D8F3391C-29A1-43E0-8CD2-783B2FF0C5FB}"/>
          </ac:spMkLst>
        </pc:spChg>
        <pc:graphicFrameChg chg="mod">
          <ac:chgData name="Alejandro Cerezo" userId="5ea20e796f35876f" providerId="LiveId" clId="{2CA77DE1-89A6-4B61-AA42-3E13C737411B}" dt="2020-07-11T15:29:38.040" v="637" actId="1076"/>
          <ac:graphicFrameMkLst>
            <pc:docMk/>
            <pc:sldMk cId="2906301253" sldId="310"/>
            <ac:graphicFrameMk id="6" creationId="{7904B39A-67DF-4CCB-A7A0-07BD4F81C2F0}"/>
          </ac:graphicFrameMkLst>
        </pc:graphicFrameChg>
        <pc:picChg chg="mod">
          <ac:chgData name="Alejandro Cerezo" userId="5ea20e796f35876f" providerId="LiveId" clId="{2CA77DE1-89A6-4B61-AA42-3E13C737411B}" dt="2020-07-11T15:29:46.800" v="639" actId="1076"/>
          <ac:picMkLst>
            <pc:docMk/>
            <pc:sldMk cId="2906301253" sldId="310"/>
            <ac:picMk id="1027" creationId="{247B790E-50F3-41E6-B3BF-4D0A7C260AC1}"/>
          </ac:picMkLst>
        </pc:picChg>
      </pc:sldChg>
      <pc:sldChg chg="del">
        <pc:chgData name="Alejandro Cerezo" userId="5ea20e796f35876f" providerId="LiveId" clId="{2CA77DE1-89A6-4B61-AA42-3E13C737411B}" dt="2020-07-11T14:57:26.579" v="8" actId="47"/>
        <pc:sldMkLst>
          <pc:docMk/>
          <pc:sldMk cId="4166401663" sldId="311"/>
        </pc:sldMkLst>
        <pc:spChg chg="mod">
          <ac:chgData name="Alejandro Cerezo" userId="5ea20e796f35876f" providerId="LiveId" clId="{2CA77DE1-89A6-4B61-AA42-3E13C737411B}" dt="2020-07-11T15:30:44.362" v="645" actId="1076"/>
          <ac:spMkLst>
            <pc:docMk/>
            <pc:sldMk cId="4166401663" sldId="311"/>
            <ac:spMk id="3" creationId="{AF4F47A9-7B8F-4E5B-A7CE-610D7D74D533}"/>
          </ac:spMkLst>
        </pc:spChg>
      </pc:sldChg>
      <pc:sldChg chg="del">
        <pc:chgData name="Alejandro Cerezo" userId="5ea20e796f35876f" providerId="LiveId" clId="{2CA77DE1-89A6-4B61-AA42-3E13C737411B}" dt="2020-07-11T14:57:26.579" v="8" actId="47"/>
        <pc:sldMkLst>
          <pc:docMk/>
          <pc:sldMk cId="2245927221" sldId="312"/>
        </pc:sldMkLst>
        <pc:spChg chg="mod ord">
          <ac:chgData name="Alejandro Cerezo" userId="5ea20e796f35876f" providerId="LiveId" clId="{2CA77DE1-89A6-4B61-AA42-3E13C737411B}" dt="2020-07-11T15:32:07.246" v="650" actId="700"/>
          <ac:spMkLst>
            <pc:docMk/>
            <pc:sldMk cId="2245927221" sldId="312"/>
            <ac:spMk id="2" creationId="{B8C4341C-F793-4A2D-8A96-787BFB73C450}"/>
          </ac:spMkLst>
        </pc:spChg>
        <pc:spChg chg="mod ord">
          <ac:chgData name="Alejandro Cerezo" userId="5ea20e796f35876f" providerId="LiveId" clId="{2CA77DE1-89A6-4B61-AA42-3E13C737411B}" dt="2020-07-11T15:32:21.495" v="653" actId="1076"/>
          <ac:spMkLst>
            <pc:docMk/>
            <pc:sldMk cId="2245927221" sldId="312"/>
            <ac:spMk id="3" creationId="{E314EE05-7A0A-4DD7-91B0-B3BD2EED84E5}"/>
          </ac:spMkLst>
        </pc:spChg>
      </pc:sldChg>
      <pc:sldChg chg="del">
        <pc:chgData name="Alejandro Cerezo" userId="5ea20e796f35876f" providerId="LiveId" clId="{2CA77DE1-89A6-4B61-AA42-3E13C737411B}" dt="2020-07-11T14:57:26.579" v="8" actId="47"/>
        <pc:sldMkLst>
          <pc:docMk/>
          <pc:sldMk cId="0" sldId="313"/>
        </pc:sldMkLst>
      </pc:sldChg>
      <pc:sldChg chg="del">
        <pc:chgData name="Alejandro Cerezo" userId="5ea20e796f35876f" providerId="LiveId" clId="{2CA77DE1-89A6-4B61-AA42-3E13C737411B}" dt="2020-07-11T14:57:26.579" v="8" actId="47"/>
        <pc:sldMkLst>
          <pc:docMk/>
          <pc:sldMk cId="0" sldId="314"/>
        </pc:sldMkLst>
      </pc:sldChg>
      <pc:sldChg chg="del">
        <pc:chgData name="Alejandro Cerezo" userId="5ea20e796f35876f" providerId="LiveId" clId="{2CA77DE1-89A6-4B61-AA42-3E13C737411B}" dt="2020-07-11T14:59:20.585" v="11" actId="47"/>
        <pc:sldMkLst>
          <pc:docMk/>
          <pc:sldMk cId="2915349277" sldId="315"/>
        </pc:sldMkLst>
      </pc:sldChg>
      <pc:sldChg chg="addSp delSp modSp mod modClrScheme delDesignElem chgLayout">
        <pc:chgData name="Alejandro Cerezo" userId="5ea20e796f35876f" providerId="LiveId" clId="{2CA77DE1-89A6-4B61-AA42-3E13C737411B}" dt="2020-07-11T15:34:55.364" v="664" actId="1076"/>
        <pc:sldMkLst>
          <pc:docMk/>
          <pc:sldMk cId="2021768885" sldId="316"/>
        </pc:sldMkLst>
        <pc:spChg chg="mod ord">
          <ac:chgData name="Alejandro Cerezo" userId="5ea20e796f35876f" providerId="LiveId" clId="{2CA77DE1-89A6-4B61-AA42-3E13C737411B}" dt="2020-07-11T15:33:25.255" v="660" actId="27636"/>
          <ac:spMkLst>
            <pc:docMk/>
            <pc:sldMk cId="2021768885" sldId="316"/>
            <ac:spMk id="2" creationId="{B8C4341C-F793-4A2D-8A96-787BFB73C450}"/>
          </ac:spMkLst>
        </pc:spChg>
        <pc:spChg chg="add del mod ord">
          <ac:chgData name="Alejandro Cerezo" userId="5ea20e796f35876f" providerId="LiveId" clId="{2CA77DE1-89A6-4B61-AA42-3E13C737411B}" dt="2020-07-11T15:34:18" v="661" actId="478"/>
          <ac:spMkLst>
            <pc:docMk/>
            <pc:sldMk cId="2021768885" sldId="316"/>
            <ac:spMk id="3" creationId="{9F0277A0-0725-4615-A8F6-4E3BC7CE0D52}"/>
          </ac:spMkLst>
        </pc:spChg>
        <pc:graphicFrameChg chg="mod ord">
          <ac:chgData name="Alejandro Cerezo" userId="5ea20e796f35876f" providerId="LiveId" clId="{2CA77DE1-89A6-4B61-AA42-3E13C737411B}" dt="2020-07-11T15:34:55.364" v="664" actId="1076"/>
          <ac:graphicFrameMkLst>
            <pc:docMk/>
            <pc:sldMk cId="2021768885" sldId="316"/>
            <ac:graphicFrameMk id="31" creationId="{4F80BED5-6463-43FB-8B7E-6E6481D2E7D2}"/>
          </ac:graphicFrameMkLst>
        </pc:graphicFrameChg>
        <pc:picChg chg="mod">
          <ac:chgData name="Alejandro Cerezo" userId="5ea20e796f35876f" providerId="LiveId" clId="{2CA77DE1-89A6-4B61-AA42-3E13C737411B}" dt="2020-07-11T15:34:55.364" v="664" actId="1076"/>
          <ac:picMkLst>
            <pc:docMk/>
            <pc:sldMk cId="2021768885" sldId="316"/>
            <ac:picMk id="32" creationId="{4109FBEA-C216-4137-8626-896E60CF5B4C}"/>
          </ac:picMkLst>
        </pc:picChg>
        <pc:picChg chg="mod">
          <ac:chgData name="Alejandro Cerezo" userId="5ea20e796f35876f" providerId="LiveId" clId="{2CA77DE1-89A6-4B61-AA42-3E13C737411B}" dt="2020-07-11T15:34:55.364" v="664" actId="1076"/>
          <ac:picMkLst>
            <pc:docMk/>
            <pc:sldMk cId="2021768885" sldId="316"/>
            <ac:picMk id="2050" creationId="{09627199-8A56-4082-A462-EB9389390A4B}"/>
          </ac:picMkLst>
        </pc:picChg>
      </pc:sldChg>
      <pc:sldChg chg="del">
        <pc:chgData name="Alejandro Cerezo" userId="5ea20e796f35876f" providerId="LiveId" clId="{2CA77DE1-89A6-4B61-AA42-3E13C737411B}" dt="2020-07-11T14:59:20.585" v="11" actId="47"/>
        <pc:sldMkLst>
          <pc:docMk/>
          <pc:sldMk cId="0" sldId="317"/>
        </pc:sldMkLst>
      </pc:sldChg>
      <pc:sldChg chg="modSp mod modClrScheme delDesignElem chgLayout">
        <pc:chgData name="Alejandro Cerezo" userId="5ea20e796f35876f" providerId="LiveId" clId="{2CA77DE1-89A6-4B61-AA42-3E13C737411B}" dt="2020-07-11T15:40:21.302" v="688" actId="1076"/>
        <pc:sldMkLst>
          <pc:docMk/>
          <pc:sldMk cId="271515463" sldId="318"/>
        </pc:sldMkLst>
        <pc:spChg chg="mod ord">
          <ac:chgData name="Alejandro Cerezo" userId="5ea20e796f35876f" providerId="LiveId" clId="{2CA77DE1-89A6-4B61-AA42-3E13C737411B}" dt="2020-07-11T15:38:31.321" v="681" actId="27636"/>
          <ac:spMkLst>
            <pc:docMk/>
            <pc:sldMk cId="271515463" sldId="318"/>
            <ac:spMk id="2" creationId="{78052D43-D409-41E7-8052-7FC9C8263569}"/>
          </ac:spMkLst>
        </pc:spChg>
        <pc:spChg chg="mod ord">
          <ac:chgData name="Alejandro Cerezo" userId="5ea20e796f35876f" providerId="LiveId" clId="{2CA77DE1-89A6-4B61-AA42-3E13C737411B}" dt="2020-07-11T15:40:21.302" v="688" actId="1076"/>
          <ac:spMkLst>
            <pc:docMk/>
            <pc:sldMk cId="271515463" sldId="318"/>
            <ac:spMk id="4" creationId="{32F73710-6A76-40F0-BBB8-45CCAB29EAD9}"/>
          </ac:spMkLst>
        </pc:spChg>
      </pc:sldChg>
      <pc:sldChg chg="addSp delSp modSp mod ord modClrScheme delDesignElem chgLayout">
        <pc:chgData name="Alejandro Cerezo" userId="5ea20e796f35876f" providerId="LiveId" clId="{2CA77DE1-89A6-4B61-AA42-3E13C737411B}" dt="2020-07-11T15:50:39.193" v="739" actId="1076"/>
        <pc:sldMkLst>
          <pc:docMk/>
          <pc:sldMk cId="951533392" sldId="319"/>
        </pc:sldMkLst>
        <pc:spChg chg="mod">
          <ac:chgData name="Alejandro Cerezo" userId="5ea20e796f35876f" providerId="LiveId" clId="{2CA77DE1-89A6-4B61-AA42-3E13C737411B}" dt="2020-07-11T15:50:39.193" v="739" actId="1076"/>
          <ac:spMkLst>
            <pc:docMk/>
            <pc:sldMk cId="951533392" sldId="319"/>
            <ac:spMk id="3" creationId="{D813B20B-723A-42B3-8D34-A1D85DCCB661}"/>
          </ac:spMkLst>
        </pc:spChg>
        <pc:spChg chg="add mod ord">
          <ac:chgData name="Alejandro Cerezo" userId="5ea20e796f35876f" providerId="LiveId" clId="{2CA77DE1-89A6-4B61-AA42-3E13C737411B}" dt="2020-07-11T15:28:16.868" v="631" actId="20577"/>
          <ac:spMkLst>
            <pc:docMk/>
            <pc:sldMk cId="951533392" sldId="319"/>
            <ac:spMk id="4" creationId="{FE583845-7E50-4768-B3B2-4D1CBFE996B4}"/>
          </ac:spMkLst>
        </pc:spChg>
        <pc:spChg chg="add del mod ord">
          <ac:chgData name="Alejandro Cerezo" userId="5ea20e796f35876f" providerId="LiveId" clId="{2CA77DE1-89A6-4B61-AA42-3E13C737411B}" dt="2020-07-11T15:28:11.066" v="624" actId="478"/>
          <ac:spMkLst>
            <pc:docMk/>
            <pc:sldMk cId="951533392" sldId="319"/>
            <ac:spMk id="5" creationId="{F7D762C9-843D-4E2D-BF00-0B0879114584}"/>
          </ac:spMkLst>
        </pc:spChg>
        <pc:picChg chg="mod">
          <ac:chgData name="Alejandro Cerezo" userId="5ea20e796f35876f" providerId="LiveId" clId="{2CA77DE1-89A6-4B61-AA42-3E13C737411B}" dt="2020-07-11T15:50:32.787" v="738" actId="1076"/>
          <ac:picMkLst>
            <pc:docMk/>
            <pc:sldMk cId="951533392" sldId="319"/>
            <ac:picMk id="2" creationId="{B1E4B9CD-48B0-4AD4-81FA-F335C5FA5BF9}"/>
          </ac:picMkLst>
        </pc:picChg>
      </pc:sldChg>
      <pc:sldChg chg="del">
        <pc:chgData name="Alejandro Cerezo" userId="5ea20e796f35876f" providerId="LiveId" clId="{2CA77DE1-89A6-4B61-AA42-3E13C737411B}" dt="2020-07-11T14:59:20.585" v="11" actId="47"/>
        <pc:sldMkLst>
          <pc:docMk/>
          <pc:sldMk cId="0" sldId="320"/>
        </pc:sldMkLst>
      </pc:sldChg>
      <pc:sldChg chg="del">
        <pc:chgData name="Alejandro Cerezo" userId="5ea20e796f35876f" providerId="LiveId" clId="{2CA77DE1-89A6-4B61-AA42-3E13C737411B}" dt="2020-07-11T14:59:20.585" v="11" actId="47"/>
        <pc:sldMkLst>
          <pc:docMk/>
          <pc:sldMk cId="3583588734" sldId="321"/>
        </pc:sldMkLst>
      </pc:sldChg>
      <pc:sldChg chg="del">
        <pc:chgData name="Alejandro Cerezo" userId="5ea20e796f35876f" providerId="LiveId" clId="{2CA77DE1-89A6-4B61-AA42-3E13C737411B}" dt="2020-07-11T14:59:20.585" v="11" actId="47"/>
        <pc:sldMkLst>
          <pc:docMk/>
          <pc:sldMk cId="0" sldId="322"/>
        </pc:sldMkLst>
      </pc:sldChg>
      <pc:sldChg chg="del">
        <pc:chgData name="Alejandro Cerezo" userId="5ea20e796f35876f" providerId="LiveId" clId="{2CA77DE1-89A6-4B61-AA42-3E13C737411B}" dt="2020-07-11T14:59:20.585" v="11" actId="47"/>
        <pc:sldMkLst>
          <pc:docMk/>
          <pc:sldMk cId="0" sldId="323"/>
        </pc:sldMkLst>
      </pc:sldChg>
      <pc:sldChg chg="del">
        <pc:chgData name="Alejandro Cerezo" userId="5ea20e796f35876f" providerId="LiveId" clId="{2CA77DE1-89A6-4B61-AA42-3E13C737411B}" dt="2020-07-11T14:59:20.585" v="11" actId="47"/>
        <pc:sldMkLst>
          <pc:docMk/>
          <pc:sldMk cId="0" sldId="324"/>
        </pc:sldMkLst>
      </pc:sldChg>
      <pc:sldChg chg="del">
        <pc:chgData name="Alejandro Cerezo" userId="5ea20e796f35876f" providerId="LiveId" clId="{2CA77DE1-89A6-4B61-AA42-3E13C737411B}" dt="2020-07-11T14:59:20.585" v="11" actId="47"/>
        <pc:sldMkLst>
          <pc:docMk/>
          <pc:sldMk cId="0" sldId="325"/>
        </pc:sldMkLst>
      </pc:sldChg>
      <pc:sldChg chg="del">
        <pc:chgData name="Alejandro Cerezo" userId="5ea20e796f35876f" providerId="LiveId" clId="{2CA77DE1-89A6-4B61-AA42-3E13C737411B}" dt="2020-07-11T14:59:20.585" v="11" actId="47"/>
        <pc:sldMkLst>
          <pc:docMk/>
          <pc:sldMk cId="0" sldId="326"/>
        </pc:sldMkLst>
      </pc:sldChg>
      <pc:sldChg chg="del">
        <pc:chgData name="Alejandro Cerezo" userId="5ea20e796f35876f" providerId="LiveId" clId="{2CA77DE1-89A6-4B61-AA42-3E13C737411B}" dt="2020-07-11T14:59:20.585" v="11" actId="47"/>
        <pc:sldMkLst>
          <pc:docMk/>
          <pc:sldMk cId="0" sldId="327"/>
        </pc:sldMkLst>
      </pc:sldChg>
      <pc:sldChg chg="del">
        <pc:chgData name="Alejandro Cerezo" userId="5ea20e796f35876f" providerId="LiveId" clId="{2CA77DE1-89A6-4B61-AA42-3E13C737411B}" dt="2020-07-11T14:59:20.585" v="11" actId="47"/>
        <pc:sldMkLst>
          <pc:docMk/>
          <pc:sldMk cId="0" sldId="328"/>
        </pc:sldMkLst>
      </pc:sldChg>
      <pc:sldChg chg="modSp mod modClrScheme delDesignElem chgLayout">
        <pc:chgData name="Alejandro Cerezo" userId="5ea20e796f35876f" providerId="LiveId" clId="{2CA77DE1-89A6-4B61-AA42-3E13C737411B}" dt="2020-07-11T15:37:23.689" v="678" actId="1076"/>
        <pc:sldMkLst>
          <pc:docMk/>
          <pc:sldMk cId="3900906581" sldId="329"/>
        </pc:sldMkLst>
        <pc:spChg chg="mod ord">
          <ac:chgData name="Alejandro Cerezo" userId="5ea20e796f35876f" providerId="LiveId" clId="{2CA77DE1-89A6-4B61-AA42-3E13C737411B}" dt="2020-07-11T15:37:03.137" v="675" actId="207"/>
          <ac:spMkLst>
            <pc:docMk/>
            <pc:sldMk cId="3900906581" sldId="329"/>
            <ac:spMk id="4" creationId="{F43CCF04-70BA-4AA2-B92A-452D0FA5F15A}"/>
          </ac:spMkLst>
        </pc:spChg>
        <pc:spChg chg="mod ord">
          <ac:chgData name="Alejandro Cerezo" userId="5ea20e796f35876f" providerId="LiveId" clId="{2CA77DE1-89A6-4B61-AA42-3E13C737411B}" dt="2020-07-11T15:36:57.992" v="674" actId="27636"/>
          <ac:spMkLst>
            <pc:docMk/>
            <pc:sldMk cId="3900906581" sldId="329"/>
            <ac:spMk id="6" creationId="{671BD3E4-1E73-4CD2-8C0F-A06B989D594D}"/>
          </ac:spMkLst>
        </pc:spChg>
        <pc:spChg chg="mod">
          <ac:chgData name="Alejandro Cerezo" userId="5ea20e796f35876f" providerId="LiveId" clId="{2CA77DE1-89A6-4B61-AA42-3E13C737411B}" dt="2020-07-11T15:37:23.689" v="678" actId="1076"/>
          <ac:spMkLst>
            <pc:docMk/>
            <pc:sldMk cId="3900906581" sldId="329"/>
            <ac:spMk id="13" creationId="{FDCF946B-D795-4987-8C54-075212E07063}"/>
          </ac:spMkLst>
        </pc:spChg>
        <pc:picChg chg="mod ord">
          <ac:chgData name="Alejandro Cerezo" userId="5ea20e796f35876f" providerId="LiveId" clId="{2CA77DE1-89A6-4B61-AA42-3E13C737411B}" dt="2020-07-11T15:37:06.467" v="676" actId="1076"/>
          <ac:picMkLst>
            <pc:docMk/>
            <pc:sldMk cId="3900906581" sldId="329"/>
            <ac:picMk id="7" creationId="{3D1DD0E8-99A0-42C1-9C71-838E66492F3D}"/>
          </ac:picMkLst>
        </pc:picChg>
      </pc:sldChg>
      <pc:sldChg chg="del">
        <pc:chgData name="Alejandro Cerezo" userId="5ea20e796f35876f" providerId="LiveId" clId="{2CA77DE1-89A6-4B61-AA42-3E13C737411B}" dt="2020-07-11T14:59:20.585" v="11" actId="47"/>
        <pc:sldMkLst>
          <pc:docMk/>
          <pc:sldMk cId="0" sldId="330"/>
        </pc:sldMkLst>
      </pc:sldChg>
      <pc:sldChg chg="del">
        <pc:chgData name="Alejandro Cerezo" userId="5ea20e796f35876f" providerId="LiveId" clId="{2CA77DE1-89A6-4B61-AA42-3E13C737411B}" dt="2020-07-11T14:59:20.585" v="11" actId="47"/>
        <pc:sldMkLst>
          <pc:docMk/>
          <pc:sldMk cId="0" sldId="331"/>
        </pc:sldMkLst>
      </pc:sldChg>
      <pc:sldChg chg="del">
        <pc:chgData name="Alejandro Cerezo" userId="5ea20e796f35876f" providerId="LiveId" clId="{2CA77DE1-89A6-4B61-AA42-3E13C737411B}" dt="2020-07-11T14:59:20.585" v="11" actId="47"/>
        <pc:sldMkLst>
          <pc:docMk/>
          <pc:sldMk cId="0" sldId="332"/>
        </pc:sldMkLst>
      </pc:sldChg>
      <pc:sldChg chg="del">
        <pc:chgData name="Alejandro Cerezo" userId="5ea20e796f35876f" providerId="LiveId" clId="{2CA77DE1-89A6-4B61-AA42-3E13C737411B}" dt="2020-07-11T14:59:20.585" v="11" actId="47"/>
        <pc:sldMkLst>
          <pc:docMk/>
          <pc:sldMk cId="0" sldId="333"/>
        </pc:sldMkLst>
      </pc:sldChg>
      <pc:sldChg chg="del">
        <pc:chgData name="Alejandro Cerezo" userId="5ea20e796f35876f" providerId="LiveId" clId="{2CA77DE1-89A6-4B61-AA42-3E13C737411B}" dt="2020-07-11T14:59:20.585" v="11" actId="47"/>
        <pc:sldMkLst>
          <pc:docMk/>
          <pc:sldMk cId="0" sldId="334"/>
        </pc:sldMkLst>
      </pc:sldChg>
      <pc:sldChg chg="del">
        <pc:chgData name="Alejandro Cerezo" userId="5ea20e796f35876f" providerId="LiveId" clId="{2CA77DE1-89A6-4B61-AA42-3E13C737411B}" dt="2020-07-11T14:59:20.585" v="11" actId="47"/>
        <pc:sldMkLst>
          <pc:docMk/>
          <pc:sldMk cId="0" sldId="335"/>
        </pc:sldMkLst>
      </pc:sldChg>
      <pc:sldChg chg="del">
        <pc:chgData name="Alejandro Cerezo" userId="5ea20e796f35876f" providerId="LiveId" clId="{2CA77DE1-89A6-4B61-AA42-3E13C737411B}" dt="2020-07-11T14:59:20.585" v="11" actId="47"/>
        <pc:sldMkLst>
          <pc:docMk/>
          <pc:sldMk cId="0" sldId="336"/>
        </pc:sldMkLst>
      </pc:sldChg>
      <pc:sldChg chg="modSp mod">
        <pc:chgData name="Alejandro Cerezo" userId="5ea20e796f35876f" providerId="LiveId" clId="{2CA77DE1-89A6-4B61-AA42-3E13C737411B}" dt="2020-07-11T16:44:39.264" v="1559" actId="1076"/>
        <pc:sldMkLst>
          <pc:docMk/>
          <pc:sldMk cId="0" sldId="343"/>
        </pc:sldMkLst>
        <pc:spChg chg="mod">
          <ac:chgData name="Alejandro Cerezo" userId="5ea20e796f35876f" providerId="LiveId" clId="{2CA77DE1-89A6-4B61-AA42-3E13C737411B}" dt="2020-07-11T16:44:39.264" v="1559" actId="1076"/>
          <ac:spMkLst>
            <pc:docMk/>
            <pc:sldMk cId="0" sldId="343"/>
            <ac:spMk id="642" creationId="{00000000-0000-0000-0000-000000000000}"/>
          </ac:spMkLst>
        </pc:spChg>
        <pc:spChg chg="mod">
          <ac:chgData name="Alejandro Cerezo" userId="5ea20e796f35876f" providerId="LiveId" clId="{2CA77DE1-89A6-4B61-AA42-3E13C737411B}" dt="2020-07-11T16:44:35.861" v="1558" actId="1076"/>
          <ac:spMkLst>
            <pc:docMk/>
            <pc:sldMk cId="0" sldId="343"/>
            <ac:spMk id="643" creationId="{00000000-0000-0000-0000-000000000000}"/>
          </ac:spMkLst>
        </pc:spChg>
      </pc:sldChg>
      <pc:sldChg chg="new del">
        <pc:chgData name="Alejandro Cerezo" userId="5ea20e796f35876f" providerId="LiveId" clId="{2CA77DE1-89A6-4B61-AA42-3E13C737411B}" dt="2020-07-11T14:55:39.570" v="5" actId="680"/>
        <pc:sldMkLst>
          <pc:docMk/>
          <pc:sldMk cId="3640783314" sldId="346"/>
        </pc:sldMkLst>
      </pc:sldChg>
      <pc:sldChg chg="addSp delSp modSp new mod modClrScheme chgLayout">
        <pc:chgData name="Alejandro Cerezo" userId="5ea20e796f35876f" providerId="LiveId" clId="{2CA77DE1-89A6-4B61-AA42-3E13C737411B}" dt="2020-07-11T16:35:03.768" v="1546" actId="1076"/>
        <pc:sldMkLst>
          <pc:docMk/>
          <pc:sldMk cId="4080476195" sldId="346"/>
        </pc:sldMkLst>
        <pc:spChg chg="del mod ord">
          <ac:chgData name="Alejandro Cerezo" userId="5ea20e796f35876f" providerId="LiveId" clId="{2CA77DE1-89A6-4B61-AA42-3E13C737411B}" dt="2020-07-11T15:03:44.617" v="25" actId="700"/>
          <ac:spMkLst>
            <pc:docMk/>
            <pc:sldMk cId="4080476195" sldId="346"/>
            <ac:spMk id="2" creationId="{844AEF62-AF95-4522-A590-8142C2B5EE83}"/>
          </ac:spMkLst>
        </pc:spChg>
        <pc:spChg chg="del mod ord">
          <ac:chgData name="Alejandro Cerezo" userId="5ea20e796f35876f" providerId="LiveId" clId="{2CA77DE1-89A6-4B61-AA42-3E13C737411B}" dt="2020-07-11T15:03:44.617" v="25" actId="700"/>
          <ac:spMkLst>
            <pc:docMk/>
            <pc:sldMk cId="4080476195" sldId="346"/>
            <ac:spMk id="3" creationId="{0D16CED7-1820-4F28-A049-1769E9D94EC4}"/>
          </ac:spMkLst>
        </pc:spChg>
        <pc:spChg chg="add mod ord">
          <ac:chgData name="Alejandro Cerezo" userId="5ea20e796f35876f" providerId="LiveId" clId="{2CA77DE1-89A6-4B61-AA42-3E13C737411B}" dt="2020-07-11T15:03:54.631" v="35" actId="20577"/>
          <ac:spMkLst>
            <pc:docMk/>
            <pc:sldMk cId="4080476195" sldId="346"/>
            <ac:spMk id="4" creationId="{106FD571-6F74-48A4-9394-7E87F68AD438}"/>
          </ac:spMkLst>
        </pc:spChg>
        <pc:spChg chg="add mod ord">
          <ac:chgData name="Alejandro Cerezo" userId="5ea20e796f35876f" providerId="LiveId" clId="{2CA77DE1-89A6-4B61-AA42-3E13C737411B}" dt="2020-07-11T16:35:03.768" v="1546" actId="1076"/>
          <ac:spMkLst>
            <pc:docMk/>
            <pc:sldMk cId="4080476195" sldId="346"/>
            <ac:spMk id="5" creationId="{BC12DEF5-3EE4-45B7-9B9B-300FBE7C95A9}"/>
          </ac:spMkLst>
        </pc:spChg>
      </pc:sldChg>
      <pc:sldChg chg="add">
        <pc:chgData name="Alejandro Cerezo" userId="5ea20e796f35876f" providerId="LiveId" clId="{2CA77DE1-89A6-4B61-AA42-3E13C737411B}" dt="2020-07-11T15:07:50.782" v="66"/>
        <pc:sldMkLst>
          <pc:docMk/>
          <pc:sldMk cId="4001122255" sldId="347"/>
        </pc:sldMkLst>
      </pc:sldChg>
      <pc:sldChg chg="addSp modSp add mod ord">
        <pc:chgData name="Alejandro Cerezo" userId="5ea20e796f35876f" providerId="LiveId" clId="{2CA77DE1-89A6-4B61-AA42-3E13C737411B}" dt="2020-07-11T16:34:24.924" v="1544"/>
        <pc:sldMkLst>
          <pc:docMk/>
          <pc:sldMk cId="2878943491" sldId="348"/>
        </pc:sldMkLst>
        <pc:spChg chg="mod">
          <ac:chgData name="Alejandro Cerezo" userId="5ea20e796f35876f" providerId="LiveId" clId="{2CA77DE1-89A6-4B61-AA42-3E13C737411B}" dt="2020-07-11T15:11:11.739" v="124" actId="14100"/>
          <ac:spMkLst>
            <pc:docMk/>
            <pc:sldMk cId="2878943491" sldId="348"/>
            <ac:spMk id="136" creationId="{00000000-0000-0000-0000-000000000000}"/>
          </ac:spMkLst>
        </pc:spChg>
        <pc:spChg chg="mod">
          <ac:chgData name="Alejandro Cerezo" userId="5ea20e796f35876f" providerId="LiveId" clId="{2CA77DE1-89A6-4B61-AA42-3E13C737411B}" dt="2020-07-11T15:23:43.732" v="608" actId="20577"/>
          <ac:spMkLst>
            <pc:docMk/>
            <pc:sldMk cId="2878943491" sldId="348"/>
            <ac:spMk id="137" creationId="{00000000-0000-0000-0000-000000000000}"/>
          </ac:spMkLst>
        </pc:spChg>
        <pc:picChg chg="add mod">
          <ac:chgData name="Alejandro Cerezo" userId="5ea20e796f35876f" providerId="LiveId" clId="{2CA77DE1-89A6-4B61-AA42-3E13C737411B}" dt="2020-07-11T16:34:24.924" v="1544"/>
          <ac:picMkLst>
            <pc:docMk/>
            <pc:sldMk cId="2878943491" sldId="348"/>
            <ac:picMk id="4" creationId="{C81C1F56-0047-40F0-99A4-3EB6C40F2F5D}"/>
          </ac:picMkLst>
        </pc:picChg>
      </pc:sldChg>
      <pc:sldChg chg="modSp new mod">
        <pc:chgData name="Alejandro Cerezo" userId="5ea20e796f35876f" providerId="LiveId" clId="{2CA77DE1-89A6-4B61-AA42-3E13C737411B}" dt="2020-07-13T20:11:48.428" v="4289" actId="313"/>
        <pc:sldMkLst>
          <pc:docMk/>
          <pc:sldMk cId="1929745053" sldId="349"/>
        </pc:sldMkLst>
        <pc:spChg chg="mod">
          <ac:chgData name="Alejandro Cerezo" userId="5ea20e796f35876f" providerId="LiveId" clId="{2CA77DE1-89A6-4B61-AA42-3E13C737411B}" dt="2020-07-11T16:02:24.764" v="975" actId="20577"/>
          <ac:spMkLst>
            <pc:docMk/>
            <pc:sldMk cId="1929745053" sldId="349"/>
            <ac:spMk id="2" creationId="{8F287E60-FF70-4054-B246-9ADBFEF8F9D3}"/>
          </ac:spMkLst>
        </pc:spChg>
        <pc:spChg chg="mod">
          <ac:chgData name="Alejandro Cerezo" userId="5ea20e796f35876f" providerId="LiveId" clId="{2CA77DE1-89A6-4B61-AA42-3E13C737411B}" dt="2020-07-13T20:11:48.428" v="4289" actId="313"/>
          <ac:spMkLst>
            <pc:docMk/>
            <pc:sldMk cId="1929745053" sldId="349"/>
            <ac:spMk id="3" creationId="{E3F0370F-6F76-48D3-83E7-696082861078}"/>
          </ac:spMkLst>
        </pc:spChg>
      </pc:sldChg>
      <pc:sldChg chg="addSp delSp modSp add mod">
        <pc:chgData name="Alejandro Cerezo" userId="5ea20e796f35876f" providerId="LiveId" clId="{2CA77DE1-89A6-4B61-AA42-3E13C737411B}" dt="2020-07-13T15:49:44.213" v="2506" actId="1076"/>
        <pc:sldMkLst>
          <pc:docMk/>
          <pc:sldMk cId="2799587402" sldId="350"/>
        </pc:sldMkLst>
        <pc:spChg chg="add mod">
          <ac:chgData name="Alejandro Cerezo" userId="5ea20e796f35876f" providerId="LiveId" clId="{2CA77DE1-89A6-4B61-AA42-3E13C737411B}" dt="2020-07-13T15:46:36.698" v="2422" actId="1076"/>
          <ac:spMkLst>
            <pc:docMk/>
            <pc:sldMk cId="2799587402" sldId="350"/>
            <ac:spMk id="5" creationId="{CD9E9A17-6352-46DD-8D9D-C4CF0A93ED91}"/>
          </ac:spMkLst>
        </pc:spChg>
        <pc:spChg chg="add mod">
          <ac:chgData name="Alejandro Cerezo" userId="5ea20e796f35876f" providerId="LiveId" clId="{2CA77DE1-89A6-4B61-AA42-3E13C737411B}" dt="2020-07-13T15:49:10.932" v="2498" actId="1076"/>
          <ac:spMkLst>
            <pc:docMk/>
            <pc:sldMk cId="2799587402" sldId="350"/>
            <ac:spMk id="6" creationId="{FFF843C2-B7FD-4132-957F-2D13ED03F72C}"/>
          </ac:spMkLst>
        </pc:spChg>
        <pc:spChg chg="mod">
          <ac:chgData name="Alejandro Cerezo" userId="5ea20e796f35876f" providerId="LiveId" clId="{2CA77DE1-89A6-4B61-AA42-3E13C737411B}" dt="2020-07-13T15:22:54.031" v="2193" actId="20577"/>
          <ac:spMkLst>
            <pc:docMk/>
            <pc:sldMk cId="2799587402" sldId="350"/>
            <ac:spMk id="123" creationId="{00000000-0000-0000-0000-000000000000}"/>
          </ac:spMkLst>
        </pc:spChg>
        <pc:spChg chg="mod">
          <ac:chgData name="Alejandro Cerezo" userId="5ea20e796f35876f" providerId="LiveId" clId="{2CA77DE1-89A6-4B61-AA42-3E13C737411B}" dt="2020-07-13T15:49:44.213" v="2506" actId="1076"/>
          <ac:spMkLst>
            <pc:docMk/>
            <pc:sldMk cId="2799587402" sldId="350"/>
            <ac:spMk id="124" creationId="{00000000-0000-0000-0000-000000000000}"/>
          </ac:spMkLst>
        </pc:spChg>
        <pc:spChg chg="del">
          <ac:chgData name="Alejandro Cerezo" userId="5ea20e796f35876f" providerId="LiveId" clId="{2CA77DE1-89A6-4B61-AA42-3E13C737411B}" dt="2020-07-11T15:13:18.970" v="148" actId="478"/>
          <ac:spMkLst>
            <pc:docMk/>
            <pc:sldMk cId="2799587402" sldId="350"/>
            <ac:spMk id="125" creationId="{00000000-0000-0000-0000-000000000000}"/>
          </ac:spMkLst>
        </pc:spChg>
      </pc:sldChg>
      <pc:sldChg chg="del delDesignElem">
        <pc:chgData name="Alejandro Cerezo" userId="5ea20e796f35876f" providerId="LiveId" clId="{2CA77DE1-89A6-4B61-AA42-3E13C737411B}" dt="2020-07-11T15:43:32.434" v="698" actId="2696"/>
        <pc:sldMkLst>
          <pc:docMk/>
          <pc:sldMk cId="142428729" sldId="351"/>
        </pc:sldMkLst>
      </pc:sldChg>
      <pc:sldChg chg="addSp del delDesignElem">
        <pc:chgData name="Alejandro Cerezo" userId="5ea20e796f35876f" providerId="LiveId" clId="{2CA77DE1-89A6-4B61-AA42-3E13C737411B}" dt="2020-07-11T15:27:26.610" v="622"/>
        <pc:sldMkLst>
          <pc:docMk/>
          <pc:sldMk cId="745724920" sldId="351"/>
        </pc:sldMkLst>
        <pc:spChg chg="add">
          <ac:chgData name="Alejandro Cerezo" userId="5ea20e796f35876f" providerId="LiveId" clId="{2CA77DE1-89A6-4B61-AA42-3E13C737411B}" dt="2020-07-11T15:27:26.610" v="622"/>
          <ac:spMkLst>
            <pc:docMk/>
            <pc:sldMk cId="745724920" sldId="351"/>
            <ac:spMk id="7" creationId="{57845966-6EFC-468A-9CC7-BAB4B95854E7}"/>
          </ac:spMkLst>
        </pc:spChg>
        <pc:spChg chg="add">
          <ac:chgData name="Alejandro Cerezo" userId="5ea20e796f35876f" providerId="LiveId" clId="{2CA77DE1-89A6-4B61-AA42-3E13C737411B}" dt="2020-07-11T15:27:26.610" v="622"/>
          <ac:spMkLst>
            <pc:docMk/>
            <pc:sldMk cId="745724920" sldId="351"/>
            <ac:spMk id="11" creationId="{ADAD1991-FFD1-4E94-ABAB-7560D33008E4}"/>
          </ac:spMkLst>
        </pc:spChg>
        <pc:picChg chg="add">
          <ac:chgData name="Alejandro Cerezo" userId="5ea20e796f35876f" providerId="LiveId" clId="{2CA77DE1-89A6-4B61-AA42-3E13C737411B}" dt="2020-07-11T15:27:26.610" v="622"/>
          <ac:picMkLst>
            <pc:docMk/>
            <pc:sldMk cId="745724920" sldId="351"/>
            <ac:picMk id="9" creationId="{75554383-98AF-4A47-BB65-705FAAA4BE6A}"/>
          </ac:picMkLst>
        </pc:picChg>
      </pc:sldChg>
      <pc:sldChg chg="addSp delSp modSp new del mod modClrScheme chgLayout">
        <pc:chgData name="Alejandro Cerezo" userId="5ea20e796f35876f" providerId="LiveId" clId="{2CA77DE1-89A6-4B61-AA42-3E13C737411B}" dt="2020-07-11T15:26:58.784" v="618" actId="2696"/>
        <pc:sldMkLst>
          <pc:docMk/>
          <pc:sldMk cId="2780071445" sldId="351"/>
        </pc:sldMkLst>
        <pc:spChg chg="del">
          <ac:chgData name="Alejandro Cerezo" userId="5ea20e796f35876f" providerId="LiveId" clId="{2CA77DE1-89A6-4B61-AA42-3E13C737411B}" dt="2020-07-11T15:25:01.443" v="610" actId="700"/>
          <ac:spMkLst>
            <pc:docMk/>
            <pc:sldMk cId="2780071445" sldId="351"/>
            <ac:spMk id="2" creationId="{A4C98632-3E13-4306-9915-20B89AFDF820}"/>
          </ac:spMkLst>
        </pc:spChg>
        <pc:spChg chg="del">
          <ac:chgData name="Alejandro Cerezo" userId="5ea20e796f35876f" providerId="LiveId" clId="{2CA77DE1-89A6-4B61-AA42-3E13C737411B}" dt="2020-07-11T15:25:01.443" v="610" actId="700"/>
          <ac:spMkLst>
            <pc:docMk/>
            <pc:sldMk cId="2780071445" sldId="351"/>
            <ac:spMk id="3" creationId="{07D8B161-132C-4127-905A-B810372CAEB9}"/>
          </ac:spMkLst>
        </pc:spChg>
        <pc:spChg chg="add del mod">
          <ac:chgData name="Alejandro Cerezo" userId="5ea20e796f35876f" providerId="LiveId" clId="{2CA77DE1-89A6-4B61-AA42-3E13C737411B}" dt="2020-07-11T15:25:21.037" v="612"/>
          <ac:spMkLst>
            <pc:docMk/>
            <pc:sldMk cId="2780071445" sldId="351"/>
            <ac:spMk id="5" creationId="{959028E0-5269-48AC-BCB8-67D7DBCBA8EE}"/>
          </ac:spMkLst>
        </pc:spChg>
        <pc:spChg chg="add del mod">
          <ac:chgData name="Alejandro Cerezo" userId="5ea20e796f35876f" providerId="LiveId" clId="{2CA77DE1-89A6-4B61-AA42-3E13C737411B}" dt="2020-07-11T15:26:07.684" v="616"/>
          <ac:spMkLst>
            <pc:docMk/>
            <pc:sldMk cId="2780071445" sldId="351"/>
            <ac:spMk id="7" creationId="{40E4100D-75F0-4C99-B405-6062C38EDBC2}"/>
          </ac:spMkLst>
        </pc:spChg>
        <pc:picChg chg="add del mod">
          <ac:chgData name="Alejandro Cerezo" userId="5ea20e796f35876f" providerId="LiveId" clId="{2CA77DE1-89A6-4B61-AA42-3E13C737411B}" dt="2020-07-11T15:25:21.037" v="612"/>
          <ac:picMkLst>
            <pc:docMk/>
            <pc:sldMk cId="2780071445" sldId="351"/>
            <ac:picMk id="4" creationId="{634B92D9-62B5-4AB1-9501-0008EA9C33D3}"/>
          </ac:picMkLst>
        </pc:picChg>
        <pc:picChg chg="add del mod">
          <ac:chgData name="Alejandro Cerezo" userId="5ea20e796f35876f" providerId="LiveId" clId="{2CA77DE1-89A6-4B61-AA42-3E13C737411B}" dt="2020-07-11T15:26:07.684" v="616"/>
          <ac:picMkLst>
            <pc:docMk/>
            <pc:sldMk cId="2780071445" sldId="351"/>
            <ac:picMk id="6" creationId="{7094B2F2-8C03-4DC8-BC85-22BB46C5742A}"/>
          </ac:picMkLst>
        </pc:picChg>
      </pc:sldChg>
      <pc:sldChg chg="addSp del delDesignElem">
        <pc:chgData name="Alejandro Cerezo" userId="5ea20e796f35876f" providerId="LiveId" clId="{2CA77DE1-89A6-4B61-AA42-3E13C737411B}" dt="2020-07-11T15:41:00.249" v="693"/>
        <pc:sldMkLst>
          <pc:docMk/>
          <pc:sldMk cId="622896168" sldId="352"/>
        </pc:sldMkLst>
        <pc:spChg chg="add">
          <ac:chgData name="Alejandro Cerezo" userId="5ea20e796f35876f" providerId="LiveId" clId="{2CA77DE1-89A6-4B61-AA42-3E13C737411B}" dt="2020-07-11T15:41:00.249" v="693"/>
          <ac:spMkLst>
            <pc:docMk/>
            <pc:sldMk cId="622896168" sldId="352"/>
            <ac:spMk id="15" creationId="{46C2E80F-49A6-4372-B103-219D417A55ED}"/>
          </ac:spMkLst>
        </pc:spChg>
      </pc:sldChg>
      <pc:sldChg chg="addSp del delDesignElem">
        <pc:chgData name="Alejandro Cerezo" userId="5ea20e796f35876f" providerId="LiveId" clId="{2CA77DE1-89A6-4B61-AA42-3E13C737411B}" dt="2020-07-11T15:40:46.113" v="691"/>
        <pc:sldMkLst>
          <pc:docMk/>
          <pc:sldMk cId="3954757476" sldId="352"/>
        </pc:sldMkLst>
        <pc:spChg chg="add">
          <ac:chgData name="Alejandro Cerezo" userId="5ea20e796f35876f" providerId="LiveId" clId="{2CA77DE1-89A6-4B61-AA42-3E13C737411B}" dt="2020-07-11T15:40:46.113" v="691"/>
          <ac:spMkLst>
            <pc:docMk/>
            <pc:sldMk cId="3954757476" sldId="352"/>
            <ac:spMk id="15" creationId="{46C2E80F-49A6-4372-B103-219D417A55ED}"/>
          </ac:spMkLst>
        </pc:spChg>
      </pc:sldChg>
      <pc:sldChg chg="modSp mod">
        <pc:chgData name="Alejandro Cerezo" userId="5ea20e796f35876f" providerId="LiveId" clId="{2CA77DE1-89A6-4B61-AA42-3E13C737411B}" dt="2020-07-11T15:41:58.765" v="697" actId="1076"/>
        <pc:sldMkLst>
          <pc:docMk/>
          <pc:sldMk cId="4113740250" sldId="352"/>
        </pc:sldMkLst>
        <pc:graphicFrameChg chg="mod">
          <ac:chgData name="Alejandro Cerezo" userId="5ea20e796f35876f" providerId="LiveId" clId="{2CA77DE1-89A6-4B61-AA42-3E13C737411B}" dt="2020-07-11T15:41:58.765" v="697" actId="1076"/>
          <ac:graphicFrameMkLst>
            <pc:docMk/>
            <pc:sldMk cId="4113740250" sldId="352"/>
            <ac:graphicFrameMk id="16" creationId="{AB101259-4179-4ED2-B0DC-9CD8CD998F0A}"/>
          </ac:graphicFrameMkLst>
        </pc:graphicFrameChg>
      </pc:sldChg>
      <pc:sldChg chg="addSp delSp modSp mod modClrScheme delDesignElem chgLayout">
        <pc:chgData name="Alejandro Cerezo" userId="5ea20e796f35876f" providerId="LiveId" clId="{2CA77DE1-89A6-4B61-AA42-3E13C737411B}" dt="2020-07-11T15:50:53.463" v="742" actId="1076"/>
        <pc:sldMkLst>
          <pc:docMk/>
          <pc:sldMk cId="4043082713" sldId="354"/>
        </pc:sldMkLst>
        <pc:spChg chg="del mod ord">
          <ac:chgData name="Alejandro Cerezo" userId="5ea20e796f35876f" providerId="LiveId" clId="{2CA77DE1-89A6-4B61-AA42-3E13C737411B}" dt="2020-07-11T15:49:40.939" v="718" actId="478"/>
          <ac:spMkLst>
            <pc:docMk/>
            <pc:sldMk cId="4043082713" sldId="354"/>
            <ac:spMk id="2" creationId="{4E9C4EF1-3C3F-428A-8135-9FDE17EBC12E}"/>
          </ac:spMkLst>
        </pc:spChg>
        <pc:spChg chg="add del mod ord">
          <ac:chgData name="Alejandro Cerezo" userId="5ea20e796f35876f" providerId="LiveId" clId="{2CA77DE1-89A6-4B61-AA42-3E13C737411B}" dt="2020-07-11T15:50:01.011" v="727" actId="478"/>
          <ac:spMkLst>
            <pc:docMk/>
            <pc:sldMk cId="4043082713" sldId="354"/>
            <ac:spMk id="3" creationId="{7C426B22-7581-4A32-A20B-682EA76CBB73}"/>
          </ac:spMkLst>
        </pc:spChg>
        <pc:spChg chg="del">
          <ac:chgData name="Alejandro Cerezo" userId="5ea20e796f35876f" providerId="LiveId" clId="{2CA77DE1-89A6-4B61-AA42-3E13C737411B}" dt="2020-07-11T15:49:05.166" v="715" actId="478"/>
          <ac:spMkLst>
            <pc:docMk/>
            <pc:sldMk cId="4043082713" sldId="354"/>
            <ac:spMk id="5" creationId="{D7C8FAC9-A0A3-4572-A179-2D7218B3A50D}"/>
          </ac:spMkLst>
        </pc:spChg>
        <pc:spChg chg="mod">
          <ac:chgData name="Alejandro Cerezo" userId="5ea20e796f35876f" providerId="LiveId" clId="{2CA77DE1-89A6-4B61-AA42-3E13C737411B}" dt="2020-07-11T15:50:48.821" v="741" actId="1076"/>
          <ac:spMkLst>
            <pc:docMk/>
            <pc:sldMk cId="4043082713" sldId="354"/>
            <ac:spMk id="6" creationId="{171B1953-C266-4E01-860C-8705208197D5}"/>
          </ac:spMkLst>
        </pc:spChg>
        <pc:spChg chg="add mod">
          <ac:chgData name="Alejandro Cerezo" userId="5ea20e796f35876f" providerId="LiveId" clId="{2CA77DE1-89A6-4B61-AA42-3E13C737411B}" dt="2020-07-11T15:49:53.361" v="726" actId="20577"/>
          <ac:spMkLst>
            <pc:docMk/>
            <pc:sldMk cId="4043082713" sldId="354"/>
            <ac:spMk id="11" creationId="{F0C7997E-1B04-4FB2-8DFB-96CADFD1DF95}"/>
          </ac:spMkLst>
        </pc:spChg>
        <pc:picChg chg="del">
          <ac:chgData name="Alejandro Cerezo" userId="5ea20e796f35876f" providerId="LiveId" clId="{2CA77DE1-89A6-4B61-AA42-3E13C737411B}" dt="2020-07-11T15:48:59.758" v="714" actId="478"/>
          <ac:picMkLst>
            <pc:docMk/>
            <pc:sldMk cId="4043082713" sldId="354"/>
            <ac:picMk id="7" creationId="{77BD0031-3B7D-419C-9C73-BB4F94429C45}"/>
          </ac:picMkLst>
        </pc:picChg>
        <pc:picChg chg="mod">
          <ac:chgData name="Alejandro Cerezo" userId="5ea20e796f35876f" providerId="LiveId" clId="{2CA77DE1-89A6-4B61-AA42-3E13C737411B}" dt="2020-07-11T15:50:53.463" v="742" actId="1076"/>
          <ac:picMkLst>
            <pc:docMk/>
            <pc:sldMk cId="4043082713" sldId="354"/>
            <ac:picMk id="9" creationId="{18F6E3F0-D218-49B0-B8BE-B91C13B9B913}"/>
          </ac:picMkLst>
        </pc:picChg>
      </pc:sldChg>
      <pc:sldChg chg="modSp add mod ord">
        <pc:chgData name="Alejandro Cerezo" userId="5ea20e796f35876f" providerId="LiveId" clId="{2CA77DE1-89A6-4B61-AA42-3E13C737411B}" dt="2020-07-11T16:09:31.389" v="1071" actId="20577"/>
        <pc:sldMkLst>
          <pc:docMk/>
          <pc:sldMk cId="3044805810" sldId="355"/>
        </pc:sldMkLst>
        <pc:spChg chg="mod">
          <ac:chgData name="Alejandro Cerezo" userId="5ea20e796f35876f" providerId="LiveId" clId="{2CA77DE1-89A6-4B61-AA42-3E13C737411B}" dt="2020-07-11T16:09:24.783" v="1070" actId="20577"/>
          <ac:spMkLst>
            <pc:docMk/>
            <pc:sldMk cId="3044805810" sldId="355"/>
            <ac:spMk id="87" creationId="{00000000-0000-0000-0000-000000000000}"/>
          </ac:spMkLst>
        </pc:spChg>
        <pc:spChg chg="mod">
          <ac:chgData name="Alejandro Cerezo" userId="5ea20e796f35876f" providerId="LiveId" clId="{2CA77DE1-89A6-4B61-AA42-3E13C737411B}" dt="2020-07-11T16:09:31.389" v="1071" actId="20577"/>
          <ac:spMkLst>
            <pc:docMk/>
            <pc:sldMk cId="3044805810" sldId="355"/>
            <ac:spMk id="88" creationId="{00000000-0000-0000-0000-000000000000}"/>
          </ac:spMkLst>
        </pc:spChg>
      </pc:sldChg>
      <pc:sldChg chg="delDesignElem">
        <pc:chgData name="Alejandro Cerezo" userId="5ea20e796f35876f" providerId="LiveId" clId="{2CA77DE1-89A6-4B61-AA42-3E13C737411B}" dt="2020-07-11T16:18:23.644" v="1369"/>
        <pc:sldMkLst>
          <pc:docMk/>
          <pc:sldMk cId="2947572510" sldId="1208"/>
        </pc:sldMkLst>
      </pc:sldChg>
      <pc:sldChg chg="add">
        <pc:chgData name="Alejandro Cerezo" userId="5ea20e796f35876f" providerId="LiveId" clId="{2CA77DE1-89A6-4B61-AA42-3E13C737411B}" dt="2020-07-16T17:34:00.377" v="5190"/>
        <pc:sldMkLst>
          <pc:docMk/>
          <pc:sldMk cId="1056146226" sldId="1220"/>
        </pc:sldMkLst>
      </pc:sldChg>
      <pc:sldChg chg="modSp mod modClrScheme delDesignElem chgLayout">
        <pc:chgData name="Alejandro Cerezo" userId="5ea20e796f35876f" providerId="LiveId" clId="{2CA77DE1-89A6-4B61-AA42-3E13C737411B}" dt="2020-07-11T16:33:27.096" v="1531" actId="1076"/>
        <pc:sldMkLst>
          <pc:docMk/>
          <pc:sldMk cId="3476640808" sldId="1221"/>
        </pc:sldMkLst>
        <pc:spChg chg="mod ord">
          <ac:chgData name="Alejandro Cerezo" userId="5ea20e796f35876f" providerId="LiveId" clId="{2CA77DE1-89A6-4B61-AA42-3E13C737411B}" dt="2020-07-11T16:31:07.832" v="1503" actId="700"/>
          <ac:spMkLst>
            <pc:docMk/>
            <pc:sldMk cId="3476640808" sldId="1221"/>
            <ac:spMk id="2" creationId="{73B0E13C-CAAB-43B5-97F1-B9727B6DFE53}"/>
          </ac:spMkLst>
        </pc:spChg>
        <pc:spChg chg="mod ord">
          <ac:chgData name="Alejandro Cerezo" userId="5ea20e796f35876f" providerId="LiveId" clId="{2CA77DE1-89A6-4B61-AA42-3E13C737411B}" dt="2020-07-11T16:32:49.815" v="1529" actId="1076"/>
          <ac:spMkLst>
            <pc:docMk/>
            <pc:sldMk cId="3476640808" sldId="1221"/>
            <ac:spMk id="4" creationId="{31FE89B4-71B7-4B9D-A056-930FE853E585}"/>
          </ac:spMkLst>
        </pc:spChg>
        <pc:picChg chg="mod">
          <ac:chgData name="Alejandro Cerezo" userId="5ea20e796f35876f" providerId="LiveId" clId="{2CA77DE1-89A6-4B61-AA42-3E13C737411B}" dt="2020-07-11T16:33:27.096" v="1531" actId="1076"/>
          <ac:picMkLst>
            <pc:docMk/>
            <pc:sldMk cId="3476640808" sldId="1221"/>
            <ac:picMk id="10" creationId="{D085A928-3173-4CEB-9C36-EDC28641CC51}"/>
          </ac:picMkLst>
        </pc:picChg>
      </pc:sldChg>
      <pc:sldChg chg="modSp mod modClrScheme delDesignElem chgLayout">
        <pc:chgData name="Alejandro Cerezo" userId="5ea20e796f35876f" providerId="LiveId" clId="{2CA77DE1-89A6-4B61-AA42-3E13C737411B}" dt="2020-07-11T16:20:56.610" v="1376" actId="14100"/>
        <pc:sldMkLst>
          <pc:docMk/>
          <pc:sldMk cId="3232982227" sldId="1222"/>
        </pc:sldMkLst>
        <pc:spChg chg="mod ord">
          <ac:chgData name="Alejandro Cerezo" userId="5ea20e796f35876f" providerId="LiveId" clId="{2CA77DE1-89A6-4B61-AA42-3E13C737411B}" dt="2020-07-11T16:20:46.428" v="1374" actId="1076"/>
          <ac:spMkLst>
            <pc:docMk/>
            <pc:sldMk cId="3232982227" sldId="1222"/>
            <ac:spMk id="8" creationId="{00DEE77A-2BF5-42FF-A925-24EF8D0C954B}"/>
          </ac:spMkLst>
        </pc:spChg>
        <pc:spChg chg="mod">
          <ac:chgData name="Alejandro Cerezo" userId="5ea20e796f35876f" providerId="LiveId" clId="{2CA77DE1-89A6-4B61-AA42-3E13C737411B}" dt="2020-07-11T16:20:56.610" v="1376" actId="14100"/>
          <ac:spMkLst>
            <pc:docMk/>
            <pc:sldMk cId="3232982227" sldId="1222"/>
            <ac:spMk id="16" creationId="{8760CAB5-04B6-4AEA-BD62-F74C040EB963}"/>
          </ac:spMkLst>
        </pc:spChg>
      </pc:sldChg>
      <pc:sldChg chg="addSp del delDesignElem">
        <pc:chgData name="Alejandro Cerezo" userId="5ea20e796f35876f" providerId="LiveId" clId="{2CA77DE1-89A6-4B61-AA42-3E13C737411B}" dt="2020-07-11T16:19:19.762" v="1371"/>
        <pc:sldMkLst>
          <pc:docMk/>
          <pc:sldMk cId="4034799103" sldId="1223"/>
        </pc:sldMkLst>
        <pc:spChg chg="add">
          <ac:chgData name="Alejandro Cerezo" userId="5ea20e796f35876f" providerId="LiveId" clId="{2CA77DE1-89A6-4B61-AA42-3E13C737411B}" dt="2020-07-11T16:19:19.762" v="1371"/>
          <ac:spMkLst>
            <pc:docMk/>
            <pc:sldMk cId="4034799103" sldId="1223"/>
            <ac:spMk id="28" creationId="{867D4867-5BA7-4462-B2F6-A23F4A622AA7}"/>
          </ac:spMkLst>
        </pc:spChg>
      </pc:sldChg>
      <pc:sldChg chg="addSp modSp new mod ord">
        <pc:chgData name="Alejandro Cerezo" userId="5ea20e796f35876f" providerId="LiveId" clId="{2CA77DE1-89A6-4B61-AA42-3E13C737411B}" dt="2020-07-13T21:33:38.562" v="4306" actId="14100"/>
        <pc:sldMkLst>
          <pc:docMk/>
          <pc:sldMk cId="1447428576" sldId="1240"/>
        </pc:sldMkLst>
        <pc:spChg chg="mod">
          <ac:chgData name="Alejandro Cerezo" userId="5ea20e796f35876f" providerId="LiveId" clId="{2CA77DE1-89A6-4B61-AA42-3E13C737411B}" dt="2020-07-11T15:59:56.330" v="894" actId="20577"/>
          <ac:spMkLst>
            <pc:docMk/>
            <pc:sldMk cId="1447428576" sldId="1240"/>
            <ac:spMk id="2" creationId="{6902768E-59CF-4414-AF70-6AB3AD61EFA2}"/>
          </ac:spMkLst>
        </pc:spChg>
        <pc:spChg chg="mod">
          <ac:chgData name="Alejandro Cerezo" userId="5ea20e796f35876f" providerId="LiveId" clId="{2CA77DE1-89A6-4B61-AA42-3E13C737411B}" dt="2020-07-13T21:33:05.318" v="4291" actId="20577"/>
          <ac:spMkLst>
            <pc:docMk/>
            <pc:sldMk cId="1447428576" sldId="1240"/>
            <ac:spMk id="3" creationId="{2B3BB1A5-8459-4EA2-AEFB-B77E0F408E26}"/>
          </ac:spMkLst>
        </pc:spChg>
        <pc:spChg chg="add mod">
          <ac:chgData name="Alejandro Cerezo" userId="5ea20e796f35876f" providerId="LiveId" clId="{2CA77DE1-89A6-4B61-AA42-3E13C737411B}" dt="2020-07-11T16:15:52.206" v="1368" actId="1076"/>
          <ac:spMkLst>
            <pc:docMk/>
            <pc:sldMk cId="1447428576" sldId="1240"/>
            <ac:spMk id="4" creationId="{94AF1ADE-678B-448E-B8E0-E361D33D940A}"/>
          </ac:spMkLst>
        </pc:spChg>
        <pc:spChg chg="add mod">
          <ac:chgData name="Alejandro Cerezo" userId="5ea20e796f35876f" providerId="LiveId" clId="{2CA77DE1-89A6-4B61-AA42-3E13C737411B}" dt="2020-07-13T21:33:08.773" v="4292" actId="1076"/>
          <ac:spMkLst>
            <pc:docMk/>
            <pc:sldMk cId="1447428576" sldId="1240"/>
            <ac:spMk id="5" creationId="{26BB3948-65B7-409D-9B68-60E0F1CCE731}"/>
          </ac:spMkLst>
        </pc:spChg>
        <pc:spChg chg="add mod">
          <ac:chgData name="Alejandro Cerezo" userId="5ea20e796f35876f" providerId="LiveId" clId="{2CA77DE1-89A6-4B61-AA42-3E13C737411B}" dt="2020-07-13T21:33:31.587" v="4304" actId="1076"/>
          <ac:spMkLst>
            <pc:docMk/>
            <pc:sldMk cId="1447428576" sldId="1240"/>
            <ac:spMk id="6" creationId="{A4FE78A8-B8BD-4E15-BC32-1E1CBEBC906D}"/>
          </ac:spMkLst>
        </pc:spChg>
        <pc:spChg chg="add mod">
          <ac:chgData name="Alejandro Cerezo" userId="5ea20e796f35876f" providerId="LiveId" clId="{2CA77DE1-89A6-4B61-AA42-3E13C737411B}" dt="2020-07-13T21:33:38.562" v="4306" actId="14100"/>
          <ac:spMkLst>
            <pc:docMk/>
            <pc:sldMk cId="1447428576" sldId="1240"/>
            <ac:spMk id="7" creationId="{868FFE21-606B-4C24-8310-950B9A0492F0}"/>
          </ac:spMkLst>
        </pc:spChg>
      </pc:sldChg>
      <pc:sldChg chg="addSp modSp add mod ord">
        <pc:chgData name="Alejandro Cerezo" userId="5ea20e796f35876f" providerId="LiveId" clId="{2CA77DE1-89A6-4B61-AA42-3E13C737411B}" dt="2020-07-11T16:34:22.546" v="1543"/>
        <pc:sldMkLst>
          <pc:docMk/>
          <pc:sldMk cId="3699301109" sldId="1241"/>
        </pc:sldMkLst>
        <pc:spChg chg="mod">
          <ac:chgData name="Alejandro Cerezo" userId="5ea20e796f35876f" providerId="LiveId" clId="{2CA77DE1-89A6-4B61-AA42-3E13C737411B}" dt="2020-07-11T16:01:21.941" v="958" actId="1076"/>
          <ac:spMkLst>
            <pc:docMk/>
            <pc:sldMk cId="3699301109" sldId="1241"/>
            <ac:spMk id="136" creationId="{00000000-0000-0000-0000-000000000000}"/>
          </ac:spMkLst>
        </pc:spChg>
        <pc:spChg chg="mod">
          <ac:chgData name="Alejandro Cerezo" userId="5ea20e796f35876f" providerId="LiveId" clId="{2CA77DE1-89A6-4B61-AA42-3E13C737411B}" dt="2020-07-11T16:01:26.031" v="960" actId="1076"/>
          <ac:spMkLst>
            <pc:docMk/>
            <pc:sldMk cId="3699301109" sldId="1241"/>
            <ac:spMk id="137" creationId="{00000000-0000-0000-0000-000000000000}"/>
          </ac:spMkLst>
        </pc:spChg>
        <pc:picChg chg="add mod">
          <ac:chgData name="Alejandro Cerezo" userId="5ea20e796f35876f" providerId="LiveId" clId="{2CA77DE1-89A6-4B61-AA42-3E13C737411B}" dt="2020-07-11T16:34:22.546" v="1543"/>
          <ac:picMkLst>
            <pc:docMk/>
            <pc:sldMk cId="3699301109" sldId="1241"/>
            <ac:picMk id="4" creationId="{80B7ACAE-C4C6-4B54-A887-992655B81DFC}"/>
          </ac:picMkLst>
        </pc:picChg>
      </pc:sldChg>
      <pc:sldChg chg="addSp modSp new mod ord">
        <pc:chgData name="Alejandro Cerezo" userId="5ea20e796f35876f" providerId="LiveId" clId="{2CA77DE1-89A6-4B61-AA42-3E13C737411B}" dt="2020-07-13T15:33:10.670" v="2230" actId="1076"/>
        <pc:sldMkLst>
          <pc:docMk/>
          <pc:sldMk cId="794510916" sldId="1242"/>
        </pc:sldMkLst>
        <pc:spChg chg="mod">
          <ac:chgData name="Alejandro Cerezo" userId="5ea20e796f35876f" providerId="LiveId" clId="{2CA77DE1-89A6-4B61-AA42-3E13C737411B}" dt="2020-07-13T15:31:38.697" v="2219" actId="20577"/>
          <ac:spMkLst>
            <pc:docMk/>
            <pc:sldMk cId="794510916" sldId="1242"/>
            <ac:spMk id="2" creationId="{5114C222-0454-4B2D-949A-4EE3BF8BD363}"/>
          </ac:spMkLst>
        </pc:spChg>
        <pc:spChg chg="mod">
          <ac:chgData name="Alejandro Cerezo" userId="5ea20e796f35876f" providerId="LiveId" clId="{2CA77DE1-89A6-4B61-AA42-3E13C737411B}" dt="2020-07-13T15:32:56.042" v="2226" actId="1076"/>
          <ac:spMkLst>
            <pc:docMk/>
            <pc:sldMk cId="794510916" sldId="1242"/>
            <ac:spMk id="3" creationId="{936C4BA2-E7EA-47C3-8F41-7B4F75D6BBC8}"/>
          </ac:spMkLst>
        </pc:spChg>
        <pc:picChg chg="add mod">
          <ac:chgData name="Alejandro Cerezo" userId="5ea20e796f35876f" providerId="LiveId" clId="{2CA77DE1-89A6-4B61-AA42-3E13C737411B}" dt="2020-07-13T15:33:10.670" v="2230" actId="1076"/>
          <ac:picMkLst>
            <pc:docMk/>
            <pc:sldMk cId="794510916" sldId="1242"/>
            <ac:picMk id="4" creationId="{06EFFFBD-C1C4-40C7-9841-D3C1552E0409}"/>
          </ac:picMkLst>
        </pc:picChg>
      </pc:sldChg>
      <pc:sldChg chg="addSp modSp add mod ord">
        <pc:chgData name="Alejandro Cerezo" userId="5ea20e796f35876f" providerId="LiveId" clId="{2CA77DE1-89A6-4B61-AA42-3E13C737411B}" dt="2020-07-11T16:34:17.118" v="1542" actId="1076"/>
        <pc:sldMkLst>
          <pc:docMk/>
          <pc:sldMk cId="185850487" sldId="1243"/>
        </pc:sldMkLst>
        <pc:spChg chg="mod">
          <ac:chgData name="Alejandro Cerezo" userId="5ea20e796f35876f" providerId="LiveId" clId="{2CA77DE1-89A6-4B61-AA42-3E13C737411B}" dt="2020-07-11T16:25:48.369" v="1415" actId="20577"/>
          <ac:spMkLst>
            <pc:docMk/>
            <pc:sldMk cId="185850487" sldId="1243"/>
            <ac:spMk id="136" creationId="{00000000-0000-0000-0000-000000000000}"/>
          </ac:spMkLst>
        </pc:spChg>
        <pc:spChg chg="mod">
          <ac:chgData name="Alejandro Cerezo" userId="5ea20e796f35876f" providerId="LiveId" clId="{2CA77DE1-89A6-4B61-AA42-3E13C737411B}" dt="2020-07-11T16:34:17.118" v="1542" actId="1076"/>
          <ac:spMkLst>
            <pc:docMk/>
            <pc:sldMk cId="185850487" sldId="1243"/>
            <ac:spMk id="137" creationId="{00000000-0000-0000-0000-000000000000}"/>
          </ac:spMkLst>
        </pc:spChg>
        <pc:picChg chg="add mod">
          <ac:chgData name="Alejandro Cerezo" userId="5ea20e796f35876f" providerId="LiveId" clId="{2CA77DE1-89A6-4B61-AA42-3E13C737411B}" dt="2020-07-11T16:34:08.968" v="1540"/>
          <ac:picMkLst>
            <pc:docMk/>
            <pc:sldMk cId="185850487" sldId="1243"/>
            <ac:picMk id="4" creationId="{FA03B429-AEFB-42A7-8F49-5BA35D70805E}"/>
          </ac:picMkLst>
        </pc:picChg>
      </pc:sldChg>
      <pc:sldChg chg="modSp add mod ord">
        <pc:chgData name="Alejandro Cerezo" userId="5ea20e796f35876f" providerId="LiveId" clId="{2CA77DE1-89A6-4B61-AA42-3E13C737411B}" dt="2020-07-11T16:28:21.203" v="1434" actId="20577"/>
        <pc:sldMkLst>
          <pc:docMk/>
          <pc:sldMk cId="1049805161" sldId="1244"/>
        </pc:sldMkLst>
        <pc:spChg chg="mod">
          <ac:chgData name="Alejandro Cerezo" userId="5ea20e796f35876f" providerId="LiveId" clId="{2CA77DE1-89A6-4B61-AA42-3E13C737411B}" dt="2020-07-11T16:28:21.203" v="1434" actId="20577"/>
          <ac:spMkLst>
            <pc:docMk/>
            <pc:sldMk cId="1049805161" sldId="1244"/>
            <ac:spMk id="87" creationId="{00000000-0000-0000-0000-000000000000}"/>
          </ac:spMkLst>
        </pc:spChg>
      </pc:sldChg>
      <pc:sldChg chg="modSp add mod ord">
        <pc:chgData name="Alejandro Cerezo" userId="5ea20e796f35876f" providerId="LiveId" clId="{2CA77DE1-89A6-4B61-AA42-3E13C737411B}" dt="2020-07-11T16:29:40.268" v="1500" actId="20577"/>
        <pc:sldMkLst>
          <pc:docMk/>
          <pc:sldMk cId="334234578" sldId="1245"/>
        </pc:sldMkLst>
        <pc:spChg chg="mod">
          <ac:chgData name="Alejandro Cerezo" userId="5ea20e796f35876f" providerId="LiveId" clId="{2CA77DE1-89A6-4B61-AA42-3E13C737411B}" dt="2020-07-11T16:29:07.881" v="1456" actId="20577"/>
          <ac:spMkLst>
            <pc:docMk/>
            <pc:sldMk cId="334234578" sldId="1245"/>
            <ac:spMk id="87" creationId="{00000000-0000-0000-0000-000000000000}"/>
          </ac:spMkLst>
        </pc:spChg>
        <pc:spChg chg="mod">
          <ac:chgData name="Alejandro Cerezo" userId="5ea20e796f35876f" providerId="LiveId" clId="{2CA77DE1-89A6-4B61-AA42-3E13C737411B}" dt="2020-07-11T16:29:40.268" v="1500" actId="20577"/>
          <ac:spMkLst>
            <pc:docMk/>
            <pc:sldMk cId="334234578" sldId="1245"/>
            <ac:spMk id="88" creationId="{00000000-0000-0000-0000-000000000000}"/>
          </ac:spMkLst>
        </pc:spChg>
      </pc:sldChg>
      <pc:sldChg chg="del delDesignElem">
        <pc:chgData name="Alejandro Cerezo" userId="5ea20e796f35876f" providerId="LiveId" clId="{2CA77DE1-89A6-4B61-AA42-3E13C737411B}" dt="2020-07-16T22:31:24.111" v="5559" actId="2696"/>
        <pc:sldMkLst>
          <pc:docMk/>
          <pc:sldMk cId="4050621226" sldId="1247"/>
        </pc:sldMkLst>
      </pc:sldChg>
      <pc:sldChg chg="modSp mod ord">
        <pc:chgData name="Alejandro Cerezo" userId="5ea20e796f35876f" providerId="LiveId" clId="{2CA77DE1-89A6-4B61-AA42-3E13C737411B}" dt="2020-07-16T17:27:23.753" v="5108" actId="20577"/>
        <pc:sldMkLst>
          <pc:docMk/>
          <pc:sldMk cId="1972933308" sldId="1321"/>
        </pc:sldMkLst>
        <pc:spChg chg="mod">
          <ac:chgData name="Alejandro Cerezo" userId="5ea20e796f35876f" providerId="LiveId" clId="{2CA77DE1-89A6-4B61-AA42-3E13C737411B}" dt="2020-07-16T17:27:23.753" v="5108" actId="20577"/>
          <ac:spMkLst>
            <pc:docMk/>
            <pc:sldMk cId="1972933308" sldId="1321"/>
            <ac:spMk id="2" creationId="{73B0E13C-CAAB-43B5-97F1-B9727B6DFE53}"/>
          </ac:spMkLst>
        </pc:spChg>
        <pc:spChg chg="mod">
          <ac:chgData name="Alejandro Cerezo" userId="5ea20e796f35876f" providerId="LiveId" clId="{2CA77DE1-89A6-4B61-AA42-3E13C737411B}" dt="2020-07-16T17:27:03.373" v="5090" actId="20577"/>
          <ac:spMkLst>
            <pc:docMk/>
            <pc:sldMk cId="1972933308" sldId="1321"/>
            <ac:spMk id="5" creationId="{286FCEAF-BBBD-411A-9C44-3EA0019CF297}"/>
          </ac:spMkLst>
        </pc:spChg>
      </pc:sldChg>
      <pc:sldChg chg="modSp mod ord">
        <pc:chgData name="Alejandro Cerezo" userId="5ea20e796f35876f" providerId="LiveId" clId="{2CA77DE1-89A6-4B61-AA42-3E13C737411B}" dt="2020-07-16T16:27:30.609" v="4967"/>
        <pc:sldMkLst>
          <pc:docMk/>
          <pc:sldMk cId="1161474655" sldId="1323"/>
        </pc:sldMkLst>
        <pc:spChg chg="mod">
          <ac:chgData name="Alejandro Cerezo" userId="5ea20e796f35876f" providerId="LiveId" clId="{2CA77DE1-89A6-4B61-AA42-3E13C737411B}" dt="2020-07-11T16:42:58.510" v="1554" actId="27636"/>
          <ac:spMkLst>
            <pc:docMk/>
            <pc:sldMk cId="1161474655" sldId="1323"/>
            <ac:spMk id="2" creationId="{9283A77F-3BAD-4B93-8767-DB70F2A8941F}"/>
          </ac:spMkLst>
        </pc:spChg>
      </pc:sldChg>
      <pc:sldChg chg="add">
        <pc:chgData name="Alejandro Cerezo" userId="5ea20e796f35876f" providerId="LiveId" clId="{2CA77DE1-89A6-4B61-AA42-3E13C737411B}" dt="2020-07-16T17:32:39.154" v="5189"/>
        <pc:sldMkLst>
          <pc:docMk/>
          <pc:sldMk cId="4181510374" sldId="1325"/>
        </pc:sldMkLst>
      </pc:sldChg>
      <pc:sldChg chg="del ord">
        <pc:chgData name="Alejandro Cerezo" userId="5ea20e796f35876f" providerId="LiveId" clId="{2CA77DE1-89A6-4B61-AA42-3E13C737411B}" dt="2020-07-11T16:41:21.499" v="1550" actId="2696"/>
        <pc:sldMkLst>
          <pc:docMk/>
          <pc:sldMk cId="129996135" sldId="1340"/>
        </pc:sldMkLst>
      </pc:sldChg>
      <pc:sldChg chg="add">
        <pc:chgData name="Alejandro Cerezo" userId="5ea20e796f35876f" providerId="LiveId" clId="{2CA77DE1-89A6-4B61-AA42-3E13C737411B}" dt="2020-07-11T16:41:14.817" v="1549"/>
        <pc:sldMkLst>
          <pc:docMk/>
          <pc:sldMk cId="2685620376" sldId="1341"/>
        </pc:sldMkLst>
      </pc:sldChg>
      <pc:sldChg chg="add del">
        <pc:chgData name="Alejandro Cerezo" userId="5ea20e796f35876f" providerId="LiveId" clId="{2CA77DE1-89A6-4B61-AA42-3E13C737411B}" dt="2020-07-11T16:42:04.985" v="1553" actId="22"/>
        <pc:sldMkLst>
          <pc:docMk/>
          <pc:sldMk cId="129996135" sldId="1342"/>
        </pc:sldMkLst>
      </pc:sldChg>
      <pc:sldChg chg="modSp add mod ord">
        <pc:chgData name="Alejandro Cerezo" userId="5ea20e796f35876f" providerId="LiveId" clId="{2CA77DE1-89A6-4B61-AA42-3E13C737411B}" dt="2020-07-11T16:56:18.490" v="1622" actId="20577"/>
        <pc:sldMkLst>
          <pc:docMk/>
          <pc:sldMk cId="3471757819" sldId="1343"/>
        </pc:sldMkLst>
        <pc:spChg chg="mod">
          <ac:chgData name="Alejandro Cerezo" userId="5ea20e796f35876f" providerId="LiveId" clId="{2CA77DE1-89A6-4B61-AA42-3E13C737411B}" dt="2020-07-11T16:56:18.490" v="1622" actId="20577"/>
          <ac:spMkLst>
            <pc:docMk/>
            <pc:sldMk cId="3471757819" sldId="1343"/>
            <ac:spMk id="87" creationId="{00000000-0000-0000-0000-000000000000}"/>
          </ac:spMkLst>
        </pc:spChg>
      </pc:sldChg>
      <pc:sldChg chg="modSp add mod ord">
        <pc:chgData name="Alejandro Cerezo" userId="5ea20e796f35876f" providerId="LiveId" clId="{2CA77DE1-89A6-4B61-AA42-3E13C737411B}" dt="2020-07-11T16:54:20.334" v="1616" actId="20577"/>
        <pc:sldMkLst>
          <pc:docMk/>
          <pc:sldMk cId="2229165795" sldId="1344"/>
        </pc:sldMkLst>
        <pc:spChg chg="mod">
          <ac:chgData name="Alejandro Cerezo" userId="5ea20e796f35876f" providerId="LiveId" clId="{2CA77DE1-89A6-4B61-AA42-3E13C737411B}" dt="2020-07-11T16:54:20.334" v="1616" actId="20577"/>
          <ac:spMkLst>
            <pc:docMk/>
            <pc:sldMk cId="2229165795" sldId="1344"/>
            <ac:spMk id="87" creationId="{00000000-0000-0000-0000-000000000000}"/>
          </ac:spMkLst>
        </pc:spChg>
      </pc:sldChg>
      <pc:sldChg chg="add">
        <pc:chgData name="Alejandro Cerezo" userId="5ea20e796f35876f" providerId="LiveId" clId="{2CA77DE1-89A6-4B61-AA42-3E13C737411B}" dt="2020-07-11T16:55:56.876" v="1617"/>
        <pc:sldMkLst>
          <pc:docMk/>
          <pc:sldMk cId="3540941459" sldId="1345"/>
        </pc:sldMkLst>
      </pc:sldChg>
      <pc:sldChg chg="modSp add mod ord">
        <pc:chgData name="Alejandro Cerezo" userId="5ea20e796f35876f" providerId="LiveId" clId="{2CA77DE1-89A6-4B61-AA42-3E13C737411B}" dt="2020-07-11T16:58:45.063" v="1644" actId="20577"/>
        <pc:sldMkLst>
          <pc:docMk/>
          <pc:sldMk cId="2312122920" sldId="1346"/>
        </pc:sldMkLst>
        <pc:spChg chg="mod">
          <ac:chgData name="Alejandro Cerezo" userId="5ea20e796f35876f" providerId="LiveId" clId="{2CA77DE1-89A6-4B61-AA42-3E13C737411B}" dt="2020-07-11T16:58:45.063" v="1644" actId="20577"/>
          <ac:spMkLst>
            <pc:docMk/>
            <pc:sldMk cId="2312122920" sldId="1346"/>
            <ac:spMk id="87" creationId="{00000000-0000-0000-0000-000000000000}"/>
          </ac:spMkLst>
        </pc:spChg>
      </pc:sldChg>
      <pc:sldChg chg="modSp add mod ord">
        <pc:chgData name="Alejandro Cerezo" userId="5ea20e796f35876f" providerId="LiveId" clId="{2CA77DE1-89A6-4B61-AA42-3E13C737411B}" dt="2020-07-11T17:02:01.312" v="1669" actId="20577"/>
        <pc:sldMkLst>
          <pc:docMk/>
          <pc:sldMk cId="404586140" sldId="1347"/>
        </pc:sldMkLst>
        <pc:spChg chg="mod">
          <ac:chgData name="Alejandro Cerezo" userId="5ea20e796f35876f" providerId="LiveId" clId="{2CA77DE1-89A6-4B61-AA42-3E13C737411B}" dt="2020-07-11T17:02:01.312" v="1669" actId="20577"/>
          <ac:spMkLst>
            <pc:docMk/>
            <pc:sldMk cId="404586140" sldId="1347"/>
            <ac:spMk id="87" creationId="{00000000-0000-0000-0000-000000000000}"/>
          </ac:spMkLst>
        </pc:spChg>
      </pc:sldChg>
      <pc:sldChg chg="modSp add mod ord">
        <pc:chgData name="Alejandro Cerezo" userId="5ea20e796f35876f" providerId="LiveId" clId="{2CA77DE1-89A6-4B61-AA42-3E13C737411B}" dt="2020-07-16T19:28:22.951" v="5540" actId="20577"/>
        <pc:sldMkLst>
          <pc:docMk/>
          <pc:sldMk cId="1388658974" sldId="1348"/>
        </pc:sldMkLst>
        <pc:spChg chg="mod">
          <ac:chgData name="Alejandro Cerezo" userId="5ea20e796f35876f" providerId="LiveId" clId="{2CA77DE1-89A6-4B61-AA42-3E13C737411B}" dt="2020-07-16T17:29:54.195" v="5142" actId="20577"/>
          <ac:spMkLst>
            <pc:docMk/>
            <pc:sldMk cId="1388658974" sldId="1348"/>
            <ac:spMk id="87" creationId="{00000000-0000-0000-0000-000000000000}"/>
          </ac:spMkLst>
        </pc:spChg>
        <pc:spChg chg="mod">
          <ac:chgData name="Alejandro Cerezo" userId="5ea20e796f35876f" providerId="LiveId" clId="{2CA77DE1-89A6-4B61-AA42-3E13C737411B}" dt="2020-07-16T19:28:22.951" v="5540" actId="20577"/>
          <ac:spMkLst>
            <pc:docMk/>
            <pc:sldMk cId="1388658974" sldId="1348"/>
            <ac:spMk id="88" creationId="{00000000-0000-0000-0000-000000000000}"/>
          </ac:spMkLst>
        </pc:spChg>
      </pc:sldChg>
      <pc:sldChg chg="modSp add mod ord">
        <pc:chgData name="Alejandro Cerezo" userId="5ea20e796f35876f" providerId="LiveId" clId="{2CA77DE1-89A6-4B61-AA42-3E13C737411B}" dt="2020-07-16T16:29:21.503" v="4973"/>
        <pc:sldMkLst>
          <pc:docMk/>
          <pc:sldMk cId="499708391" sldId="1349"/>
        </pc:sldMkLst>
        <pc:spChg chg="mod">
          <ac:chgData name="Alejandro Cerezo" userId="5ea20e796f35876f" providerId="LiveId" clId="{2CA77DE1-89A6-4B61-AA42-3E13C737411B}" dt="2020-07-11T17:05:25.876" v="1706" actId="20577"/>
          <ac:spMkLst>
            <pc:docMk/>
            <pc:sldMk cId="499708391" sldId="1349"/>
            <ac:spMk id="87" creationId="{00000000-0000-0000-0000-000000000000}"/>
          </ac:spMkLst>
        </pc:spChg>
      </pc:sldChg>
      <pc:sldChg chg="addSp modSp add mod ord">
        <pc:chgData name="Alejandro Cerezo" userId="5ea20e796f35876f" providerId="LiveId" clId="{2CA77DE1-89A6-4B61-AA42-3E13C737411B}" dt="2020-07-13T15:30:19.154" v="2202"/>
        <pc:sldMkLst>
          <pc:docMk/>
          <pc:sldMk cId="894191242" sldId="1350"/>
        </pc:sldMkLst>
        <pc:spChg chg="mod">
          <ac:chgData name="Alejandro Cerezo" userId="5ea20e796f35876f" providerId="LiveId" clId="{2CA77DE1-89A6-4B61-AA42-3E13C737411B}" dt="2020-07-12T16:49:06.873" v="1739" actId="20577"/>
          <ac:spMkLst>
            <pc:docMk/>
            <pc:sldMk cId="894191242" sldId="1350"/>
            <ac:spMk id="2" creationId="{73B0E13C-CAAB-43B5-97F1-B9727B6DFE53}"/>
          </ac:spMkLst>
        </pc:spChg>
        <pc:spChg chg="add mod">
          <ac:chgData name="Alejandro Cerezo" userId="5ea20e796f35876f" providerId="LiveId" clId="{2CA77DE1-89A6-4B61-AA42-3E13C737411B}" dt="2020-07-12T16:53:31.800" v="1828" actId="20577"/>
          <ac:spMkLst>
            <pc:docMk/>
            <pc:sldMk cId="894191242" sldId="1350"/>
            <ac:spMk id="3" creationId="{A0BD3163-4A55-4917-B171-DFD64FA3BE67}"/>
          </ac:spMkLst>
        </pc:spChg>
        <pc:spChg chg="mod">
          <ac:chgData name="Alejandro Cerezo" userId="5ea20e796f35876f" providerId="LiveId" clId="{2CA77DE1-89A6-4B61-AA42-3E13C737411B}" dt="2020-07-12T16:52:26.080" v="1768" actId="255"/>
          <ac:spMkLst>
            <pc:docMk/>
            <pc:sldMk cId="894191242" sldId="1350"/>
            <ac:spMk id="5" creationId="{286FCEAF-BBBD-411A-9C44-3EA0019CF297}"/>
          </ac:spMkLst>
        </pc:spChg>
      </pc:sldChg>
      <pc:sldChg chg="new del">
        <pc:chgData name="Alejandro Cerezo" userId="5ea20e796f35876f" providerId="LiveId" clId="{2CA77DE1-89A6-4B61-AA42-3E13C737411B}" dt="2020-07-12T16:47:39.076" v="1713" actId="2696"/>
        <pc:sldMkLst>
          <pc:docMk/>
          <pc:sldMk cId="1675291787" sldId="1350"/>
        </pc:sldMkLst>
      </pc:sldChg>
      <pc:sldChg chg="addSp delSp modSp new mod modClrScheme chgLayout">
        <pc:chgData name="Alejandro Cerezo" userId="5ea20e796f35876f" providerId="LiveId" clId="{2CA77DE1-89A6-4B61-AA42-3E13C737411B}" dt="2020-07-12T19:25:06.361" v="2181" actId="114"/>
        <pc:sldMkLst>
          <pc:docMk/>
          <pc:sldMk cId="3199494773" sldId="1351"/>
        </pc:sldMkLst>
        <pc:spChg chg="mod ord">
          <ac:chgData name="Alejandro Cerezo" userId="5ea20e796f35876f" providerId="LiveId" clId="{2CA77DE1-89A6-4B61-AA42-3E13C737411B}" dt="2020-07-12T18:21:48.912" v="1985" actId="700"/>
          <ac:spMkLst>
            <pc:docMk/>
            <pc:sldMk cId="3199494773" sldId="1351"/>
            <ac:spMk id="2" creationId="{6E9B61DB-D5ED-4A88-9A1E-B792F255C263}"/>
          </ac:spMkLst>
        </pc:spChg>
        <pc:spChg chg="del">
          <ac:chgData name="Alejandro Cerezo" userId="5ea20e796f35876f" providerId="LiveId" clId="{2CA77DE1-89A6-4B61-AA42-3E13C737411B}" dt="2020-07-12T18:14:11.130" v="1830" actId="3680"/>
          <ac:spMkLst>
            <pc:docMk/>
            <pc:sldMk cId="3199494773" sldId="1351"/>
            <ac:spMk id="3" creationId="{EFA2A6E7-7C78-48BB-8CF0-9DCA292FA9AA}"/>
          </ac:spMkLst>
        </pc:spChg>
        <pc:spChg chg="add del mod ord">
          <ac:chgData name="Alejandro Cerezo" userId="5ea20e796f35876f" providerId="LiveId" clId="{2CA77DE1-89A6-4B61-AA42-3E13C737411B}" dt="2020-07-12T18:22:04.788" v="1986" actId="478"/>
          <ac:spMkLst>
            <pc:docMk/>
            <pc:sldMk cId="3199494773" sldId="1351"/>
            <ac:spMk id="6" creationId="{C2142D6E-B096-4B7A-A7FD-D1948BC46E54}"/>
          </ac:spMkLst>
        </pc:spChg>
        <pc:graphicFrameChg chg="add mod ord modGraphic">
          <ac:chgData name="Alejandro Cerezo" userId="5ea20e796f35876f" providerId="LiveId" clId="{2CA77DE1-89A6-4B61-AA42-3E13C737411B}" dt="2020-07-12T19:25:06.361" v="2181" actId="114"/>
          <ac:graphicFrameMkLst>
            <pc:docMk/>
            <pc:sldMk cId="3199494773" sldId="1351"/>
            <ac:graphicFrameMk id="4" creationId="{8A50A235-840E-4F38-9924-68B948E8115C}"/>
          </ac:graphicFrameMkLst>
        </pc:graphicFrameChg>
      </pc:sldChg>
      <pc:sldChg chg="addSp modSp add mod">
        <pc:chgData name="Alejandro Cerezo" userId="5ea20e796f35876f" providerId="LiveId" clId="{2CA77DE1-89A6-4B61-AA42-3E13C737411B}" dt="2020-07-14T22:02:38.485" v="4957" actId="14100"/>
        <pc:sldMkLst>
          <pc:docMk/>
          <pc:sldMk cId="2081939996" sldId="1352"/>
        </pc:sldMkLst>
        <pc:spChg chg="add mod">
          <ac:chgData name="Alejandro Cerezo" userId="5ea20e796f35876f" providerId="LiveId" clId="{2CA77DE1-89A6-4B61-AA42-3E13C737411B}" dt="2020-07-13T17:20:42.399" v="4021" actId="1076"/>
          <ac:spMkLst>
            <pc:docMk/>
            <pc:sldMk cId="2081939996" sldId="1352"/>
            <ac:spMk id="2" creationId="{78233ED4-8150-4CFA-8A04-469BDBEAFD05}"/>
          </ac:spMkLst>
        </pc:spChg>
        <pc:spChg chg="add mod">
          <ac:chgData name="Alejandro Cerezo" userId="5ea20e796f35876f" providerId="LiveId" clId="{2CA77DE1-89A6-4B61-AA42-3E13C737411B}" dt="2020-07-14T22:02:38.485" v="4957" actId="14100"/>
          <ac:spMkLst>
            <pc:docMk/>
            <pc:sldMk cId="2081939996" sldId="1352"/>
            <ac:spMk id="6" creationId="{4CA6D42A-EB53-4154-A53C-F969CDF96551}"/>
          </ac:spMkLst>
        </pc:spChg>
        <pc:spChg chg="mod">
          <ac:chgData name="Alejandro Cerezo" userId="5ea20e796f35876f" providerId="LiveId" clId="{2CA77DE1-89A6-4B61-AA42-3E13C737411B}" dt="2020-07-13T15:51:03.927" v="2515" actId="20577"/>
          <ac:spMkLst>
            <pc:docMk/>
            <pc:sldMk cId="2081939996" sldId="1352"/>
            <ac:spMk id="130" creationId="{00000000-0000-0000-0000-000000000000}"/>
          </ac:spMkLst>
        </pc:spChg>
        <pc:spChg chg="mod">
          <ac:chgData name="Alejandro Cerezo" userId="5ea20e796f35876f" providerId="LiveId" clId="{2CA77DE1-89A6-4B61-AA42-3E13C737411B}" dt="2020-07-13T17:20:39.270" v="4020" actId="14100"/>
          <ac:spMkLst>
            <pc:docMk/>
            <pc:sldMk cId="2081939996" sldId="1352"/>
            <ac:spMk id="131" creationId="{00000000-0000-0000-0000-000000000000}"/>
          </ac:spMkLst>
        </pc:spChg>
      </pc:sldChg>
      <pc:sldChg chg="modSp add mod">
        <pc:chgData name="Alejandro Cerezo" userId="5ea20e796f35876f" providerId="LiveId" clId="{2CA77DE1-89A6-4B61-AA42-3E13C737411B}" dt="2020-07-13T16:08:31.974" v="2844" actId="20577"/>
        <pc:sldMkLst>
          <pc:docMk/>
          <pc:sldMk cId="895333517" sldId="1353"/>
        </pc:sldMkLst>
        <pc:spChg chg="mod">
          <ac:chgData name="Alejandro Cerezo" userId="5ea20e796f35876f" providerId="LiveId" clId="{2CA77DE1-89A6-4B61-AA42-3E13C737411B}" dt="2020-07-13T16:08:31.974" v="2844" actId="20577"/>
          <ac:spMkLst>
            <pc:docMk/>
            <pc:sldMk cId="895333517" sldId="1353"/>
            <ac:spMk id="3" creationId="{936C4BA2-E7EA-47C3-8F41-7B4F75D6BBC8}"/>
          </ac:spMkLst>
        </pc:spChg>
      </pc:sldChg>
      <pc:sldChg chg="addSp modSp new mod">
        <pc:chgData name="Alejandro Cerezo" userId="5ea20e796f35876f" providerId="LiveId" clId="{2CA77DE1-89A6-4B61-AA42-3E13C737411B}" dt="2020-07-13T15:36:19.658" v="2281" actId="20577"/>
        <pc:sldMkLst>
          <pc:docMk/>
          <pc:sldMk cId="3463335671" sldId="1354"/>
        </pc:sldMkLst>
        <pc:spChg chg="mod">
          <ac:chgData name="Alejandro Cerezo" userId="5ea20e796f35876f" providerId="LiveId" clId="{2CA77DE1-89A6-4B61-AA42-3E13C737411B}" dt="2020-07-13T15:36:19.658" v="2281" actId="20577"/>
          <ac:spMkLst>
            <pc:docMk/>
            <pc:sldMk cId="3463335671" sldId="1354"/>
            <ac:spMk id="2" creationId="{E433B21B-71ED-415E-B119-00B961ED79E9}"/>
          </ac:spMkLst>
        </pc:spChg>
        <pc:spChg chg="mod">
          <ac:chgData name="Alejandro Cerezo" userId="5ea20e796f35876f" providerId="LiveId" clId="{2CA77DE1-89A6-4B61-AA42-3E13C737411B}" dt="2020-07-13T15:36:08.914" v="2272" actId="1076"/>
          <ac:spMkLst>
            <pc:docMk/>
            <pc:sldMk cId="3463335671" sldId="1354"/>
            <ac:spMk id="3" creationId="{99AB2096-52D0-4A8D-A3EF-C9852A696539}"/>
          </ac:spMkLst>
        </pc:spChg>
        <pc:spChg chg="add mod">
          <ac:chgData name="Alejandro Cerezo" userId="5ea20e796f35876f" providerId="LiveId" clId="{2CA77DE1-89A6-4B61-AA42-3E13C737411B}" dt="2020-07-13T15:36:01.388" v="2270" actId="1076"/>
          <ac:spMkLst>
            <pc:docMk/>
            <pc:sldMk cId="3463335671" sldId="1354"/>
            <ac:spMk id="6" creationId="{70C191CA-6333-4BB6-B294-E5E184B89DA0}"/>
          </ac:spMkLst>
        </pc:spChg>
        <pc:picChg chg="add mod">
          <ac:chgData name="Alejandro Cerezo" userId="5ea20e796f35876f" providerId="LiveId" clId="{2CA77DE1-89A6-4B61-AA42-3E13C737411B}" dt="2020-07-13T15:35:56.580" v="2269" actId="1076"/>
          <ac:picMkLst>
            <pc:docMk/>
            <pc:sldMk cId="3463335671" sldId="1354"/>
            <ac:picMk id="1026" creationId="{D115ECB3-E879-4587-B5F4-772DC7857B52}"/>
          </ac:picMkLst>
        </pc:picChg>
      </pc:sldChg>
      <pc:sldChg chg="addSp modSp new mod">
        <pc:chgData name="Alejandro Cerezo" userId="5ea20e796f35876f" providerId="LiveId" clId="{2CA77DE1-89A6-4B61-AA42-3E13C737411B}" dt="2020-07-13T15:43:15.093" v="2333" actId="1076"/>
        <pc:sldMkLst>
          <pc:docMk/>
          <pc:sldMk cId="4111661020" sldId="1355"/>
        </pc:sldMkLst>
        <pc:spChg chg="mod">
          <ac:chgData name="Alejandro Cerezo" userId="5ea20e796f35876f" providerId="LiveId" clId="{2CA77DE1-89A6-4B61-AA42-3E13C737411B}" dt="2020-07-13T15:37:21.518" v="2283"/>
          <ac:spMkLst>
            <pc:docMk/>
            <pc:sldMk cId="4111661020" sldId="1355"/>
            <ac:spMk id="2" creationId="{75819D49-1896-4F85-85E0-C8DCD4EE048F}"/>
          </ac:spMkLst>
        </pc:spChg>
        <pc:spChg chg="mod">
          <ac:chgData name="Alejandro Cerezo" userId="5ea20e796f35876f" providerId="LiveId" clId="{2CA77DE1-89A6-4B61-AA42-3E13C737411B}" dt="2020-07-13T15:40:17.384" v="2314" actId="14100"/>
          <ac:spMkLst>
            <pc:docMk/>
            <pc:sldMk cId="4111661020" sldId="1355"/>
            <ac:spMk id="3" creationId="{1E7CEC86-A71A-4B6C-A128-9B3A94D032B5}"/>
          </ac:spMkLst>
        </pc:spChg>
        <pc:spChg chg="add mod">
          <ac:chgData name="Alejandro Cerezo" userId="5ea20e796f35876f" providerId="LiveId" clId="{2CA77DE1-89A6-4B61-AA42-3E13C737411B}" dt="2020-07-13T15:40:40.495" v="2319" actId="1076"/>
          <ac:spMkLst>
            <pc:docMk/>
            <pc:sldMk cId="4111661020" sldId="1355"/>
            <ac:spMk id="6" creationId="{C35855F2-239B-40F4-953D-9D5214D68BD5}"/>
          </ac:spMkLst>
        </pc:spChg>
        <pc:spChg chg="add mod">
          <ac:chgData name="Alejandro Cerezo" userId="5ea20e796f35876f" providerId="LiveId" clId="{2CA77DE1-89A6-4B61-AA42-3E13C737411B}" dt="2020-07-13T15:41:09.544" v="2323" actId="1076"/>
          <ac:spMkLst>
            <pc:docMk/>
            <pc:sldMk cId="4111661020" sldId="1355"/>
            <ac:spMk id="8" creationId="{D7937CDC-5719-4CC0-8A1F-792F070C308F}"/>
          </ac:spMkLst>
        </pc:spChg>
        <pc:picChg chg="add mod">
          <ac:chgData name="Alejandro Cerezo" userId="5ea20e796f35876f" providerId="LiveId" clId="{2CA77DE1-89A6-4B61-AA42-3E13C737411B}" dt="2020-07-13T15:43:15.093" v="2333" actId="1076"/>
          <ac:picMkLst>
            <pc:docMk/>
            <pc:sldMk cId="4111661020" sldId="1355"/>
            <ac:picMk id="7" creationId="{757FBC93-42A8-4FED-9148-EB68A60EF2E5}"/>
          </ac:picMkLst>
        </pc:picChg>
        <pc:picChg chg="add mod">
          <ac:chgData name="Alejandro Cerezo" userId="5ea20e796f35876f" providerId="LiveId" clId="{2CA77DE1-89A6-4B61-AA42-3E13C737411B}" dt="2020-07-13T15:42:53.346" v="2327" actId="14100"/>
          <ac:picMkLst>
            <pc:docMk/>
            <pc:sldMk cId="4111661020" sldId="1355"/>
            <ac:picMk id="2050" creationId="{12DEB91A-F384-48FD-91B8-FCDAF4A0B550}"/>
          </ac:picMkLst>
        </pc:picChg>
      </pc:sldChg>
      <pc:sldChg chg="addSp delSp modSp new mod ord">
        <pc:chgData name="Alejandro Cerezo" userId="5ea20e796f35876f" providerId="LiveId" clId="{2CA77DE1-89A6-4B61-AA42-3E13C737411B}" dt="2020-07-13T17:41:01.739" v="4211" actId="1076"/>
        <pc:sldMkLst>
          <pc:docMk/>
          <pc:sldMk cId="1773013844" sldId="1356"/>
        </pc:sldMkLst>
        <pc:spChg chg="mod">
          <ac:chgData name="Alejandro Cerezo" userId="5ea20e796f35876f" providerId="LiveId" clId="{2CA77DE1-89A6-4B61-AA42-3E13C737411B}" dt="2020-07-13T17:17:15.069" v="3898" actId="20577"/>
          <ac:spMkLst>
            <pc:docMk/>
            <pc:sldMk cId="1773013844" sldId="1356"/>
            <ac:spMk id="2" creationId="{5038F092-E63F-44F5-A7FF-D4382501F70D}"/>
          </ac:spMkLst>
        </pc:spChg>
        <pc:spChg chg="mod">
          <ac:chgData name="Alejandro Cerezo" userId="5ea20e796f35876f" providerId="LiveId" clId="{2CA77DE1-89A6-4B61-AA42-3E13C737411B}" dt="2020-07-13T15:59:29.245" v="2703" actId="20577"/>
          <ac:spMkLst>
            <pc:docMk/>
            <pc:sldMk cId="1773013844" sldId="1356"/>
            <ac:spMk id="3" creationId="{F1A49284-390D-4EAF-8D90-352E02709D86}"/>
          </ac:spMkLst>
        </pc:spChg>
        <pc:spChg chg="add del">
          <ac:chgData name="Alejandro Cerezo" userId="5ea20e796f35876f" providerId="LiveId" clId="{2CA77DE1-89A6-4B61-AA42-3E13C737411B}" dt="2020-07-13T15:57:19.561" v="2602" actId="478"/>
          <ac:spMkLst>
            <pc:docMk/>
            <pc:sldMk cId="1773013844" sldId="1356"/>
            <ac:spMk id="4" creationId="{506A5474-CAA9-456B-8455-01C8A938D55B}"/>
          </ac:spMkLst>
        </pc:spChg>
        <pc:spChg chg="add del mod">
          <ac:chgData name="Alejandro Cerezo" userId="5ea20e796f35876f" providerId="LiveId" clId="{2CA77DE1-89A6-4B61-AA42-3E13C737411B}" dt="2020-07-13T16:01:14.788" v="2711" actId="478"/>
          <ac:spMkLst>
            <pc:docMk/>
            <pc:sldMk cId="1773013844" sldId="1356"/>
            <ac:spMk id="5" creationId="{F292F636-3842-4974-B14F-8166281C8213}"/>
          </ac:spMkLst>
        </pc:spChg>
        <pc:spChg chg="add mod">
          <ac:chgData name="Alejandro Cerezo" userId="5ea20e796f35876f" providerId="LiveId" clId="{2CA77DE1-89A6-4B61-AA42-3E13C737411B}" dt="2020-07-13T15:59:47.830" v="2706" actId="1076"/>
          <ac:spMkLst>
            <pc:docMk/>
            <pc:sldMk cId="1773013844" sldId="1356"/>
            <ac:spMk id="6" creationId="{77ADD9C5-2E56-4771-8826-059A0D198093}"/>
          </ac:spMkLst>
        </pc:spChg>
        <pc:spChg chg="add mod">
          <ac:chgData name="Alejandro Cerezo" userId="5ea20e796f35876f" providerId="LiveId" clId="{2CA77DE1-89A6-4B61-AA42-3E13C737411B}" dt="2020-07-13T17:41:01.739" v="4211" actId="1076"/>
          <ac:spMkLst>
            <pc:docMk/>
            <pc:sldMk cId="1773013844" sldId="1356"/>
            <ac:spMk id="9" creationId="{C2CABBFB-33B0-4369-9D45-6AA5BDC2DAFA}"/>
          </ac:spMkLst>
        </pc:spChg>
        <pc:cxnChg chg="add mod">
          <ac:chgData name="Alejandro Cerezo" userId="5ea20e796f35876f" providerId="LiveId" clId="{2CA77DE1-89A6-4B61-AA42-3E13C737411B}" dt="2020-07-13T16:02:48.077" v="2715" actId="208"/>
          <ac:cxnSpMkLst>
            <pc:docMk/>
            <pc:sldMk cId="1773013844" sldId="1356"/>
            <ac:cxnSpMk id="8" creationId="{BACB7959-E88F-44B2-AA4D-1423748ABAE3}"/>
          </ac:cxnSpMkLst>
        </pc:cxnChg>
      </pc:sldChg>
      <pc:sldChg chg="modSp add mod">
        <pc:chgData name="Alejandro Cerezo" userId="5ea20e796f35876f" providerId="LiveId" clId="{2CA77DE1-89A6-4B61-AA42-3E13C737411B}" dt="2020-07-13T17:09:22.532" v="3599" actId="20577"/>
        <pc:sldMkLst>
          <pc:docMk/>
          <pc:sldMk cId="1897319593" sldId="1357"/>
        </pc:sldMkLst>
        <pc:spChg chg="mod">
          <ac:chgData name="Alejandro Cerezo" userId="5ea20e796f35876f" providerId="LiveId" clId="{2CA77DE1-89A6-4B61-AA42-3E13C737411B}" dt="2020-07-13T16:33:38.254" v="3410" actId="6549"/>
          <ac:spMkLst>
            <pc:docMk/>
            <pc:sldMk cId="1897319593" sldId="1357"/>
            <ac:spMk id="130" creationId="{00000000-0000-0000-0000-000000000000}"/>
          </ac:spMkLst>
        </pc:spChg>
        <pc:spChg chg="mod">
          <ac:chgData name="Alejandro Cerezo" userId="5ea20e796f35876f" providerId="LiveId" clId="{2CA77DE1-89A6-4B61-AA42-3E13C737411B}" dt="2020-07-13T17:09:22.532" v="3599" actId="20577"/>
          <ac:spMkLst>
            <pc:docMk/>
            <pc:sldMk cId="1897319593" sldId="1357"/>
            <ac:spMk id="131" creationId="{00000000-0000-0000-0000-000000000000}"/>
          </ac:spMkLst>
        </pc:spChg>
      </pc:sldChg>
      <pc:sldChg chg="addSp delSp modSp add mod">
        <pc:chgData name="Alejandro Cerezo" userId="5ea20e796f35876f" providerId="LiveId" clId="{2CA77DE1-89A6-4B61-AA42-3E13C737411B}" dt="2020-07-13T17:17:43.842" v="3958" actId="20577"/>
        <pc:sldMkLst>
          <pc:docMk/>
          <pc:sldMk cId="2219539652" sldId="1358"/>
        </pc:sldMkLst>
        <pc:spChg chg="add mod">
          <ac:chgData name="Alejandro Cerezo" userId="5ea20e796f35876f" providerId="LiveId" clId="{2CA77DE1-89A6-4B61-AA42-3E13C737411B}" dt="2020-07-13T16:25:34.564" v="3312" actId="1076"/>
          <ac:spMkLst>
            <pc:docMk/>
            <pc:sldMk cId="2219539652" sldId="1358"/>
            <ac:spMk id="2" creationId="{0490D98B-C9DF-4F71-93F9-319CBBFC3B01}"/>
          </ac:spMkLst>
        </pc:spChg>
        <pc:spChg chg="add del">
          <ac:chgData name="Alejandro Cerezo" userId="5ea20e796f35876f" providerId="LiveId" clId="{2CA77DE1-89A6-4B61-AA42-3E13C737411B}" dt="2020-07-13T16:22:38.157" v="3246" actId="478"/>
          <ac:spMkLst>
            <pc:docMk/>
            <pc:sldMk cId="2219539652" sldId="1358"/>
            <ac:spMk id="3" creationId="{7EB09FFD-7533-46C7-9F19-A3A80EB27C98}"/>
          </ac:spMkLst>
        </pc:spChg>
        <pc:spChg chg="add del">
          <ac:chgData name="Alejandro Cerezo" userId="5ea20e796f35876f" providerId="LiveId" clId="{2CA77DE1-89A6-4B61-AA42-3E13C737411B}" dt="2020-07-13T16:22:47.326" v="3248" actId="478"/>
          <ac:spMkLst>
            <pc:docMk/>
            <pc:sldMk cId="2219539652" sldId="1358"/>
            <ac:spMk id="4" creationId="{06DE3A90-88E3-41A6-B9E5-4FE8F217E0A7}"/>
          </ac:spMkLst>
        </pc:spChg>
        <pc:spChg chg="add mod">
          <ac:chgData name="Alejandro Cerezo" userId="5ea20e796f35876f" providerId="LiveId" clId="{2CA77DE1-89A6-4B61-AA42-3E13C737411B}" dt="2020-07-13T16:25:30.141" v="3311" actId="1076"/>
          <ac:spMkLst>
            <pc:docMk/>
            <pc:sldMk cId="2219539652" sldId="1358"/>
            <ac:spMk id="5" creationId="{ECCFB875-16E5-4EF1-825C-C4A2E34B6593}"/>
          </ac:spMkLst>
        </pc:spChg>
        <pc:spChg chg="mod">
          <ac:chgData name="Alejandro Cerezo" userId="5ea20e796f35876f" providerId="LiveId" clId="{2CA77DE1-89A6-4B61-AA42-3E13C737411B}" dt="2020-07-13T17:17:43.842" v="3958" actId="20577"/>
          <ac:spMkLst>
            <pc:docMk/>
            <pc:sldMk cId="2219539652" sldId="1358"/>
            <ac:spMk id="130" creationId="{00000000-0000-0000-0000-000000000000}"/>
          </ac:spMkLst>
        </pc:spChg>
        <pc:spChg chg="mod">
          <ac:chgData name="Alejandro Cerezo" userId="5ea20e796f35876f" providerId="LiveId" clId="{2CA77DE1-89A6-4B61-AA42-3E13C737411B}" dt="2020-07-13T16:27:44.780" v="3379" actId="20577"/>
          <ac:spMkLst>
            <pc:docMk/>
            <pc:sldMk cId="2219539652" sldId="1358"/>
            <ac:spMk id="131" creationId="{00000000-0000-0000-0000-000000000000}"/>
          </ac:spMkLst>
        </pc:spChg>
        <pc:cxnChg chg="add mod">
          <ac:chgData name="Alejandro Cerezo" userId="5ea20e796f35876f" providerId="LiveId" clId="{2CA77DE1-89A6-4B61-AA42-3E13C737411B}" dt="2020-07-13T16:25:57.520" v="3314" actId="1582"/>
          <ac:cxnSpMkLst>
            <pc:docMk/>
            <pc:sldMk cId="2219539652" sldId="1358"/>
            <ac:cxnSpMk id="7" creationId="{34848FDB-7ED1-4912-BC29-6534FAA41C92}"/>
          </ac:cxnSpMkLst>
        </pc:cxnChg>
      </pc:sldChg>
      <pc:sldChg chg="addSp delSp modSp add mod ord">
        <pc:chgData name="Alejandro Cerezo" userId="5ea20e796f35876f" providerId="LiveId" clId="{2CA77DE1-89A6-4B61-AA42-3E13C737411B}" dt="2020-07-13T21:59:48.882" v="4307" actId="114"/>
        <pc:sldMkLst>
          <pc:docMk/>
          <pc:sldMk cId="4016625337" sldId="1359"/>
        </pc:sldMkLst>
        <pc:spChg chg="add mod">
          <ac:chgData name="Alejandro Cerezo" userId="5ea20e796f35876f" providerId="LiveId" clId="{2CA77DE1-89A6-4B61-AA42-3E13C737411B}" dt="2020-07-13T17:39:29.962" v="4155" actId="1076"/>
          <ac:spMkLst>
            <pc:docMk/>
            <pc:sldMk cId="4016625337" sldId="1359"/>
            <ac:spMk id="2" creationId="{4351CBAE-2DBA-48E0-A06F-7193F3629CE2}"/>
          </ac:spMkLst>
        </pc:spChg>
        <pc:spChg chg="add mod">
          <ac:chgData name="Alejandro Cerezo" userId="5ea20e796f35876f" providerId="LiveId" clId="{2CA77DE1-89A6-4B61-AA42-3E13C737411B}" dt="2020-07-13T17:40:23.692" v="4178" actId="1076"/>
          <ac:spMkLst>
            <pc:docMk/>
            <pc:sldMk cId="4016625337" sldId="1359"/>
            <ac:spMk id="3" creationId="{67DBC24A-870C-420F-8413-36933D7083D7}"/>
          </ac:spMkLst>
        </pc:spChg>
        <pc:spChg chg="add del mod">
          <ac:chgData name="Alejandro Cerezo" userId="5ea20e796f35876f" providerId="LiveId" clId="{2CA77DE1-89A6-4B61-AA42-3E13C737411B}" dt="2020-07-13T17:16:19.984" v="3870" actId="478"/>
          <ac:spMkLst>
            <pc:docMk/>
            <pc:sldMk cId="4016625337" sldId="1359"/>
            <ac:spMk id="4" creationId="{B27FF39D-80C4-451F-85DC-3F45784CBDFF}"/>
          </ac:spMkLst>
        </pc:spChg>
        <pc:spChg chg="mod">
          <ac:chgData name="Alejandro Cerezo" userId="5ea20e796f35876f" providerId="LiveId" clId="{2CA77DE1-89A6-4B61-AA42-3E13C737411B}" dt="2020-07-13T17:17:21.907" v="3918" actId="20577"/>
          <ac:spMkLst>
            <pc:docMk/>
            <pc:sldMk cId="4016625337" sldId="1359"/>
            <ac:spMk id="130" creationId="{00000000-0000-0000-0000-000000000000}"/>
          </ac:spMkLst>
        </pc:spChg>
        <pc:spChg chg="mod">
          <ac:chgData name="Alejandro Cerezo" userId="5ea20e796f35876f" providerId="LiveId" clId="{2CA77DE1-89A6-4B61-AA42-3E13C737411B}" dt="2020-07-13T21:59:48.882" v="4307" actId="114"/>
          <ac:spMkLst>
            <pc:docMk/>
            <pc:sldMk cId="4016625337" sldId="1359"/>
            <ac:spMk id="131" creationId="{00000000-0000-0000-0000-000000000000}"/>
          </ac:spMkLst>
        </pc:spChg>
      </pc:sldChg>
      <pc:sldChg chg="addSp delSp modSp new mod">
        <pc:chgData name="Alejandro Cerezo" userId="5ea20e796f35876f" providerId="LiveId" clId="{2CA77DE1-89A6-4B61-AA42-3E13C737411B}" dt="2020-07-13T17:05:17.359" v="3475" actId="1076"/>
        <pc:sldMkLst>
          <pc:docMk/>
          <pc:sldMk cId="3153749289" sldId="1360"/>
        </pc:sldMkLst>
        <pc:spChg chg="mod">
          <ac:chgData name="Alejandro Cerezo" userId="5ea20e796f35876f" providerId="LiveId" clId="{2CA77DE1-89A6-4B61-AA42-3E13C737411B}" dt="2020-07-13T16:28:20.987" v="3406" actId="20577"/>
          <ac:spMkLst>
            <pc:docMk/>
            <pc:sldMk cId="3153749289" sldId="1360"/>
            <ac:spMk id="2" creationId="{5B28DB6A-5FB2-428D-B436-A70C41B82A72}"/>
          </ac:spMkLst>
        </pc:spChg>
        <pc:spChg chg="del mod">
          <ac:chgData name="Alejandro Cerezo" userId="5ea20e796f35876f" providerId="LiveId" clId="{2CA77DE1-89A6-4B61-AA42-3E13C737411B}" dt="2020-07-13T16:57:42.233" v="3413" actId="478"/>
          <ac:spMkLst>
            <pc:docMk/>
            <pc:sldMk cId="3153749289" sldId="1360"/>
            <ac:spMk id="3" creationId="{BC31F771-3545-4AAC-8D5E-D3D47F2A7DA0}"/>
          </ac:spMkLst>
        </pc:spChg>
        <pc:spChg chg="add mod">
          <ac:chgData name="Alejandro Cerezo" userId="5ea20e796f35876f" providerId="LiveId" clId="{2CA77DE1-89A6-4B61-AA42-3E13C737411B}" dt="2020-07-13T16:59:16.826" v="3418" actId="1076"/>
          <ac:spMkLst>
            <pc:docMk/>
            <pc:sldMk cId="3153749289" sldId="1360"/>
            <ac:spMk id="5" creationId="{12556D48-CD99-4652-AE59-7755A9B1706C}"/>
          </ac:spMkLst>
        </pc:spChg>
        <pc:spChg chg="add mod">
          <ac:chgData name="Alejandro Cerezo" userId="5ea20e796f35876f" providerId="LiveId" clId="{2CA77DE1-89A6-4B61-AA42-3E13C737411B}" dt="2020-07-13T16:59:16.826" v="3418" actId="1076"/>
          <ac:spMkLst>
            <pc:docMk/>
            <pc:sldMk cId="3153749289" sldId="1360"/>
            <ac:spMk id="6" creationId="{9D18176B-591E-473F-9ADE-337E9D4FB064}"/>
          </ac:spMkLst>
        </pc:spChg>
        <pc:spChg chg="add mod">
          <ac:chgData name="Alejandro Cerezo" userId="5ea20e796f35876f" providerId="LiveId" clId="{2CA77DE1-89A6-4B61-AA42-3E13C737411B}" dt="2020-07-13T17:00:10.356" v="3421" actId="13822"/>
          <ac:spMkLst>
            <pc:docMk/>
            <pc:sldMk cId="3153749289" sldId="1360"/>
            <ac:spMk id="8" creationId="{B0E4E87E-E1F9-4E8F-B0A1-A45C212432FA}"/>
          </ac:spMkLst>
        </pc:spChg>
        <pc:spChg chg="add mod">
          <ac:chgData name="Alejandro Cerezo" userId="5ea20e796f35876f" providerId="LiveId" clId="{2CA77DE1-89A6-4B61-AA42-3E13C737411B}" dt="2020-07-13T17:01:12.978" v="3439" actId="13822"/>
          <ac:spMkLst>
            <pc:docMk/>
            <pc:sldMk cId="3153749289" sldId="1360"/>
            <ac:spMk id="9" creationId="{98CA9B2F-03EE-4238-8F5A-A88482D5ACA2}"/>
          </ac:spMkLst>
        </pc:spChg>
        <pc:spChg chg="add mod">
          <ac:chgData name="Alejandro Cerezo" userId="5ea20e796f35876f" providerId="LiveId" clId="{2CA77DE1-89A6-4B61-AA42-3E13C737411B}" dt="2020-07-13T17:02:25.408" v="3445" actId="1076"/>
          <ac:spMkLst>
            <pc:docMk/>
            <pc:sldMk cId="3153749289" sldId="1360"/>
            <ac:spMk id="11" creationId="{74606444-EAE9-4690-B2CC-3312AB07E6E4}"/>
          </ac:spMkLst>
        </pc:spChg>
        <pc:spChg chg="add mod">
          <ac:chgData name="Alejandro Cerezo" userId="5ea20e796f35876f" providerId="LiveId" clId="{2CA77DE1-89A6-4B61-AA42-3E13C737411B}" dt="2020-07-13T17:04:56.842" v="3467" actId="1076"/>
          <ac:spMkLst>
            <pc:docMk/>
            <pc:sldMk cId="3153749289" sldId="1360"/>
            <ac:spMk id="21" creationId="{6A20112A-6C99-408A-B4F0-E43B7E1EE86D}"/>
          </ac:spMkLst>
        </pc:spChg>
        <pc:spChg chg="add mod">
          <ac:chgData name="Alejandro Cerezo" userId="5ea20e796f35876f" providerId="LiveId" clId="{2CA77DE1-89A6-4B61-AA42-3E13C737411B}" dt="2020-07-13T17:05:17.359" v="3475" actId="1076"/>
          <ac:spMkLst>
            <pc:docMk/>
            <pc:sldMk cId="3153749289" sldId="1360"/>
            <ac:spMk id="23" creationId="{C24CEF40-405F-4CDF-ACED-BE9B4BC4F9E3}"/>
          </ac:spMkLst>
        </pc:spChg>
        <pc:picChg chg="add del mod">
          <ac:chgData name="Alejandro Cerezo" userId="5ea20e796f35876f" providerId="LiveId" clId="{2CA77DE1-89A6-4B61-AA42-3E13C737411B}" dt="2020-07-13T16:59:09.145" v="3416" actId="478"/>
          <ac:picMkLst>
            <pc:docMk/>
            <pc:sldMk cId="3153749289" sldId="1360"/>
            <ac:picMk id="4" creationId="{B92F22F4-B0EB-48CD-9F50-5BF4B5A3673C}"/>
          </ac:picMkLst>
        </pc:picChg>
        <pc:picChg chg="add del mod">
          <ac:chgData name="Alejandro Cerezo" userId="5ea20e796f35876f" providerId="LiveId" clId="{2CA77DE1-89A6-4B61-AA42-3E13C737411B}" dt="2020-07-13T17:02:00.193" v="3442" actId="478"/>
          <ac:picMkLst>
            <pc:docMk/>
            <pc:sldMk cId="3153749289" sldId="1360"/>
            <ac:picMk id="10" creationId="{F5DAEF9A-A9BE-4063-8459-0E13B1813C6D}"/>
          </ac:picMkLst>
        </pc:picChg>
        <pc:cxnChg chg="add mod">
          <ac:chgData name="Alejandro Cerezo" userId="5ea20e796f35876f" providerId="LiveId" clId="{2CA77DE1-89A6-4B61-AA42-3E13C737411B}" dt="2020-07-13T16:59:16.826" v="3418" actId="1076"/>
          <ac:cxnSpMkLst>
            <pc:docMk/>
            <pc:sldMk cId="3153749289" sldId="1360"/>
            <ac:cxnSpMk id="7" creationId="{2A2DA62D-8F17-4271-803D-AB17806B57E6}"/>
          </ac:cxnSpMkLst>
        </pc:cxnChg>
        <pc:cxnChg chg="add mod">
          <ac:chgData name="Alejandro Cerezo" userId="5ea20e796f35876f" providerId="LiveId" clId="{2CA77DE1-89A6-4B61-AA42-3E13C737411B}" dt="2020-07-13T17:02:43.767" v="3447" actId="13822"/>
          <ac:cxnSpMkLst>
            <pc:docMk/>
            <pc:sldMk cId="3153749289" sldId="1360"/>
            <ac:cxnSpMk id="13" creationId="{AC851D0B-5DB1-4059-9533-B53E9630FE14}"/>
          </ac:cxnSpMkLst>
        </pc:cxnChg>
        <pc:cxnChg chg="add">
          <ac:chgData name="Alejandro Cerezo" userId="5ea20e796f35876f" providerId="LiveId" clId="{2CA77DE1-89A6-4B61-AA42-3E13C737411B}" dt="2020-07-13T17:02:55.568" v="3448" actId="11529"/>
          <ac:cxnSpMkLst>
            <pc:docMk/>
            <pc:sldMk cId="3153749289" sldId="1360"/>
            <ac:cxnSpMk id="15" creationId="{9E9B0EB6-E624-4780-8330-7619BBC738A7}"/>
          </ac:cxnSpMkLst>
        </pc:cxnChg>
        <pc:cxnChg chg="add">
          <ac:chgData name="Alejandro Cerezo" userId="5ea20e796f35876f" providerId="LiveId" clId="{2CA77DE1-89A6-4B61-AA42-3E13C737411B}" dt="2020-07-13T17:03:09.435" v="3449" actId="11529"/>
          <ac:cxnSpMkLst>
            <pc:docMk/>
            <pc:sldMk cId="3153749289" sldId="1360"/>
            <ac:cxnSpMk id="17" creationId="{325CCA55-8899-4432-AD42-DF131B8D7DA3}"/>
          </ac:cxnSpMkLst>
        </pc:cxnChg>
        <pc:cxnChg chg="add">
          <ac:chgData name="Alejandro Cerezo" userId="5ea20e796f35876f" providerId="LiveId" clId="{2CA77DE1-89A6-4B61-AA42-3E13C737411B}" dt="2020-07-13T17:03:19.806" v="3450" actId="11529"/>
          <ac:cxnSpMkLst>
            <pc:docMk/>
            <pc:sldMk cId="3153749289" sldId="1360"/>
            <ac:cxnSpMk id="19" creationId="{479B0C4E-1DD3-4E90-867B-5A933C99FB80}"/>
          </ac:cxnSpMkLst>
        </pc:cxnChg>
      </pc:sldChg>
      <pc:sldChg chg="add">
        <pc:chgData name="Alejandro Cerezo" userId="5ea20e796f35876f" providerId="LiveId" clId="{2CA77DE1-89A6-4B61-AA42-3E13C737411B}" dt="2020-07-13T16:57:12.968" v="3412" actId="22"/>
        <pc:sldMkLst>
          <pc:docMk/>
          <pc:sldMk cId="1009709109" sldId="1361"/>
        </pc:sldMkLst>
      </pc:sldChg>
      <pc:sldChg chg="modSp new mod ord">
        <pc:chgData name="Alejandro Cerezo" userId="5ea20e796f35876f" providerId="LiveId" clId="{2CA77DE1-89A6-4B61-AA42-3E13C737411B}" dt="2020-07-13T17:14:19.524" v="3803"/>
        <pc:sldMkLst>
          <pc:docMk/>
          <pc:sldMk cId="3797781959" sldId="1362"/>
        </pc:sldMkLst>
        <pc:spChg chg="mod">
          <ac:chgData name="Alejandro Cerezo" userId="5ea20e796f35876f" providerId="LiveId" clId="{2CA77DE1-89A6-4B61-AA42-3E13C737411B}" dt="2020-07-13T17:10:07.594" v="3609" actId="20577"/>
          <ac:spMkLst>
            <pc:docMk/>
            <pc:sldMk cId="3797781959" sldId="1362"/>
            <ac:spMk id="2" creationId="{DD98D68A-2D45-4C95-B3C7-1EAA686A5B53}"/>
          </ac:spMkLst>
        </pc:spChg>
        <pc:spChg chg="mod">
          <ac:chgData name="Alejandro Cerezo" userId="5ea20e796f35876f" providerId="LiveId" clId="{2CA77DE1-89A6-4B61-AA42-3E13C737411B}" dt="2020-07-13T17:14:03.278" v="3801" actId="20577"/>
          <ac:spMkLst>
            <pc:docMk/>
            <pc:sldMk cId="3797781959" sldId="1362"/>
            <ac:spMk id="3" creationId="{688DC026-0079-428E-AD60-C044407B23EB}"/>
          </ac:spMkLst>
        </pc:spChg>
      </pc:sldChg>
      <pc:sldChg chg="addSp modSp new mod">
        <pc:chgData name="Alejandro Cerezo" userId="5ea20e796f35876f" providerId="LiveId" clId="{2CA77DE1-89A6-4B61-AA42-3E13C737411B}" dt="2020-07-14T17:00:59.336" v="4725" actId="1076"/>
        <pc:sldMkLst>
          <pc:docMk/>
          <pc:sldMk cId="2010633106" sldId="1363"/>
        </pc:sldMkLst>
        <pc:spChg chg="mod">
          <ac:chgData name="Alejandro Cerezo" userId="5ea20e796f35876f" providerId="LiveId" clId="{2CA77DE1-89A6-4B61-AA42-3E13C737411B}" dt="2020-07-13T17:42:58.073" v="4241" actId="20577"/>
          <ac:spMkLst>
            <pc:docMk/>
            <pc:sldMk cId="2010633106" sldId="1363"/>
            <ac:spMk id="2" creationId="{AF6D20BD-6E87-42D2-AA82-E61020970705}"/>
          </ac:spMkLst>
        </pc:spChg>
        <pc:spChg chg="mod">
          <ac:chgData name="Alejandro Cerezo" userId="5ea20e796f35876f" providerId="LiveId" clId="{2CA77DE1-89A6-4B61-AA42-3E13C737411B}" dt="2020-07-13T17:43:28.907" v="4272" actId="14100"/>
          <ac:spMkLst>
            <pc:docMk/>
            <pc:sldMk cId="2010633106" sldId="1363"/>
            <ac:spMk id="3" creationId="{A48E9A48-E819-4F5F-AAA9-AF8DCCE59DEA}"/>
          </ac:spMkLst>
        </pc:spChg>
        <pc:spChg chg="add mod">
          <ac:chgData name="Alejandro Cerezo" userId="5ea20e796f35876f" providerId="LiveId" clId="{2CA77DE1-89A6-4B61-AA42-3E13C737411B}" dt="2020-07-14T16:59:12.593" v="4677" actId="1076"/>
          <ac:spMkLst>
            <pc:docMk/>
            <pc:sldMk cId="2010633106" sldId="1363"/>
            <ac:spMk id="5" creationId="{60C6B82F-CA99-43E2-B48B-2CA9DCC2EEE2}"/>
          </ac:spMkLst>
        </pc:spChg>
        <pc:spChg chg="add mod">
          <ac:chgData name="Alejandro Cerezo" userId="5ea20e796f35876f" providerId="LiveId" clId="{2CA77DE1-89A6-4B61-AA42-3E13C737411B}" dt="2020-07-14T16:59:22.967" v="4678" actId="1076"/>
          <ac:spMkLst>
            <pc:docMk/>
            <pc:sldMk cId="2010633106" sldId="1363"/>
            <ac:spMk id="6" creationId="{3706C2EB-0CF5-4D38-8FB7-297317F2C914}"/>
          </ac:spMkLst>
        </pc:spChg>
        <pc:spChg chg="add mod">
          <ac:chgData name="Alejandro Cerezo" userId="5ea20e796f35876f" providerId="LiveId" clId="{2CA77DE1-89A6-4B61-AA42-3E13C737411B}" dt="2020-07-14T17:00:59.336" v="4725" actId="1076"/>
          <ac:spMkLst>
            <pc:docMk/>
            <pc:sldMk cId="2010633106" sldId="1363"/>
            <ac:spMk id="7" creationId="{0E765B5D-7EEA-43D8-881C-19C5FC69F26A}"/>
          </ac:spMkLst>
        </pc:spChg>
      </pc:sldChg>
      <pc:sldChg chg="addSp delSp modSp new mod modClrScheme chgLayout">
        <pc:chgData name="Alejandro Cerezo" userId="5ea20e796f35876f" providerId="LiveId" clId="{2CA77DE1-89A6-4B61-AA42-3E13C737411B}" dt="2020-07-14T16:33:21.774" v="4422" actId="1076"/>
        <pc:sldMkLst>
          <pc:docMk/>
          <pc:sldMk cId="3433621393" sldId="1364"/>
        </pc:sldMkLst>
        <pc:spChg chg="del">
          <ac:chgData name="Alejandro Cerezo" userId="5ea20e796f35876f" providerId="LiveId" clId="{2CA77DE1-89A6-4B61-AA42-3E13C737411B}" dt="2020-07-14T16:21:38.770" v="4309" actId="700"/>
          <ac:spMkLst>
            <pc:docMk/>
            <pc:sldMk cId="3433621393" sldId="1364"/>
            <ac:spMk id="2" creationId="{5E8D5004-89CA-4FE9-B9C7-4ABBBCF822EB}"/>
          </ac:spMkLst>
        </pc:spChg>
        <pc:spChg chg="del">
          <ac:chgData name="Alejandro Cerezo" userId="5ea20e796f35876f" providerId="LiveId" clId="{2CA77DE1-89A6-4B61-AA42-3E13C737411B}" dt="2020-07-14T16:21:38.770" v="4309" actId="700"/>
          <ac:spMkLst>
            <pc:docMk/>
            <pc:sldMk cId="3433621393" sldId="1364"/>
            <ac:spMk id="3" creationId="{A580B36C-8525-498E-8BAB-80B6DCFE75FE}"/>
          </ac:spMkLst>
        </pc:spChg>
        <pc:spChg chg="add mod ord">
          <ac:chgData name="Alejandro Cerezo" userId="5ea20e796f35876f" providerId="LiveId" clId="{2CA77DE1-89A6-4B61-AA42-3E13C737411B}" dt="2020-07-14T16:26:49.994" v="4355" actId="20577"/>
          <ac:spMkLst>
            <pc:docMk/>
            <pc:sldMk cId="3433621393" sldId="1364"/>
            <ac:spMk id="8" creationId="{0FFE8904-2E27-42DA-AF41-98B809699D23}"/>
          </ac:spMkLst>
        </pc:spChg>
        <pc:spChg chg="add del mod ord">
          <ac:chgData name="Alejandro Cerezo" userId="5ea20e796f35876f" providerId="LiveId" clId="{2CA77DE1-89A6-4B61-AA42-3E13C737411B}" dt="2020-07-14T16:26:04.980" v="4342" actId="478"/>
          <ac:spMkLst>
            <pc:docMk/>
            <pc:sldMk cId="3433621393" sldId="1364"/>
            <ac:spMk id="9" creationId="{145F134E-5D52-4E50-AB70-8755760DEC23}"/>
          </ac:spMkLst>
        </pc:spChg>
        <pc:graphicFrameChg chg="add del">
          <ac:chgData name="Alejandro Cerezo" userId="5ea20e796f35876f" providerId="LiveId" clId="{2CA77DE1-89A6-4B61-AA42-3E13C737411B}" dt="2020-07-14T16:21:59.597" v="4311" actId="3680"/>
          <ac:graphicFrameMkLst>
            <pc:docMk/>
            <pc:sldMk cId="3433621393" sldId="1364"/>
            <ac:graphicFrameMk id="4" creationId="{51474675-31B1-481D-8449-07084BFC7303}"/>
          </ac:graphicFrameMkLst>
        </pc:graphicFrameChg>
        <pc:graphicFrameChg chg="add mod modGraphic">
          <ac:chgData name="Alejandro Cerezo" userId="5ea20e796f35876f" providerId="LiveId" clId="{2CA77DE1-89A6-4B61-AA42-3E13C737411B}" dt="2020-07-14T16:33:01.824" v="4417" actId="1076"/>
          <ac:graphicFrameMkLst>
            <pc:docMk/>
            <pc:sldMk cId="3433621393" sldId="1364"/>
            <ac:graphicFrameMk id="6" creationId="{674849CC-4A05-42CD-B91B-21FC02F07A89}"/>
          </ac:graphicFrameMkLst>
        </pc:graphicFrameChg>
        <pc:graphicFrameChg chg="add mod">
          <ac:chgData name="Alejandro Cerezo" userId="5ea20e796f35876f" providerId="LiveId" clId="{2CA77DE1-89A6-4B61-AA42-3E13C737411B}" dt="2020-07-14T16:33:21.774" v="4422" actId="1076"/>
          <ac:graphicFrameMkLst>
            <pc:docMk/>
            <pc:sldMk cId="3433621393" sldId="1364"/>
            <ac:graphicFrameMk id="10" creationId="{AD68B7D0-D204-4A0C-BC95-2C63EBF07290}"/>
          </ac:graphicFrameMkLst>
        </pc:graphicFrameChg>
      </pc:sldChg>
      <pc:sldChg chg="delSp modSp add del mod">
        <pc:chgData name="Alejandro Cerezo" userId="5ea20e796f35876f" providerId="LiveId" clId="{2CA77DE1-89A6-4B61-AA42-3E13C737411B}" dt="2020-07-14T16:33:33.275" v="4423" actId="2696"/>
        <pc:sldMkLst>
          <pc:docMk/>
          <pc:sldMk cId="651341609" sldId="1365"/>
        </pc:sldMkLst>
        <pc:graphicFrameChg chg="del mod modGraphic">
          <ac:chgData name="Alejandro Cerezo" userId="5ea20e796f35876f" providerId="LiveId" clId="{2CA77DE1-89A6-4B61-AA42-3E13C737411B}" dt="2020-07-14T16:33:12.641" v="4420" actId="21"/>
          <ac:graphicFrameMkLst>
            <pc:docMk/>
            <pc:sldMk cId="651341609" sldId="1365"/>
            <ac:graphicFrameMk id="6" creationId="{674849CC-4A05-42CD-B91B-21FC02F07A89}"/>
          </ac:graphicFrameMkLst>
        </pc:graphicFrameChg>
      </pc:sldChg>
      <pc:sldChg chg="addSp modSp add mod">
        <pc:chgData name="Alejandro Cerezo" userId="5ea20e796f35876f" providerId="LiveId" clId="{2CA77DE1-89A6-4B61-AA42-3E13C737411B}" dt="2020-07-14T16:44:19.302" v="4555" actId="1076"/>
        <pc:sldMkLst>
          <pc:docMk/>
          <pc:sldMk cId="1298744375" sldId="1366"/>
        </pc:sldMkLst>
        <pc:spChg chg="mod">
          <ac:chgData name="Alejandro Cerezo" userId="5ea20e796f35876f" providerId="LiveId" clId="{2CA77DE1-89A6-4B61-AA42-3E13C737411B}" dt="2020-07-14T16:35:27.715" v="4446" actId="20577"/>
          <ac:spMkLst>
            <pc:docMk/>
            <pc:sldMk cId="1298744375" sldId="1366"/>
            <ac:spMk id="8" creationId="{0FFE8904-2E27-42DA-AF41-98B809699D23}"/>
          </ac:spMkLst>
        </pc:spChg>
        <pc:graphicFrameChg chg="add mod modGraphic">
          <ac:chgData name="Alejandro Cerezo" userId="5ea20e796f35876f" providerId="LiveId" clId="{2CA77DE1-89A6-4B61-AA42-3E13C737411B}" dt="2020-07-14T16:44:19.302" v="4555" actId="1076"/>
          <ac:graphicFrameMkLst>
            <pc:docMk/>
            <pc:sldMk cId="1298744375" sldId="1366"/>
            <ac:graphicFrameMk id="4" creationId="{49CAF858-1597-44D5-A760-412CEE3F1080}"/>
          </ac:graphicFrameMkLst>
        </pc:graphicFrameChg>
        <pc:graphicFrameChg chg="mod modGraphic">
          <ac:chgData name="Alejandro Cerezo" userId="5ea20e796f35876f" providerId="LiveId" clId="{2CA77DE1-89A6-4B61-AA42-3E13C737411B}" dt="2020-07-14T16:37:43.687" v="4477" actId="14100"/>
          <ac:graphicFrameMkLst>
            <pc:docMk/>
            <pc:sldMk cId="1298744375" sldId="1366"/>
            <ac:graphicFrameMk id="6" creationId="{674849CC-4A05-42CD-B91B-21FC02F07A89}"/>
          </ac:graphicFrameMkLst>
        </pc:graphicFrameChg>
      </pc:sldChg>
      <pc:sldChg chg="delSp modSp add mod">
        <pc:chgData name="Alejandro Cerezo" userId="5ea20e796f35876f" providerId="LiveId" clId="{2CA77DE1-89A6-4B61-AA42-3E13C737411B}" dt="2020-07-14T16:45:22.095" v="4568" actId="20577"/>
        <pc:sldMkLst>
          <pc:docMk/>
          <pc:sldMk cId="2518486614" sldId="1367"/>
        </pc:sldMkLst>
        <pc:spChg chg="mod">
          <ac:chgData name="Alejandro Cerezo" userId="5ea20e796f35876f" providerId="LiveId" clId="{2CA77DE1-89A6-4B61-AA42-3E13C737411B}" dt="2020-07-14T16:45:22.095" v="4568" actId="20577"/>
          <ac:spMkLst>
            <pc:docMk/>
            <pc:sldMk cId="2518486614" sldId="1367"/>
            <ac:spMk id="8" creationId="{0FFE8904-2E27-42DA-AF41-98B809699D23}"/>
          </ac:spMkLst>
        </pc:spChg>
        <pc:graphicFrameChg chg="del mod modGraphic">
          <ac:chgData name="Alejandro Cerezo" userId="5ea20e796f35876f" providerId="LiveId" clId="{2CA77DE1-89A6-4B61-AA42-3E13C737411B}" dt="2020-07-14T16:43:35.886" v="4549" actId="478"/>
          <ac:graphicFrameMkLst>
            <pc:docMk/>
            <pc:sldMk cId="2518486614" sldId="1367"/>
            <ac:graphicFrameMk id="4" creationId="{49CAF858-1597-44D5-A760-412CEE3F1080}"/>
          </ac:graphicFrameMkLst>
        </pc:graphicFrameChg>
        <pc:graphicFrameChg chg="mod modGraphic">
          <ac:chgData name="Alejandro Cerezo" userId="5ea20e796f35876f" providerId="LiveId" clId="{2CA77DE1-89A6-4B61-AA42-3E13C737411B}" dt="2020-07-14T16:44:35.743" v="4557" actId="1076"/>
          <ac:graphicFrameMkLst>
            <pc:docMk/>
            <pc:sldMk cId="2518486614" sldId="1367"/>
            <ac:graphicFrameMk id="6" creationId="{674849CC-4A05-42CD-B91B-21FC02F07A89}"/>
          </ac:graphicFrameMkLst>
        </pc:graphicFrameChg>
      </pc:sldChg>
      <pc:sldChg chg="addSp delSp modSp add mod ord">
        <pc:chgData name="Alejandro Cerezo" userId="5ea20e796f35876f" providerId="LiveId" clId="{2CA77DE1-89A6-4B61-AA42-3E13C737411B}" dt="2020-07-14T16:51:37.681" v="4630" actId="20577"/>
        <pc:sldMkLst>
          <pc:docMk/>
          <pc:sldMk cId="2404585004" sldId="1368"/>
        </pc:sldMkLst>
        <pc:spChg chg="mod">
          <ac:chgData name="Alejandro Cerezo" userId="5ea20e796f35876f" providerId="LiveId" clId="{2CA77DE1-89A6-4B61-AA42-3E13C737411B}" dt="2020-07-14T16:51:37.681" v="4630" actId="20577"/>
          <ac:spMkLst>
            <pc:docMk/>
            <pc:sldMk cId="2404585004" sldId="1368"/>
            <ac:spMk id="8" creationId="{0FFE8904-2E27-42DA-AF41-98B809699D23}"/>
          </ac:spMkLst>
        </pc:spChg>
        <pc:graphicFrameChg chg="add mod modGraphic">
          <ac:chgData name="Alejandro Cerezo" userId="5ea20e796f35876f" providerId="LiveId" clId="{2CA77DE1-89A6-4B61-AA42-3E13C737411B}" dt="2020-07-14T16:51:16.130" v="4623"/>
          <ac:graphicFrameMkLst>
            <pc:docMk/>
            <pc:sldMk cId="2404585004" sldId="1368"/>
            <ac:graphicFrameMk id="5" creationId="{29554E0C-490A-4558-9AA1-D69843A52C3B}"/>
          </ac:graphicFrameMkLst>
        </pc:graphicFrameChg>
        <pc:graphicFrameChg chg="mod modGraphic">
          <ac:chgData name="Alejandro Cerezo" userId="5ea20e796f35876f" providerId="LiveId" clId="{2CA77DE1-89A6-4B61-AA42-3E13C737411B}" dt="2020-07-14T16:49:26.742" v="4605" actId="2165"/>
          <ac:graphicFrameMkLst>
            <pc:docMk/>
            <pc:sldMk cId="2404585004" sldId="1368"/>
            <ac:graphicFrameMk id="6" creationId="{674849CC-4A05-42CD-B91B-21FC02F07A89}"/>
          </ac:graphicFrameMkLst>
        </pc:graphicFrameChg>
        <pc:graphicFrameChg chg="del">
          <ac:chgData name="Alejandro Cerezo" userId="5ea20e796f35876f" providerId="LiveId" clId="{2CA77DE1-89A6-4B61-AA42-3E13C737411B}" dt="2020-07-14T16:46:52.774" v="4573" actId="478"/>
          <ac:graphicFrameMkLst>
            <pc:docMk/>
            <pc:sldMk cId="2404585004" sldId="1368"/>
            <ac:graphicFrameMk id="10" creationId="{AD68B7D0-D204-4A0C-BC95-2C63EBF07290}"/>
          </ac:graphicFrameMkLst>
        </pc:graphicFrameChg>
      </pc:sldChg>
      <pc:sldChg chg="addSp delSp modSp new mod">
        <pc:chgData name="Alejandro Cerezo" userId="5ea20e796f35876f" providerId="LiveId" clId="{2CA77DE1-89A6-4B61-AA42-3E13C737411B}" dt="2020-07-14T17:24:40.551" v="4949" actId="12"/>
        <pc:sldMkLst>
          <pc:docMk/>
          <pc:sldMk cId="3599955834" sldId="1369"/>
        </pc:sldMkLst>
        <pc:spChg chg="mod">
          <ac:chgData name="Alejandro Cerezo" userId="5ea20e796f35876f" providerId="LiveId" clId="{2CA77DE1-89A6-4B61-AA42-3E13C737411B}" dt="2020-07-14T17:19:46.400" v="4773" actId="20577"/>
          <ac:spMkLst>
            <pc:docMk/>
            <pc:sldMk cId="3599955834" sldId="1369"/>
            <ac:spMk id="2" creationId="{57D6A2E3-0AE8-44DD-B5BF-D4134008BAB6}"/>
          </ac:spMkLst>
        </pc:spChg>
        <pc:spChg chg="mod">
          <ac:chgData name="Alejandro Cerezo" userId="5ea20e796f35876f" providerId="LiveId" clId="{2CA77DE1-89A6-4B61-AA42-3E13C737411B}" dt="2020-07-14T17:24:40.551" v="4949" actId="12"/>
          <ac:spMkLst>
            <pc:docMk/>
            <pc:sldMk cId="3599955834" sldId="1369"/>
            <ac:spMk id="3" creationId="{6961CBEA-996F-4F6F-80FB-06C5E6F3D5AE}"/>
          </ac:spMkLst>
        </pc:spChg>
        <pc:spChg chg="add del">
          <ac:chgData name="Alejandro Cerezo" userId="5ea20e796f35876f" providerId="LiveId" clId="{2CA77DE1-89A6-4B61-AA42-3E13C737411B}" dt="2020-07-14T17:23:33.623" v="4939" actId="22"/>
          <ac:spMkLst>
            <pc:docMk/>
            <pc:sldMk cId="3599955834" sldId="1369"/>
            <ac:spMk id="5" creationId="{293CBA76-32E7-4B21-AA92-ADC20F4D1D6D}"/>
          </ac:spMkLst>
        </pc:spChg>
        <pc:spChg chg="add mod">
          <ac:chgData name="Alejandro Cerezo" userId="5ea20e796f35876f" providerId="LiveId" clId="{2CA77DE1-89A6-4B61-AA42-3E13C737411B}" dt="2020-07-14T17:24:34.586" v="4946" actId="1076"/>
          <ac:spMkLst>
            <pc:docMk/>
            <pc:sldMk cId="3599955834" sldId="1369"/>
            <ac:spMk id="6" creationId="{1943F97A-1A4D-4944-8FC3-5517894345B2}"/>
          </ac:spMkLst>
        </pc:spChg>
      </pc:sldChg>
      <pc:sldChg chg="modSp add mod">
        <pc:chgData name="Alejandro Cerezo" userId="5ea20e796f35876f" providerId="LiveId" clId="{2CA77DE1-89A6-4B61-AA42-3E13C737411B}" dt="2020-07-16T17:28:17.234" v="5127" actId="20577"/>
        <pc:sldMkLst>
          <pc:docMk/>
          <pc:sldMk cId="2512357838" sldId="1370"/>
        </pc:sldMkLst>
        <pc:spChg chg="mod">
          <ac:chgData name="Alejandro Cerezo" userId="5ea20e796f35876f" providerId="LiveId" clId="{2CA77DE1-89A6-4B61-AA42-3E13C737411B}" dt="2020-07-16T17:28:17.234" v="5127" actId="20577"/>
          <ac:spMkLst>
            <pc:docMk/>
            <pc:sldMk cId="2512357838" sldId="1370"/>
            <ac:spMk id="2" creationId="{73B0E13C-CAAB-43B5-97F1-B9727B6DFE53}"/>
          </ac:spMkLst>
        </pc:spChg>
      </pc:sldChg>
      <pc:sldChg chg="addSp delSp modSp add mod ord">
        <pc:chgData name="Alejandro Cerezo" userId="5ea20e796f35876f" providerId="LiveId" clId="{2CA77DE1-89A6-4B61-AA42-3E13C737411B}" dt="2020-07-16T21:43:36.716" v="5558" actId="478"/>
        <pc:sldMkLst>
          <pc:docMk/>
          <pc:sldMk cId="2427946723" sldId="1371"/>
        </pc:sldMkLst>
        <pc:spChg chg="mod">
          <ac:chgData name="Alejandro Cerezo" userId="5ea20e796f35876f" providerId="LiveId" clId="{2CA77DE1-89A6-4B61-AA42-3E13C737411B}" dt="2020-07-16T21:41:17.039" v="5541" actId="1076"/>
          <ac:spMkLst>
            <pc:docMk/>
            <pc:sldMk cId="2427946723" sldId="1371"/>
            <ac:spMk id="5" creationId="{12556D48-CD99-4652-AE59-7755A9B1706C}"/>
          </ac:spMkLst>
        </pc:spChg>
        <pc:spChg chg="add del mod">
          <ac:chgData name="Alejandro Cerezo" userId="5ea20e796f35876f" providerId="LiveId" clId="{2CA77DE1-89A6-4B61-AA42-3E13C737411B}" dt="2020-07-16T21:42:19.954" v="5553" actId="478"/>
          <ac:spMkLst>
            <pc:docMk/>
            <pc:sldMk cId="2427946723" sldId="1371"/>
            <ac:spMk id="16" creationId="{62889DAF-1723-4F3A-851E-B486D8B8AAE8}"/>
          </ac:spMkLst>
        </pc:spChg>
        <pc:spChg chg="add del mod">
          <ac:chgData name="Alejandro Cerezo" userId="5ea20e796f35876f" providerId="LiveId" clId="{2CA77DE1-89A6-4B61-AA42-3E13C737411B}" dt="2020-07-16T21:43:36.716" v="5558" actId="478"/>
          <ac:spMkLst>
            <pc:docMk/>
            <pc:sldMk cId="2427946723" sldId="1371"/>
            <ac:spMk id="20" creationId="{0DE135F8-D107-4DAD-9989-25DF41E1A5F1}"/>
          </ac:spMkLst>
        </pc:spChg>
        <pc:cxnChg chg="mod">
          <ac:chgData name="Alejandro Cerezo" userId="5ea20e796f35876f" providerId="LiveId" clId="{2CA77DE1-89A6-4B61-AA42-3E13C737411B}" dt="2020-07-16T21:41:17.039" v="5541" actId="1076"/>
          <ac:cxnSpMkLst>
            <pc:docMk/>
            <pc:sldMk cId="2427946723" sldId="1371"/>
            <ac:cxnSpMk id="7" creationId="{2A2DA62D-8F17-4271-803D-AB17806B57E6}"/>
          </ac:cxnSpMkLst>
        </pc:cxnChg>
        <pc:cxnChg chg="add del mod">
          <ac:chgData name="Alejandro Cerezo" userId="5ea20e796f35876f" providerId="LiveId" clId="{2CA77DE1-89A6-4B61-AA42-3E13C737411B}" dt="2020-07-16T21:42:19.954" v="5553" actId="478"/>
          <ac:cxnSpMkLst>
            <pc:docMk/>
            <pc:sldMk cId="2427946723" sldId="1371"/>
            <ac:cxnSpMk id="18" creationId="{9DC5A523-0AE9-423E-8374-8F1B866C5238}"/>
          </ac:cxnSpMkLst>
        </pc:cxnChg>
      </pc:sldChg>
      <pc:sldChg chg="modSp new mod ord">
        <pc:chgData name="Alejandro Cerezo" userId="5ea20e796f35876f" providerId="LiveId" clId="{2CA77DE1-89A6-4B61-AA42-3E13C737411B}" dt="2020-07-16T18:10:06.058" v="5493" actId="1076"/>
        <pc:sldMkLst>
          <pc:docMk/>
          <pc:sldMk cId="4220354483" sldId="1372"/>
        </pc:sldMkLst>
        <pc:spChg chg="mod">
          <ac:chgData name="Alejandro Cerezo" userId="5ea20e796f35876f" providerId="LiveId" clId="{2CA77DE1-89A6-4B61-AA42-3E13C737411B}" dt="2020-07-16T18:07:40.942" v="5448" actId="20577"/>
          <ac:spMkLst>
            <pc:docMk/>
            <pc:sldMk cId="4220354483" sldId="1372"/>
            <ac:spMk id="2" creationId="{3C6594C3-4876-44F6-8963-8C519153D0E4}"/>
          </ac:spMkLst>
        </pc:spChg>
        <pc:spChg chg="mod">
          <ac:chgData name="Alejandro Cerezo" userId="5ea20e796f35876f" providerId="LiveId" clId="{2CA77DE1-89A6-4B61-AA42-3E13C737411B}" dt="2020-07-16T18:10:06.058" v="5493" actId="1076"/>
          <ac:spMkLst>
            <pc:docMk/>
            <pc:sldMk cId="4220354483" sldId="1372"/>
            <ac:spMk id="3" creationId="{3F53F047-F51E-41E8-B4CE-9EA8327E3F34}"/>
          </ac:spMkLst>
        </pc:spChg>
      </pc:sldChg>
      <pc:sldChg chg="modSp new mod">
        <pc:chgData name="Alejandro Cerezo" userId="5ea20e796f35876f" providerId="LiveId" clId="{2CA77DE1-89A6-4B61-AA42-3E13C737411B}" dt="2020-07-16T18:11:28.398" v="5502" actId="21"/>
        <pc:sldMkLst>
          <pc:docMk/>
          <pc:sldMk cId="842246515" sldId="1373"/>
        </pc:sldMkLst>
        <pc:spChg chg="mod">
          <ac:chgData name="Alejandro Cerezo" userId="5ea20e796f35876f" providerId="LiveId" clId="{2CA77DE1-89A6-4B61-AA42-3E13C737411B}" dt="2020-07-16T18:07:48.704" v="5457" actId="20577"/>
          <ac:spMkLst>
            <pc:docMk/>
            <pc:sldMk cId="842246515" sldId="1373"/>
            <ac:spMk id="2" creationId="{1FFF72E1-F40C-47BA-8A45-59648AEEA916}"/>
          </ac:spMkLst>
        </pc:spChg>
        <pc:spChg chg="mod">
          <ac:chgData name="Alejandro Cerezo" userId="5ea20e796f35876f" providerId="LiveId" clId="{2CA77DE1-89A6-4B61-AA42-3E13C737411B}" dt="2020-07-16T18:11:28.398" v="5502" actId="21"/>
          <ac:spMkLst>
            <pc:docMk/>
            <pc:sldMk cId="842246515" sldId="1373"/>
            <ac:spMk id="3" creationId="{ED8AB4E9-28D2-4E3F-B28D-34545974076D}"/>
          </ac:spMkLst>
        </pc:spChg>
      </pc:sldChg>
      <pc:sldChg chg="modSp new mod">
        <pc:chgData name="Alejandro Cerezo" userId="5ea20e796f35876f" providerId="LiveId" clId="{2CA77DE1-89A6-4B61-AA42-3E13C737411B}" dt="2020-07-16T18:12:06.945" v="5507" actId="14100"/>
        <pc:sldMkLst>
          <pc:docMk/>
          <pc:sldMk cId="2591214743" sldId="1374"/>
        </pc:sldMkLst>
        <pc:spChg chg="mod">
          <ac:chgData name="Alejandro Cerezo" userId="5ea20e796f35876f" providerId="LiveId" clId="{2CA77DE1-89A6-4B61-AA42-3E13C737411B}" dt="2020-07-16T18:10:18.961" v="5494"/>
          <ac:spMkLst>
            <pc:docMk/>
            <pc:sldMk cId="2591214743" sldId="1374"/>
            <ac:spMk id="2" creationId="{FFB8B3B1-EC69-4678-91A3-E07B1782B138}"/>
          </ac:spMkLst>
        </pc:spChg>
        <pc:spChg chg="mod">
          <ac:chgData name="Alejandro Cerezo" userId="5ea20e796f35876f" providerId="LiveId" clId="{2CA77DE1-89A6-4B61-AA42-3E13C737411B}" dt="2020-07-16T18:12:06.945" v="5507" actId="14100"/>
          <ac:spMkLst>
            <pc:docMk/>
            <pc:sldMk cId="2591214743" sldId="1374"/>
            <ac:spMk id="3" creationId="{1BF248CF-F4A1-401F-B219-8E4E6051701B}"/>
          </ac:spMkLst>
        </pc:spChg>
      </pc:sldChg>
      <pc:sldChg chg="modSp new mod">
        <pc:chgData name="Alejandro Cerezo" userId="5ea20e796f35876f" providerId="LiveId" clId="{2CA77DE1-89A6-4B61-AA42-3E13C737411B}" dt="2020-07-16T18:13:43.225" v="5538" actId="6549"/>
        <pc:sldMkLst>
          <pc:docMk/>
          <pc:sldMk cId="915959649" sldId="1375"/>
        </pc:sldMkLst>
        <pc:spChg chg="mod">
          <ac:chgData name="Alejandro Cerezo" userId="5ea20e796f35876f" providerId="LiveId" clId="{2CA77DE1-89A6-4B61-AA42-3E13C737411B}" dt="2020-07-16T18:12:29.058" v="5530" actId="20577"/>
          <ac:spMkLst>
            <pc:docMk/>
            <pc:sldMk cId="915959649" sldId="1375"/>
            <ac:spMk id="2" creationId="{73459DF5-A918-4C6D-B747-4636237F1497}"/>
          </ac:spMkLst>
        </pc:spChg>
        <pc:spChg chg="mod">
          <ac:chgData name="Alejandro Cerezo" userId="5ea20e796f35876f" providerId="LiveId" clId="{2CA77DE1-89A6-4B61-AA42-3E13C737411B}" dt="2020-07-16T18:13:43.225" v="5538" actId="6549"/>
          <ac:spMkLst>
            <pc:docMk/>
            <pc:sldMk cId="915959649" sldId="1375"/>
            <ac:spMk id="3" creationId="{9FAA6368-7BEC-4380-960F-3F398833B688}"/>
          </ac:spMkLst>
        </pc:spChg>
      </pc:sldChg>
      <pc:sldMasterChg chg="delSldLayout">
        <pc:chgData name="Alejandro Cerezo" userId="5ea20e796f35876f" providerId="LiveId" clId="{2CA77DE1-89A6-4B61-AA42-3E13C737411B}" dt="2020-07-11T15:26:58.784" v="618" actId="2696"/>
        <pc:sldMasterMkLst>
          <pc:docMk/>
          <pc:sldMasterMk cId="0" sldId="2147483655"/>
        </pc:sldMasterMkLst>
        <pc:sldLayoutChg chg="del">
          <pc:chgData name="Alejandro Cerezo" userId="5ea20e796f35876f" providerId="LiveId" clId="{2CA77DE1-89A6-4B61-AA42-3E13C737411B}" dt="2020-07-11T15:26:58.784" v="618" actId="2696"/>
          <pc:sldLayoutMkLst>
            <pc:docMk/>
            <pc:sldMasterMk cId="0" sldId="2147483655"/>
            <pc:sldLayoutMk cId="0" sldId="2147483650"/>
          </pc:sldLayoutMkLst>
        </pc:sldLayoutChg>
      </pc:sldMasterChg>
    </pc:docChg>
  </pc:docChgLst>
</pc:chgInfo>
</file>

<file path=ppt/diagrams/_rels/data2.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hyperlink" Target="https://git-scm.com/" TargetMode="External"/><Relationship Id="rId7" Type="http://schemas.openxmlformats.org/officeDocument/2006/relationships/image" Target="../media/image32.png"/><Relationship Id="rId2" Type="http://schemas.openxmlformats.org/officeDocument/2006/relationships/hyperlink" Target="https://nodejs.org/es/" TargetMode="External"/><Relationship Id="rId1" Type="http://schemas.openxmlformats.org/officeDocument/2006/relationships/hyperlink" Target="https://code.visualstudio.com/" TargetMode="Externa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hyperlink" Target="https://github.com/" TargetMode="External"/></Relationships>
</file>

<file path=ppt/diagrams/_rels/drawing2.xml.rels><?xml version="1.0" encoding="UTF-8" standalone="yes"?>
<Relationships xmlns="http://schemas.openxmlformats.org/package/2006/relationships"><Relationship Id="rId8" Type="http://schemas.openxmlformats.org/officeDocument/2006/relationships/hyperlink" Target="https://nodejs.org/es/" TargetMode="External"/><Relationship Id="rId3" Type="http://schemas.openxmlformats.org/officeDocument/2006/relationships/hyperlink" Target="https://github.com/" TargetMode="External"/><Relationship Id="rId7" Type="http://schemas.openxmlformats.org/officeDocument/2006/relationships/image" Target="../media/image33.png"/><Relationship Id="rId2" Type="http://schemas.openxmlformats.org/officeDocument/2006/relationships/hyperlink" Target="https://git-scm.com/" TargetMode="External"/><Relationship Id="rId1" Type="http://schemas.openxmlformats.org/officeDocument/2006/relationships/image" Target="../media/image30.png"/><Relationship Id="rId6" Type="http://schemas.openxmlformats.org/officeDocument/2006/relationships/image" Target="../media/image32.png"/><Relationship Id="rId5" Type="http://schemas.openxmlformats.org/officeDocument/2006/relationships/hyperlink" Target="https://code.visualstudio.com/" TargetMode="External"/><Relationship Id="rId4" Type="http://schemas.openxmlformats.org/officeDocument/2006/relationships/image" Target="../media/image31.pn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5DB844F-A25F-4146-BC38-6CAD39DB1437}" type="doc">
      <dgm:prSet loTypeId="urn:microsoft.com/office/officeart/2017/3/layout/DropPinTimeline" loCatId="process" qsTypeId="urn:microsoft.com/office/officeart/2005/8/quickstyle/simple1" qsCatId="simple" csTypeId="urn:microsoft.com/office/officeart/2005/8/colors/colorful2" csCatId="colorful" phldr="1"/>
      <dgm:spPr/>
      <dgm:t>
        <a:bodyPr/>
        <a:lstStyle/>
        <a:p>
          <a:endParaRPr lang="en-US"/>
        </a:p>
      </dgm:t>
    </dgm:pt>
    <dgm:pt modelId="{162F1CE3-254C-493B-8440-A66E3E42E2BB}">
      <dgm:prSet/>
      <dgm:spPr/>
      <dgm:t>
        <a:bodyPr/>
        <a:lstStyle/>
        <a:p>
          <a:pPr>
            <a:defRPr b="1"/>
          </a:pPr>
          <a:r>
            <a:rPr lang="en-US" dirty="0"/>
            <a:t>1998</a:t>
          </a:r>
        </a:p>
      </dgm:t>
    </dgm:pt>
    <dgm:pt modelId="{29523363-F969-44C2-A966-6C0358F344FE}" type="parTrans" cxnId="{296CF734-0141-475A-9C7C-E3F0EB756BEA}">
      <dgm:prSet/>
      <dgm:spPr/>
      <dgm:t>
        <a:bodyPr/>
        <a:lstStyle/>
        <a:p>
          <a:endParaRPr lang="en-US"/>
        </a:p>
      </dgm:t>
    </dgm:pt>
    <dgm:pt modelId="{28C444B9-DCD9-4DE7-8246-908E9C738EC9}" type="sibTrans" cxnId="{296CF734-0141-475A-9C7C-E3F0EB756BEA}">
      <dgm:prSet/>
      <dgm:spPr/>
      <dgm:t>
        <a:bodyPr/>
        <a:lstStyle/>
        <a:p>
          <a:endParaRPr lang="en-US"/>
        </a:p>
      </dgm:t>
    </dgm:pt>
    <dgm:pt modelId="{D32538D4-76E7-4D11-99DE-3A8CDC89B70B}">
      <dgm:prSet/>
      <dgm:spPr/>
      <dgm:t>
        <a:bodyPr/>
        <a:lstStyle/>
        <a:p>
          <a:r>
            <a:rPr lang="en-US" dirty="0"/>
            <a:t>OWA </a:t>
          </a:r>
          <a:r>
            <a:rPr lang="es-ES" noProof="0" dirty="0"/>
            <a:t>incorpora </a:t>
          </a:r>
          <a:r>
            <a:rPr lang="bin-NG" noProof="0" dirty="0"/>
            <a:t>XMLHttp</a:t>
          </a:r>
          <a:r>
            <a:rPr lang="es-ES" noProof="0" dirty="0"/>
            <a:t> (AJAX), desarrollado por </a:t>
          </a:r>
          <a:r>
            <a:rPr lang="en-US" dirty="0"/>
            <a:t>Alex Hopmann</a:t>
          </a:r>
        </a:p>
      </dgm:t>
    </dgm:pt>
    <dgm:pt modelId="{68246D59-16FD-4924-8E18-B062CAEEECA5}" type="parTrans" cxnId="{D9F32193-7367-431D-B6D4-CBF9F0B5BF74}">
      <dgm:prSet/>
      <dgm:spPr/>
      <dgm:t>
        <a:bodyPr/>
        <a:lstStyle/>
        <a:p>
          <a:endParaRPr lang="en-US"/>
        </a:p>
      </dgm:t>
    </dgm:pt>
    <dgm:pt modelId="{851F8FF3-170B-4C71-91E6-E8496C8805BB}" type="sibTrans" cxnId="{D9F32193-7367-431D-B6D4-CBF9F0B5BF74}">
      <dgm:prSet/>
      <dgm:spPr/>
      <dgm:t>
        <a:bodyPr/>
        <a:lstStyle/>
        <a:p>
          <a:endParaRPr lang="en-US"/>
        </a:p>
      </dgm:t>
    </dgm:pt>
    <dgm:pt modelId="{6A323BDD-7D2D-41C1-9C41-BA50FFD56C67}">
      <dgm:prSet/>
      <dgm:spPr/>
      <dgm:t>
        <a:bodyPr/>
        <a:lstStyle/>
        <a:p>
          <a:pPr>
            <a:defRPr b="1"/>
          </a:pPr>
          <a:r>
            <a:rPr lang="en-US" dirty="0"/>
            <a:t>2004</a:t>
          </a:r>
        </a:p>
      </dgm:t>
    </dgm:pt>
    <dgm:pt modelId="{C60DCA83-EE1B-4464-91DE-AEAAC4541760}" type="parTrans" cxnId="{61415FF7-E71F-4835-9A10-F10B8E77F64C}">
      <dgm:prSet/>
      <dgm:spPr/>
      <dgm:t>
        <a:bodyPr/>
        <a:lstStyle/>
        <a:p>
          <a:endParaRPr lang="en-US"/>
        </a:p>
      </dgm:t>
    </dgm:pt>
    <dgm:pt modelId="{0FC61CC9-99D8-454E-A4C5-5A8E267E2D99}" type="sibTrans" cxnId="{61415FF7-E71F-4835-9A10-F10B8E77F64C}">
      <dgm:prSet/>
      <dgm:spPr/>
      <dgm:t>
        <a:bodyPr/>
        <a:lstStyle/>
        <a:p>
          <a:endParaRPr lang="en-US"/>
        </a:p>
      </dgm:t>
    </dgm:pt>
    <dgm:pt modelId="{A6BE1D41-BA5D-4CFF-B0D7-596B94DCA208}">
      <dgm:prSet/>
      <dgm:spPr/>
      <dgm:t>
        <a:bodyPr/>
        <a:lstStyle/>
        <a:p>
          <a:r>
            <a:rPr lang="en-US" dirty="0"/>
            <a:t>Gmail </a:t>
          </a:r>
          <a:r>
            <a:rPr lang="es-ES" noProof="0" dirty="0"/>
            <a:t>utiliza JS incorporando AJAX masivamente</a:t>
          </a:r>
        </a:p>
      </dgm:t>
    </dgm:pt>
    <dgm:pt modelId="{D1651B8B-B17B-4A72-877D-C13EE63E1AF6}" type="parTrans" cxnId="{56A68635-C858-423D-9DF3-4C1C1C46CAFE}">
      <dgm:prSet/>
      <dgm:spPr/>
      <dgm:t>
        <a:bodyPr/>
        <a:lstStyle/>
        <a:p>
          <a:endParaRPr lang="en-US"/>
        </a:p>
      </dgm:t>
    </dgm:pt>
    <dgm:pt modelId="{A8320C01-E0C8-47DE-B463-FB20AFE0481F}" type="sibTrans" cxnId="{56A68635-C858-423D-9DF3-4C1C1C46CAFE}">
      <dgm:prSet/>
      <dgm:spPr/>
      <dgm:t>
        <a:bodyPr/>
        <a:lstStyle/>
        <a:p>
          <a:endParaRPr lang="en-US"/>
        </a:p>
      </dgm:t>
    </dgm:pt>
    <dgm:pt modelId="{DEC5C689-2B6E-4A6E-B2C0-98B2326A4905}">
      <dgm:prSet/>
      <dgm:spPr/>
      <dgm:t>
        <a:bodyPr/>
        <a:lstStyle/>
        <a:p>
          <a:pPr>
            <a:defRPr b="1"/>
          </a:pPr>
          <a:r>
            <a:rPr lang="en-US" dirty="0"/>
            <a:t>2006</a:t>
          </a:r>
        </a:p>
      </dgm:t>
    </dgm:pt>
    <dgm:pt modelId="{45F93D9F-524B-4DF2-AD7A-46166AD2566B}" type="parTrans" cxnId="{0BB01057-9B39-4C41-88C1-CB0365F1B163}">
      <dgm:prSet/>
      <dgm:spPr/>
      <dgm:t>
        <a:bodyPr/>
        <a:lstStyle/>
        <a:p>
          <a:endParaRPr lang="en-US"/>
        </a:p>
      </dgm:t>
    </dgm:pt>
    <dgm:pt modelId="{C0C9CAFB-51F4-4FF8-B8B6-A0B0D9AB5FE0}" type="sibTrans" cxnId="{0BB01057-9B39-4C41-88C1-CB0365F1B163}">
      <dgm:prSet/>
      <dgm:spPr/>
      <dgm:t>
        <a:bodyPr/>
        <a:lstStyle/>
        <a:p>
          <a:endParaRPr lang="en-US"/>
        </a:p>
      </dgm:t>
    </dgm:pt>
    <dgm:pt modelId="{811A4CA0-5320-4C67-B3B0-7BD5517DC595}">
      <dgm:prSet/>
      <dgm:spPr/>
      <dgm:t>
        <a:bodyPr/>
        <a:lstStyle/>
        <a:p>
          <a:r>
            <a:rPr lang="en-US" dirty="0"/>
            <a:t>John Resig </a:t>
          </a:r>
          <a:r>
            <a:rPr lang="es-ES" noProof="0" dirty="0"/>
            <a:t>crea</a:t>
          </a:r>
          <a:r>
            <a:rPr lang="en-US" dirty="0"/>
            <a:t> JQuery</a:t>
          </a:r>
        </a:p>
      </dgm:t>
    </dgm:pt>
    <dgm:pt modelId="{4C5ECA42-6D58-47FF-BB16-114CB4C3738C}" type="parTrans" cxnId="{0A632D8B-767F-4CC6-92BA-3033CF6CBBA6}">
      <dgm:prSet/>
      <dgm:spPr/>
      <dgm:t>
        <a:bodyPr/>
        <a:lstStyle/>
        <a:p>
          <a:endParaRPr lang="en-US"/>
        </a:p>
      </dgm:t>
    </dgm:pt>
    <dgm:pt modelId="{564F297A-BC8F-4045-9DBE-92B13E19CC21}" type="sibTrans" cxnId="{0A632D8B-767F-4CC6-92BA-3033CF6CBBA6}">
      <dgm:prSet/>
      <dgm:spPr/>
      <dgm:t>
        <a:bodyPr/>
        <a:lstStyle/>
        <a:p>
          <a:endParaRPr lang="en-US"/>
        </a:p>
      </dgm:t>
    </dgm:pt>
    <dgm:pt modelId="{58E5A084-A320-4925-A11B-3AAF8E0091E0}">
      <dgm:prSet/>
      <dgm:spPr/>
      <dgm:t>
        <a:bodyPr/>
        <a:lstStyle/>
        <a:p>
          <a:pPr>
            <a:defRPr b="1"/>
          </a:pPr>
          <a:r>
            <a:rPr lang="en-US" dirty="0"/>
            <a:t>2009</a:t>
          </a:r>
        </a:p>
      </dgm:t>
    </dgm:pt>
    <dgm:pt modelId="{E5AEEACC-116D-43A9-BEE7-ECC8EA96F7D7}" type="parTrans" cxnId="{ACA7C18C-F197-499F-BC52-F9EE337B0882}">
      <dgm:prSet/>
      <dgm:spPr/>
      <dgm:t>
        <a:bodyPr/>
        <a:lstStyle/>
        <a:p>
          <a:endParaRPr lang="en-US"/>
        </a:p>
      </dgm:t>
    </dgm:pt>
    <dgm:pt modelId="{46CB2B2A-8F93-4D59-98EE-41087AD2FD4B}" type="sibTrans" cxnId="{ACA7C18C-F197-499F-BC52-F9EE337B0882}">
      <dgm:prSet/>
      <dgm:spPr/>
      <dgm:t>
        <a:bodyPr/>
        <a:lstStyle/>
        <a:p>
          <a:endParaRPr lang="en-US"/>
        </a:p>
      </dgm:t>
    </dgm:pt>
    <dgm:pt modelId="{7280A906-F3A9-465C-84DA-606F45E33DB2}">
      <dgm:prSet/>
      <dgm:spPr/>
      <dgm:t>
        <a:bodyPr/>
        <a:lstStyle/>
        <a:p>
          <a:r>
            <a:rPr lang="es-ES" noProof="0" dirty="0"/>
            <a:t>Aparece</a:t>
          </a:r>
          <a:r>
            <a:rPr lang="en-US" dirty="0"/>
            <a:t> NodeJS, </a:t>
          </a:r>
          <a:r>
            <a:rPr lang="es-ES" noProof="0" dirty="0"/>
            <a:t>JS en el servidor, de mano de</a:t>
          </a:r>
          <a:r>
            <a:rPr lang="en-US" dirty="0"/>
            <a:t> Ryan Dahl</a:t>
          </a:r>
        </a:p>
      </dgm:t>
    </dgm:pt>
    <dgm:pt modelId="{00C48D9B-49B7-4B64-B499-690D70F6C995}" type="parTrans" cxnId="{1C49D5C6-70E8-44E3-848C-6E0B6DB6C236}">
      <dgm:prSet/>
      <dgm:spPr/>
      <dgm:t>
        <a:bodyPr/>
        <a:lstStyle/>
        <a:p>
          <a:endParaRPr lang="en-US"/>
        </a:p>
      </dgm:t>
    </dgm:pt>
    <dgm:pt modelId="{E9E7D1E9-C996-454C-8BA5-918F58597D2D}" type="sibTrans" cxnId="{1C49D5C6-70E8-44E3-848C-6E0B6DB6C236}">
      <dgm:prSet/>
      <dgm:spPr/>
      <dgm:t>
        <a:bodyPr/>
        <a:lstStyle/>
        <a:p>
          <a:endParaRPr lang="en-US"/>
        </a:p>
      </dgm:t>
    </dgm:pt>
    <dgm:pt modelId="{AF1D31B3-9641-4D74-886D-4825A4E17D92}">
      <dgm:prSet/>
      <dgm:spPr/>
      <dgm:t>
        <a:bodyPr/>
        <a:lstStyle/>
        <a:p>
          <a:pPr>
            <a:defRPr b="1"/>
          </a:pPr>
          <a:r>
            <a:rPr lang="en-US" dirty="0"/>
            <a:t>2012</a:t>
          </a:r>
        </a:p>
      </dgm:t>
    </dgm:pt>
    <dgm:pt modelId="{E8037E16-51FC-45FC-96D8-D8C0A8E567CB}" type="parTrans" cxnId="{A6C5AB40-8856-4A89-83A9-650748BD5521}">
      <dgm:prSet/>
      <dgm:spPr/>
      <dgm:t>
        <a:bodyPr/>
        <a:lstStyle/>
        <a:p>
          <a:endParaRPr lang="en-US"/>
        </a:p>
      </dgm:t>
    </dgm:pt>
    <dgm:pt modelId="{7065A736-2C88-45B8-A191-F07F877558A8}" type="sibTrans" cxnId="{A6C5AB40-8856-4A89-83A9-650748BD5521}">
      <dgm:prSet/>
      <dgm:spPr/>
      <dgm:t>
        <a:bodyPr/>
        <a:lstStyle/>
        <a:p>
          <a:endParaRPr lang="en-US"/>
        </a:p>
      </dgm:t>
    </dgm:pt>
    <dgm:pt modelId="{43B33A80-AD0F-419F-98E3-49A9621C157F}">
      <dgm:prSet/>
      <dgm:spPr/>
      <dgm:t>
        <a:bodyPr/>
        <a:lstStyle/>
        <a:p>
          <a:r>
            <a:rPr lang="en-US" dirty="0"/>
            <a:t>Windows </a:t>
          </a:r>
          <a:r>
            <a:rPr lang="es-ES" noProof="0" dirty="0"/>
            <a:t>8 incorpora JS como lenguaje nativo</a:t>
          </a:r>
        </a:p>
      </dgm:t>
    </dgm:pt>
    <dgm:pt modelId="{02C8CC4A-DEBE-4B4E-A7DD-C84BD3D4B1BB}" type="parTrans" cxnId="{46B52557-F7CF-4E33-939C-9D0892A03EF2}">
      <dgm:prSet/>
      <dgm:spPr/>
      <dgm:t>
        <a:bodyPr/>
        <a:lstStyle/>
        <a:p>
          <a:endParaRPr lang="en-US"/>
        </a:p>
      </dgm:t>
    </dgm:pt>
    <dgm:pt modelId="{F0828DA1-F490-433D-8140-5DB5441E10CD}" type="sibTrans" cxnId="{46B52557-F7CF-4E33-939C-9D0892A03EF2}">
      <dgm:prSet/>
      <dgm:spPr/>
      <dgm:t>
        <a:bodyPr/>
        <a:lstStyle/>
        <a:p>
          <a:endParaRPr lang="en-US"/>
        </a:p>
      </dgm:t>
    </dgm:pt>
    <dgm:pt modelId="{1CEF7D52-8AC9-4287-8333-DFB1410253F2}">
      <dgm:prSet/>
      <dgm:spPr/>
      <dgm:t>
        <a:bodyPr/>
        <a:lstStyle/>
        <a:p>
          <a:pPr>
            <a:defRPr b="1"/>
          </a:pPr>
          <a:r>
            <a:rPr lang="en-US" dirty="0"/>
            <a:t>2014</a:t>
          </a:r>
        </a:p>
      </dgm:t>
    </dgm:pt>
    <dgm:pt modelId="{5EDF84FA-24B0-423A-B5EA-36287154027E}" type="parTrans" cxnId="{FBA4C841-419F-4056-B781-D667375BF32E}">
      <dgm:prSet/>
      <dgm:spPr/>
      <dgm:t>
        <a:bodyPr/>
        <a:lstStyle/>
        <a:p>
          <a:endParaRPr lang="en-US"/>
        </a:p>
      </dgm:t>
    </dgm:pt>
    <dgm:pt modelId="{07DB5059-0E67-41DD-B6A2-C4559D1CABD0}" type="sibTrans" cxnId="{FBA4C841-419F-4056-B781-D667375BF32E}">
      <dgm:prSet/>
      <dgm:spPr/>
      <dgm:t>
        <a:bodyPr/>
        <a:lstStyle/>
        <a:p>
          <a:endParaRPr lang="en-US"/>
        </a:p>
      </dgm:t>
    </dgm:pt>
    <dgm:pt modelId="{13D23A2F-F263-4EFD-BC38-E623B7B4AB92}">
      <dgm:prSet/>
      <dgm:spPr/>
      <dgm:t>
        <a:bodyPr/>
        <a:lstStyle/>
        <a:p>
          <a:r>
            <a:rPr lang="es-ES" noProof="0" dirty="0"/>
            <a:t>Nuevo estándar </a:t>
          </a:r>
          <a:r>
            <a:rPr lang="en-US" dirty="0"/>
            <a:t>ES6 / ES2015</a:t>
          </a:r>
        </a:p>
      </dgm:t>
    </dgm:pt>
    <dgm:pt modelId="{2A329CB9-DA4C-4778-AE77-94AD4AB15DBE}" type="parTrans" cxnId="{20FE8383-91E2-450A-BE60-654EA3DE3D45}">
      <dgm:prSet/>
      <dgm:spPr/>
      <dgm:t>
        <a:bodyPr/>
        <a:lstStyle/>
        <a:p>
          <a:endParaRPr lang="en-US"/>
        </a:p>
      </dgm:t>
    </dgm:pt>
    <dgm:pt modelId="{02A9CB60-48A5-4D94-9DD0-65ACE13AB1E2}" type="sibTrans" cxnId="{20FE8383-91E2-450A-BE60-654EA3DE3D45}">
      <dgm:prSet/>
      <dgm:spPr/>
      <dgm:t>
        <a:bodyPr/>
        <a:lstStyle/>
        <a:p>
          <a:endParaRPr lang="en-US"/>
        </a:p>
      </dgm:t>
    </dgm:pt>
    <dgm:pt modelId="{144D3A1D-A36E-489A-96AA-05775D5F69C1}" type="pres">
      <dgm:prSet presAssocID="{35DB844F-A25F-4146-BC38-6CAD39DB1437}" presName="root" presStyleCnt="0">
        <dgm:presLayoutVars>
          <dgm:chMax/>
          <dgm:chPref/>
          <dgm:animLvl val="lvl"/>
        </dgm:presLayoutVars>
      </dgm:prSet>
      <dgm:spPr/>
    </dgm:pt>
    <dgm:pt modelId="{D96A115E-667A-4DB9-BC40-F3AE30CC7EB9}" type="pres">
      <dgm:prSet presAssocID="{35DB844F-A25F-4146-BC38-6CAD39DB1437}" presName="divider" presStyleLbl="fgAcc1" presStyleIdx="0" presStyleCnt="7"/>
      <dgm:spPr>
        <a:solidFill>
          <a:schemeClr val="lt1">
            <a:alpha val="90000"/>
            <a:hueOff val="0"/>
            <a:satOff val="0"/>
            <a:lumOff val="0"/>
            <a:alphaOff val="0"/>
          </a:schemeClr>
        </a:solidFill>
        <a:ln w="19050" cap="flat" cmpd="sng" algn="ctr">
          <a:solidFill>
            <a:schemeClr val="accent2">
              <a:hueOff val="0"/>
              <a:satOff val="0"/>
              <a:lumOff val="0"/>
              <a:alphaOff val="0"/>
            </a:schemeClr>
          </a:solidFill>
          <a:prstDash val="solid"/>
          <a:miter lim="800000"/>
          <a:tailEnd type="triangle" w="lg" len="lg"/>
        </a:ln>
        <a:effectLst/>
      </dgm:spPr>
    </dgm:pt>
    <dgm:pt modelId="{D413C46C-DEA9-4CDF-AEE0-4156093F0FA1}" type="pres">
      <dgm:prSet presAssocID="{35DB844F-A25F-4146-BC38-6CAD39DB1437}" presName="nodes" presStyleCnt="0">
        <dgm:presLayoutVars>
          <dgm:chMax/>
          <dgm:chPref/>
          <dgm:animLvl val="lvl"/>
        </dgm:presLayoutVars>
      </dgm:prSet>
      <dgm:spPr/>
    </dgm:pt>
    <dgm:pt modelId="{F11E3AB1-C811-47BD-BF77-C06F02D9EDDE}" type="pres">
      <dgm:prSet presAssocID="{162F1CE3-254C-493B-8440-A66E3E42E2BB}" presName="composite" presStyleCnt="0"/>
      <dgm:spPr/>
    </dgm:pt>
    <dgm:pt modelId="{DB20A278-4365-4AF0-B8B5-73594F1D87ED}" type="pres">
      <dgm:prSet presAssocID="{162F1CE3-254C-493B-8440-A66E3E42E2BB}" presName="ConnectorPoint" presStyleLbl="lnNode1" presStyleIdx="0" presStyleCnt="6"/>
      <dgm:spPr>
        <a:solidFill>
          <a:schemeClr val="accent2">
            <a:hueOff val="0"/>
            <a:satOff val="0"/>
            <a:lumOff val="0"/>
            <a:alphaOff val="0"/>
          </a:schemeClr>
        </a:solidFill>
        <a:ln w="6350" cap="flat" cmpd="sng" algn="ctr">
          <a:solidFill>
            <a:schemeClr val="lt1">
              <a:hueOff val="0"/>
              <a:satOff val="0"/>
              <a:lumOff val="0"/>
              <a:alphaOff val="0"/>
            </a:schemeClr>
          </a:solidFill>
          <a:prstDash val="solid"/>
          <a:miter lim="800000"/>
        </a:ln>
        <a:effectLst/>
      </dgm:spPr>
    </dgm:pt>
    <dgm:pt modelId="{D5FECAC1-8C91-48F6-B4FA-9EAE75D61A6F}" type="pres">
      <dgm:prSet presAssocID="{162F1CE3-254C-493B-8440-A66E3E42E2BB}" presName="DropPinPlaceHolder" presStyleCnt="0"/>
      <dgm:spPr/>
    </dgm:pt>
    <dgm:pt modelId="{41190465-2C55-41DE-910B-3636F9729FA4}" type="pres">
      <dgm:prSet presAssocID="{162F1CE3-254C-493B-8440-A66E3E42E2BB}" presName="DropPin" presStyleLbl="alignNode1" presStyleIdx="0" presStyleCnt="6"/>
      <dgm:spPr/>
    </dgm:pt>
    <dgm:pt modelId="{61249423-D66E-46F6-8753-F3FA781A8F9C}" type="pres">
      <dgm:prSet presAssocID="{162F1CE3-254C-493B-8440-A66E3E42E2BB}" presName="Ellipse" presStyleLbl="fgAcc1" presStyleIdx="1" presStyleCnt="7"/>
      <dgm:spPr>
        <a:solidFill>
          <a:schemeClr val="lt1">
            <a:alpha val="90000"/>
            <a:hueOff val="0"/>
            <a:satOff val="0"/>
            <a:lumOff val="0"/>
            <a:alphaOff val="0"/>
          </a:schemeClr>
        </a:solidFill>
        <a:ln w="12700" cap="flat" cmpd="sng" algn="ctr">
          <a:noFill/>
          <a:prstDash val="solid"/>
          <a:miter lim="800000"/>
        </a:ln>
        <a:effectLst/>
      </dgm:spPr>
    </dgm:pt>
    <dgm:pt modelId="{FB1ECF18-AD03-480F-A31E-0EBD5CAF7D2B}" type="pres">
      <dgm:prSet presAssocID="{162F1CE3-254C-493B-8440-A66E3E42E2BB}" presName="L2TextContainer" presStyleLbl="revTx" presStyleIdx="0" presStyleCnt="12">
        <dgm:presLayoutVars>
          <dgm:bulletEnabled val="1"/>
        </dgm:presLayoutVars>
      </dgm:prSet>
      <dgm:spPr/>
    </dgm:pt>
    <dgm:pt modelId="{ADF602CC-82F3-42AB-86EF-7BB78471877F}" type="pres">
      <dgm:prSet presAssocID="{162F1CE3-254C-493B-8440-A66E3E42E2BB}" presName="L1TextContainer" presStyleLbl="revTx" presStyleIdx="1" presStyleCnt="12">
        <dgm:presLayoutVars>
          <dgm:chMax val="1"/>
          <dgm:chPref val="1"/>
          <dgm:bulletEnabled val="1"/>
        </dgm:presLayoutVars>
      </dgm:prSet>
      <dgm:spPr/>
    </dgm:pt>
    <dgm:pt modelId="{33725573-C19B-4467-AF74-D5603C82B080}" type="pres">
      <dgm:prSet presAssocID="{162F1CE3-254C-493B-8440-A66E3E42E2BB}" presName="ConnectLine" presStyleLbl="sibTrans1D1" presStyleIdx="0" presStyleCnt="6"/>
      <dgm:spPr>
        <a:noFill/>
        <a:ln w="12700" cap="flat" cmpd="sng" algn="ctr">
          <a:solidFill>
            <a:schemeClr val="accent2">
              <a:hueOff val="0"/>
              <a:satOff val="0"/>
              <a:lumOff val="0"/>
              <a:alphaOff val="0"/>
            </a:schemeClr>
          </a:solidFill>
          <a:prstDash val="dash"/>
          <a:miter lim="800000"/>
        </a:ln>
        <a:effectLst/>
      </dgm:spPr>
    </dgm:pt>
    <dgm:pt modelId="{12DED821-48F3-4FDA-8469-2AE0C5C6AA24}" type="pres">
      <dgm:prSet presAssocID="{162F1CE3-254C-493B-8440-A66E3E42E2BB}" presName="EmptyPlaceHolder" presStyleCnt="0"/>
      <dgm:spPr/>
    </dgm:pt>
    <dgm:pt modelId="{AFFE5A4A-C514-4E16-A933-0684456DE3B3}" type="pres">
      <dgm:prSet presAssocID="{28C444B9-DCD9-4DE7-8246-908E9C738EC9}" presName="spaceBetweenRectangles" presStyleCnt="0"/>
      <dgm:spPr/>
    </dgm:pt>
    <dgm:pt modelId="{8F1B7346-CC4F-4A2C-A946-3E0206D78616}" type="pres">
      <dgm:prSet presAssocID="{6A323BDD-7D2D-41C1-9C41-BA50FFD56C67}" presName="composite" presStyleCnt="0"/>
      <dgm:spPr/>
    </dgm:pt>
    <dgm:pt modelId="{1C27093A-11AA-4D74-8A3B-85CB0A9B6061}" type="pres">
      <dgm:prSet presAssocID="{6A323BDD-7D2D-41C1-9C41-BA50FFD56C67}" presName="ConnectorPoint" presStyleLbl="lnNode1" presStyleIdx="1" presStyleCnt="6"/>
      <dgm:spPr>
        <a:solidFill>
          <a:schemeClr val="accent2">
            <a:hueOff val="-291073"/>
            <a:satOff val="-16786"/>
            <a:lumOff val="1726"/>
            <a:alphaOff val="0"/>
          </a:schemeClr>
        </a:solidFill>
        <a:ln w="6350" cap="flat" cmpd="sng" algn="ctr">
          <a:solidFill>
            <a:schemeClr val="lt1">
              <a:hueOff val="0"/>
              <a:satOff val="0"/>
              <a:lumOff val="0"/>
              <a:alphaOff val="0"/>
            </a:schemeClr>
          </a:solidFill>
          <a:prstDash val="solid"/>
          <a:miter lim="800000"/>
        </a:ln>
        <a:effectLst/>
      </dgm:spPr>
    </dgm:pt>
    <dgm:pt modelId="{6F6C68C8-B30E-4BCC-94FA-E630FB1A0C36}" type="pres">
      <dgm:prSet presAssocID="{6A323BDD-7D2D-41C1-9C41-BA50FFD56C67}" presName="DropPinPlaceHolder" presStyleCnt="0"/>
      <dgm:spPr/>
    </dgm:pt>
    <dgm:pt modelId="{8E5D4F1A-4B66-4236-8799-C10221D88670}" type="pres">
      <dgm:prSet presAssocID="{6A323BDD-7D2D-41C1-9C41-BA50FFD56C67}" presName="DropPin" presStyleLbl="alignNode1" presStyleIdx="1" presStyleCnt="6"/>
      <dgm:spPr/>
    </dgm:pt>
    <dgm:pt modelId="{CF7E85B9-9B85-46A1-B12E-8F4DE5063C9A}" type="pres">
      <dgm:prSet presAssocID="{6A323BDD-7D2D-41C1-9C41-BA50FFD56C67}" presName="Ellipse" presStyleLbl="fgAcc1" presStyleIdx="2" presStyleCnt="7"/>
      <dgm:spPr>
        <a:solidFill>
          <a:schemeClr val="lt1">
            <a:alpha val="90000"/>
            <a:hueOff val="0"/>
            <a:satOff val="0"/>
            <a:lumOff val="0"/>
            <a:alphaOff val="0"/>
          </a:schemeClr>
        </a:solidFill>
        <a:ln w="12700" cap="flat" cmpd="sng" algn="ctr">
          <a:noFill/>
          <a:prstDash val="solid"/>
          <a:miter lim="800000"/>
        </a:ln>
        <a:effectLst/>
      </dgm:spPr>
    </dgm:pt>
    <dgm:pt modelId="{762330DC-0662-428F-AF32-22F271F48988}" type="pres">
      <dgm:prSet presAssocID="{6A323BDD-7D2D-41C1-9C41-BA50FFD56C67}" presName="L2TextContainer" presStyleLbl="revTx" presStyleIdx="2" presStyleCnt="12">
        <dgm:presLayoutVars>
          <dgm:bulletEnabled val="1"/>
        </dgm:presLayoutVars>
      </dgm:prSet>
      <dgm:spPr/>
    </dgm:pt>
    <dgm:pt modelId="{0A310E0F-3046-4762-BFC8-AAF2261121E2}" type="pres">
      <dgm:prSet presAssocID="{6A323BDD-7D2D-41C1-9C41-BA50FFD56C67}" presName="L1TextContainer" presStyleLbl="revTx" presStyleIdx="3" presStyleCnt="12">
        <dgm:presLayoutVars>
          <dgm:chMax val="1"/>
          <dgm:chPref val="1"/>
          <dgm:bulletEnabled val="1"/>
        </dgm:presLayoutVars>
      </dgm:prSet>
      <dgm:spPr/>
    </dgm:pt>
    <dgm:pt modelId="{A582583B-02C4-434D-BFA6-997124FB3139}" type="pres">
      <dgm:prSet presAssocID="{6A323BDD-7D2D-41C1-9C41-BA50FFD56C67}" presName="ConnectLine" presStyleLbl="sibTrans1D1" presStyleIdx="1" presStyleCnt="6"/>
      <dgm:spPr>
        <a:noFill/>
        <a:ln w="12700" cap="flat" cmpd="sng" algn="ctr">
          <a:solidFill>
            <a:schemeClr val="accent2">
              <a:hueOff val="-291073"/>
              <a:satOff val="-16786"/>
              <a:lumOff val="1726"/>
              <a:alphaOff val="0"/>
            </a:schemeClr>
          </a:solidFill>
          <a:prstDash val="dash"/>
          <a:miter lim="800000"/>
        </a:ln>
        <a:effectLst/>
      </dgm:spPr>
    </dgm:pt>
    <dgm:pt modelId="{5093C945-B461-4864-8054-DF54818257DC}" type="pres">
      <dgm:prSet presAssocID="{6A323BDD-7D2D-41C1-9C41-BA50FFD56C67}" presName="EmptyPlaceHolder" presStyleCnt="0"/>
      <dgm:spPr/>
    </dgm:pt>
    <dgm:pt modelId="{9A6F15DF-4296-41A4-AD56-C6403FDE0884}" type="pres">
      <dgm:prSet presAssocID="{0FC61CC9-99D8-454E-A4C5-5A8E267E2D99}" presName="spaceBetweenRectangles" presStyleCnt="0"/>
      <dgm:spPr/>
    </dgm:pt>
    <dgm:pt modelId="{8341BF7F-104D-424A-A752-1E05F5988498}" type="pres">
      <dgm:prSet presAssocID="{DEC5C689-2B6E-4A6E-B2C0-98B2326A4905}" presName="composite" presStyleCnt="0"/>
      <dgm:spPr/>
    </dgm:pt>
    <dgm:pt modelId="{8A2C48A9-EC30-47A0-847C-E29D25172C82}" type="pres">
      <dgm:prSet presAssocID="{DEC5C689-2B6E-4A6E-B2C0-98B2326A4905}" presName="ConnectorPoint" presStyleLbl="lnNode1" presStyleIdx="2" presStyleCnt="6"/>
      <dgm:spPr>
        <a:solidFill>
          <a:schemeClr val="accent2">
            <a:hueOff val="-582145"/>
            <a:satOff val="-33571"/>
            <a:lumOff val="3451"/>
            <a:alphaOff val="0"/>
          </a:schemeClr>
        </a:solidFill>
        <a:ln w="6350" cap="flat" cmpd="sng" algn="ctr">
          <a:solidFill>
            <a:schemeClr val="lt1">
              <a:hueOff val="0"/>
              <a:satOff val="0"/>
              <a:lumOff val="0"/>
              <a:alphaOff val="0"/>
            </a:schemeClr>
          </a:solidFill>
          <a:prstDash val="solid"/>
          <a:miter lim="800000"/>
        </a:ln>
        <a:effectLst/>
      </dgm:spPr>
    </dgm:pt>
    <dgm:pt modelId="{865CCF13-41E4-4F42-A170-F3D29B9F15C6}" type="pres">
      <dgm:prSet presAssocID="{DEC5C689-2B6E-4A6E-B2C0-98B2326A4905}" presName="DropPinPlaceHolder" presStyleCnt="0"/>
      <dgm:spPr/>
    </dgm:pt>
    <dgm:pt modelId="{0364BE36-DAA0-412D-A1B6-3DE8BBD8886A}" type="pres">
      <dgm:prSet presAssocID="{DEC5C689-2B6E-4A6E-B2C0-98B2326A4905}" presName="DropPin" presStyleLbl="alignNode1" presStyleIdx="2" presStyleCnt="6"/>
      <dgm:spPr/>
    </dgm:pt>
    <dgm:pt modelId="{A35CF913-A861-4218-98D7-315839DDD9AF}" type="pres">
      <dgm:prSet presAssocID="{DEC5C689-2B6E-4A6E-B2C0-98B2326A4905}" presName="Ellipse" presStyleLbl="fgAcc1" presStyleIdx="3" presStyleCnt="7"/>
      <dgm:spPr>
        <a:solidFill>
          <a:schemeClr val="lt1">
            <a:alpha val="90000"/>
            <a:hueOff val="0"/>
            <a:satOff val="0"/>
            <a:lumOff val="0"/>
            <a:alphaOff val="0"/>
          </a:schemeClr>
        </a:solidFill>
        <a:ln w="12700" cap="flat" cmpd="sng" algn="ctr">
          <a:noFill/>
          <a:prstDash val="solid"/>
          <a:miter lim="800000"/>
        </a:ln>
        <a:effectLst/>
      </dgm:spPr>
    </dgm:pt>
    <dgm:pt modelId="{A9020306-C0DE-4735-B175-F5F2A446E740}" type="pres">
      <dgm:prSet presAssocID="{DEC5C689-2B6E-4A6E-B2C0-98B2326A4905}" presName="L2TextContainer" presStyleLbl="revTx" presStyleIdx="4" presStyleCnt="12">
        <dgm:presLayoutVars>
          <dgm:bulletEnabled val="1"/>
        </dgm:presLayoutVars>
      </dgm:prSet>
      <dgm:spPr/>
    </dgm:pt>
    <dgm:pt modelId="{BF66782F-2145-4D91-805A-67B3E59B9EAF}" type="pres">
      <dgm:prSet presAssocID="{DEC5C689-2B6E-4A6E-B2C0-98B2326A4905}" presName="L1TextContainer" presStyleLbl="revTx" presStyleIdx="5" presStyleCnt="12">
        <dgm:presLayoutVars>
          <dgm:chMax val="1"/>
          <dgm:chPref val="1"/>
          <dgm:bulletEnabled val="1"/>
        </dgm:presLayoutVars>
      </dgm:prSet>
      <dgm:spPr/>
    </dgm:pt>
    <dgm:pt modelId="{F7B5CCE7-D96F-4603-BE3C-3F7F1D0CC394}" type="pres">
      <dgm:prSet presAssocID="{DEC5C689-2B6E-4A6E-B2C0-98B2326A4905}" presName="ConnectLine" presStyleLbl="sibTrans1D1" presStyleIdx="2" presStyleCnt="6"/>
      <dgm:spPr>
        <a:noFill/>
        <a:ln w="12700" cap="flat" cmpd="sng" algn="ctr">
          <a:solidFill>
            <a:schemeClr val="accent2">
              <a:hueOff val="-582145"/>
              <a:satOff val="-33571"/>
              <a:lumOff val="3451"/>
              <a:alphaOff val="0"/>
            </a:schemeClr>
          </a:solidFill>
          <a:prstDash val="dash"/>
          <a:miter lim="800000"/>
        </a:ln>
        <a:effectLst/>
      </dgm:spPr>
    </dgm:pt>
    <dgm:pt modelId="{5B803D21-E700-45E3-9DA2-8CE154FE4213}" type="pres">
      <dgm:prSet presAssocID="{DEC5C689-2B6E-4A6E-B2C0-98B2326A4905}" presName="EmptyPlaceHolder" presStyleCnt="0"/>
      <dgm:spPr/>
    </dgm:pt>
    <dgm:pt modelId="{887C06F4-28D9-414A-AA46-F845DB6F5C35}" type="pres">
      <dgm:prSet presAssocID="{C0C9CAFB-51F4-4FF8-B8B6-A0B0D9AB5FE0}" presName="spaceBetweenRectangles" presStyleCnt="0"/>
      <dgm:spPr/>
    </dgm:pt>
    <dgm:pt modelId="{5B61A284-1780-4FD6-AF95-C4272EDB60C6}" type="pres">
      <dgm:prSet presAssocID="{58E5A084-A320-4925-A11B-3AAF8E0091E0}" presName="composite" presStyleCnt="0"/>
      <dgm:spPr/>
    </dgm:pt>
    <dgm:pt modelId="{BACB58AD-8E5D-41A9-8E7E-736D2F7755D8}" type="pres">
      <dgm:prSet presAssocID="{58E5A084-A320-4925-A11B-3AAF8E0091E0}" presName="ConnectorPoint" presStyleLbl="lnNode1" presStyleIdx="3" presStyleCnt="6"/>
      <dgm:spPr>
        <a:solidFill>
          <a:schemeClr val="accent2">
            <a:hueOff val="-873218"/>
            <a:satOff val="-50357"/>
            <a:lumOff val="5177"/>
            <a:alphaOff val="0"/>
          </a:schemeClr>
        </a:solidFill>
        <a:ln w="6350" cap="flat" cmpd="sng" algn="ctr">
          <a:solidFill>
            <a:schemeClr val="lt1">
              <a:hueOff val="0"/>
              <a:satOff val="0"/>
              <a:lumOff val="0"/>
              <a:alphaOff val="0"/>
            </a:schemeClr>
          </a:solidFill>
          <a:prstDash val="solid"/>
          <a:miter lim="800000"/>
        </a:ln>
        <a:effectLst/>
      </dgm:spPr>
    </dgm:pt>
    <dgm:pt modelId="{6558EA3B-CE43-4A95-AF95-55B8256D63A8}" type="pres">
      <dgm:prSet presAssocID="{58E5A084-A320-4925-A11B-3AAF8E0091E0}" presName="DropPinPlaceHolder" presStyleCnt="0"/>
      <dgm:spPr/>
    </dgm:pt>
    <dgm:pt modelId="{04E7F74E-524D-4ACE-B4E3-26CD7FA8B82A}" type="pres">
      <dgm:prSet presAssocID="{58E5A084-A320-4925-A11B-3AAF8E0091E0}" presName="DropPin" presStyleLbl="alignNode1" presStyleIdx="3" presStyleCnt="6"/>
      <dgm:spPr/>
    </dgm:pt>
    <dgm:pt modelId="{2FD7A9AF-5B2D-4683-8137-367754740F34}" type="pres">
      <dgm:prSet presAssocID="{58E5A084-A320-4925-A11B-3AAF8E0091E0}" presName="Ellipse" presStyleLbl="fgAcc1" presStyleIdx="4" presStyleCnt="7"/>
      <dgm:spPr>
        <a:solidFill>
          <a:schemeClr val="lt1">
            <a:alpha val="90000"/>
            <a:hueOff val="0"/>
            <a:satOff val="0"/>
            <a:lumOff val="0"/>
            <a:alphaOff val="0"/>
          </a:schemeClr>
        </a:solidFill>
        <a:ln w="12700" cap="flat" cmpd="sng" algn="ctr">
          <a:noFill/>
          <a:prstDash val="solid"/>
          <a:miter lim="800000"/>
        </a:ln>
        <a:effectLst/>
      </dgm:spPr>
    </dgm:pt>
    <dgm:pt modelId="{18007AFA-4E8C-4798-9368-711DD6A6B923}" type="pres">
      <dgm:prSet presAssocID="{58E5A084-A320-4925-A11B-3AAF8E0091E0}" presName="L2TextContainer" presStyleLbl="revTx" presStyleIdx="6" presStyleCnt="12">
        <dgm:presLayoutVars>
          <dgm:bulletEnabled val="1"/>
        </dgm:presLayoutVars>
      </dgm:prSet>
      <dgm:spPr/>
    </dgm:pt>
    <dgm:pt modelId="{07531C91-796B-4668-AF6D-335B938E2F22}" type="pres">
      <dgm:prSet presAssocID="{58E5A084-A320-4925-A11B-3AAF8E0091E0}" presName="L1TextContainer" presStyleLbl="revTx" presStyleIdx="7" presStyleCnt="12">
        <dgm:presLayoutVars>
          <dgm:chMax val="1"/>
          <dgm:chPref val="1"/>
          <dgm:bulletEnabled val="1"/>
        </dgm:presLayoutVars>
      </dgm:prSet>
      <dgm:spPr/>
    </dgm:pt>
    <dgm:pt modelId="{286D1772-4DD2-40A2-8CCE-196C4A81F15A}" type="pres">
      <dgm:prSet presAssocID="{58E5A084-A320-4925-A11B-3AAF8E0091E0}" presName="ConnectLine" presStyleLbl="sibTrans1D1" presStyleIdx="3" presStyleCnt="6"/>
      <dgm:spPr>
        <a:noFill/>
        <a:ln w="12700" cap="flat" cmpd="sng" algn="ctr">
          <a:solidFill>
            <a:schemeClr val="accent2">
              <a:hueOff val="-873218"/>
              <a:satOff val="-50357"/>
              <a:lumOff val="5177"/>
              <a:alphaOff val="0"/>
            </a:schemeClr>
          </a:solidFill>
          <a:prstDash val="dash"/>
          <a:miter lim="800000"/>
        </a:ln>
        <a:effectLst/>
      </dgm:spPr>
    </dgm:pt>
    <dgm:pt modelId="{EBDE66F1-39D3-4341-941D-6DE3FD6554C4}" type="pres">
      <dgm:prSet presAssocID="{58E5A084-A320-4925-A11B-3AAF8E0091E0}" presName="EmptyPlaceHolder" presStyleCnt="0"/>
      <dgm:spPr/>
    </dgm:pt>
    <dgm:pt modelId="{F1A8E9EC-2340-4AC2-BBB7-D40D12BE5CC3}" type="pres">
      <dgm:prSet presAssocID="{46CB2B2A-8F93-4D59-98EE-41087AD2FD4B}" presName="spaceBetweenRectangles" presStyleCnt="0"/>
      <dgm:spPr/>
    </dgm:pt>
    <dgm:pt modelId="{C449CC9F-B6CD-41DB-9678-F018680093B5}" type="pres">
      <dgm:prSet presAssocID="{AF1D31B3-9641-4D74-886D-4825A4E17D92}" presName="composite" presStyleCnt="0"/>
      <dgm:spPr/>
    </dgm:pt>
    <dgm:pt modelId="{FD814436-E3C3-4C42-8A23-BE46B3C1B7BC}" type="pres">
      <dgm:prSet presAssocID="{AF1D31B3-9641-4D74-886D-4825A4E17D92}" presName="ConnectorPoint" presStyleLbl="lnNode1" presStyleIdx="4" presStyleCnt="6"/>
      <dgm:spPr>
        <a:solidFill>
          <a:schemeClr val="accent2">
            <a:hueOff val="-1164290"/>
            <a:satOff val="-67142"/>
            <a:lumOff val="6902"/>
            <a:alphaOff val="0"/>
          </a:schemeClr>
        </a:solidFill>
        <a:ln w="6350" cap="flat" cmpd="sng" algn="ctr">
          <a:solidFill>
            <a:schemeClr val="lt1">
              <a:hueOff val="0"/>
              <a:satOff val="0"/>
              <a:lumOff val="0"/>
              <a:alphaOff val="0"/>
            </a:schemeClr>
          </a:solidFill>
          <a:prstDash val="solid"/>
          <a:miter lim="800000"/>
        </a:ln>
        <a:effectLst/>
      </dgm:spPr>
    </dgm:pt>
    <dgm:pt modelId="{59B5556E-B113-45CE-AF18-38DF823BDE19}" type="pres">
      <dgm:prSet presAssocID="{AF1D31B3-9641-4D74-886D-4825A4E17D92}" presName="DropPinPlaceHolder" presStyleCnt="0"/>
      <dgm:spPr/>
    </dgm:pt>
    <dgm:pt modelId="{124EC115-7C6E-4FB6-859A-FD68BD01C4CD}" type="pres">
      <dgm:prSet presAssocID="{AF1D31B3-9641-4D74-886D-4825A4E17D92}" presName="DropPin" presStyleLbl="alignNode1" presStyleIdx="4" presStyleCnt="6"/>
      <dgm:spPr/>
    </dgm:pt>
    <dgm:pt modelId="{A498222C-C34A-4524-A21A-59E5CBFB0F93}" type="pres">
      <dgm:prSet presAssocID="{AF1D31B3-9641-4D74-886D-4825A4E17D92}" presName="Ellipse" presStyleLbl="fgAcc1" presStyleIdx="5" presStyleCnt="7"/>
      <dgm:spPr>
        <a:solidFill>
          <a:schemeClr val="lt1">
            <a:alpha val="90000"/>
            <a:hueOff val="0"/>
            <a:satOff val="0"/>
            <a:lumOff val="0"/>
            <a:alphaOff val="0"/>
          </a:schemeClr>
        </a:solidFill>
        <a:ln w="12700" cap="flat" cmpd="sng" algn="ctr">
          <a:noFill/>
          <a:prstDash val="solid"/>
          <a:miter lim="800000"/>
        </a:ln>
        <a:effectLst/>
      </dgm:spPr>
    </dgm:pt>
    <dgm:pt modelId="{5ED32C99-FA97-4B80-8B59-DE178A70AD6A}" type="pres">
      <dgm:prSet presAssocID="{AF1D31B3-9641-4D74-886D-4825A4E17D92}" presName="L2TextContainer" presStyleLbl="revTx" presStyleIdx="8" presStyleCnt="12">
        <dgm:presLayoutVars>
          <dgm:bulletEnabled val="1"/>
        </dgm:presLayoutVars>
      </dgm:prSet>
      <dgm:spPr/>
    </dgm:pt>
    <dgm:pt modelId="{1B568BCC-9ECC-4FED-B1E9-8D324736723D}" type="pres">
      <dgm:prSet presAssocID="{AF1D31B3-9641-4D74-886D-4825A4E17D92}" presName="L1TextContainer" presStyleLbl="revTx" presStyleIdx="9" presStyleCnt="12">
        <dgm:presLayoutVars>
          <dgm:chMax val="1"/>
          <dgm:chPref val="1"/>
          <dgm:bulletEnabled val="1"/>
        </dgm:presLayoutVars>
      </dgm:prSet>
      <dgm:spPr/>
    </dgm:pt>
    <dgm:pt modelId="{61BDED14-0932-4A4C-847A-B569ADD1F0E0}" type="pres">
      <dgm:prSet presAssocID="{AF1D31B3-9641-4D74-886D-4825A4E17D92}" presName="ConnectLine" presStyleLbl="sibTrans1D1" presStyleIdx="4" presStyleCnt="6"/>
      <dgm:spPr>
        <a:noFill/>
        <a:ln w="12700" cap="flat" cmpd="sng" algn="ctr">
          <a:solidFill>
            <a:schemeClr val="accent2">
              <a:hueOff val="-1164290"/>
              <a:satOff val="-67142"/>
              <a:lumOff val="6902"/>
              <a:alphaOff val="0"/>
            </a:schemeClr>
          </a:solidFill>
          <a:prstDash val="dash"/>
          <a:miter lim="800000"/>
        </a:ln>
        <a:effectLst/>
      </dgm:spPr>
    </dgm:pt>
    <dgm:pt modelId="{EAFA066F-1F60-448B-A39F-76164E95ED97}" type="pres">
      <dgm:prSet presAssocID="{AF1D31B3-9641-4D74-886D-4825A4E17D92}" presName="EmptyPlaceHolder" presStyleCnt="0"/>
      <dgm:spPr/>
    </dgm:pt>
    <dgm:pt modelId="{030AD546-840D-4566-9EE7-B25FBFDF714D}" type="pres">
      <dgm:prSet presAssocID="{7065A736-2C88-45B8-A191-F07F877558A8}" presName="spaceBetweenRectangles" presStyleCnt="0"/>
      <dgm:spPr/>
    </dgm:pt>
    <dgm:pt modelId="{D94C5140-F44A-46F0-8DB5-8218A6293033}" type="pres">
      <dgm:prSet presAssocID="{1CEF7D52-8AC9-4287-8333-DFB1410253F2}" presName="composite" presStyleCnt="0"/>
      <dgm:spPr/>
    </dgm:pt>
    <dgm:pt modelId="{ED2BBA26-6842-4BCB-9E9F-503E74ADC1FD}" type="pres">
      <dgm:prSet presAssocID="{1CEF7D52-8AC9-4287-8333-DFB1410253F2}" presName="ConnectorPoint" presStyleLbl="lnNode1" presStyleIdx="5" presStyleCnt="6"/>
      <dgm:spPr>
        <a:solidFill>
          <a:schemeClr val="accent2">
            <a:hueOff val="-1455363"/>
            <a:satOff val="-83928"/>
            <a:lumOff val="8628"/>
            <a:alphaOff val="0"/>
          </a:schemeClr>
        </a:solidFill>
        <a:ln w="6350" cap="flat" cmpd="sng" algn="ctr">
          <a:solidFill>
            <a:schemeClr val="lt1">
              <a:hueOff val="0"/>
              <a:satOff val="0"/>
              <a:lumOff val="0"/>
              <a:alphaOff val="0"/>
            </a:schemeClr>
          </a:solidFill>
          <a:prstDash val="solid"/>
          <a:miter lim="800000"/>
        </a:ln>
        <a:effectLst/>
      </dgm:spPr>
    </dgm:pt>
    <dgm:pt modelId="{B8FDE3A4-32CF-4206-8378-100CCD311DCA}" type="pres">
      <dgm:prSet presAssocID="{1CEF7D52-8AC9-4287-8333-DFB1410253F2}" presName="DropPinPlaceHolder" presStyleCnt="0"/>
      <dgm:spPr/>
    </dgm:pt>
    <dgm:pt modelId="{7CBBA99A-06BC-411C-9055-E1E4A3CE0B24}" type="pres">
      <dgm:prSet presAssocID="{1CEF7D52-8AC9-4287-8333-DFB1410253F2}" presName="DropPin" presStyleLbl="alignNode1" presStyleIdx="5" presStyleCnt="6"/>
      <dgm:spPr/>
    </dgm:pt>
    <dgm:pt modelId="{39C01194-BD55-40D7-9564-4B463AB86C2F}" type="pres">
      <dgm:prSet presAssocID="{1CEF7D52-8AC9-4287-8333-DFB1410253F2}" presName="Ellipse" presStyleLbl="fgAcc1" presStyleIdx="6" presStyleCnt="7"/>
      <dgm:spPr>
        <a:solidFill>
          <a:schemeClr val="lt1">
            <a:alpha val="90000"/>
            <a:hueOff val="0"/>
            <a:satOff val="0"/>
            <a:lumOff val="0"/>
            <a:alphaOff val="0"/>
          </a:schemeClr>
        </a:solidFill>
        <a:ln w="12700" cap="flat" cmpd="sng" algn="ctr">
          <a:noFill/>
          <a:prstDash val="solid"/>
          <a:miter lim="800000"/>
        </a:ln>
        <a:effectLst/>
      </dgm:spPr>
    </dgm:pt>
    <dgm:pt modelId="{4A2971C4-0878-487D-851F-2A0A6F222399}" type="pres">
      <dgm:prSet presAssocID="{1CEF7D52-8AC9-4287-8333-DFB1410253F2}" presName="L2TextContainer" presStyleLbl="revTx" presStyleIdx="10" presStyleCnt="12">
        <dgm:presLayoutVars>
          <dgm:bulletEnabled val="1"/>
        </dgm:presLayoutVars>
      </dgm:prSet>
      <dgm:spPr/>
    </dgm:pt>
    <dgm:pt modelId="{CCBC7C15-B943-47D1-9CE0-3AA1E8437912}" type="pres">
      <dgm:prSet presAssocID="{1CEF7D52-8AC9-4287-8333-DFB1410253F2}" presName="L1TextContainer" presStyleLbl="revTx" presStyleIdx="11" presStyleCnt="12">
        <dgm:presLayoutVars>
          <dgm:chMax val="1"/>
          <dgm:chPref val="1"/>
          <dgm:bulletEnabled val="1"/>
        </dgm:presLayoutVars>
      </dgm:prSet>
      <dgm:spPr/>
    </dgm:pt>
    <dgm:pt modelId="{B54C88D5-2ED5-4501-8882-4CDFE318D5A4}" type="pres">
      <dgm:prSet presAssocID="{1CEF7D52-8AC9-4287-8333-DFB1410253F2}" presName="ConnectLine" presStyleLbl="sibTrans1D1" presStyleIdx="5" presStyleCnt="6"/>
      <dgm:spPr>
        <a:noFill/>
        <a:ln w="12700" cap="flat" cmpd="sng" algn="ctr">
          <a:solidFill>
            <a:schemeClr val="accent2">
              <a:hueOff val="-1455363"/>
              <a:satOff val="-83928"/>
              <a:lumOff val="8628"/>
              <a:alphaOff val="0"/>
            </a:schemeClr>
          </a:solidFill>
          <a:prstDash val="dash"/>
          <a:miter lim="800000"/>
        </a:ln>
        <a:effectLst/>
      </dgm:spPr>
    </dgm:pt>
    <dgm:pt modelId="{3369ECF2-51AE-4DB6-8705-8AFFC4B802AF}" type="pres">
      <dgm:prSet presAssocID="{1CEF7D52-8AC9-4287-8333-DFB1410253F2}" presName="EmptyPlaceHolder" presStyleCnt="0"/>
      <dgm:spPr/>
    </dgm:pt>
  </dgm:ptLst>
  <dgm:cxnLst>
    <dgm:cxn modelId="{5EF58004-CC06-43D1-8B21-3C8D6973B482}" type="presOf" srcId="{1CEF7D52-8AC9-4287-8333-DFB1410253F2}" destId="{CCBC7C15-B943-47D1-9CE0-3AA1E8437912}" srcOrd="0" destOrd="0" presId="urn:microsoft.com/office/officeart/2017/3/layout/DropPinTimeline"/>
    <dgm:cxn modelId="{9B8D6C08-92A5-44E9-A2AB-2376ABCDFB8E}" type="presOf" srcId="{35DB844F-A25F-4146-BC38-6CAD39DB1437}" destId="{144D3A1D-A36E-489A-96AA-05775D5F69C1}" srcOrd="0" destOrd="0" presId="urn:microsoft.com/office/officeart/2017/3/layout/DropPinTimeline"/>
    <dgm:cxn modelId="{45750E0D-C2E7-401E-A0E8-D48A38D45999}" type="presOf" srcId="{AF1D31B3-9641-4D74-886D-4825A4E17D92}" destId="{1B568BCC-9ECC-4FED-B1E9-8D324736723D}" srcOrd="0" destOrd="0" presId="urn:microsoft.com/office/officeart/2017/3/layout/DropPinTimeline"/>
    <dgm:cxn modelId="{4CFC3F27-8211-43E9-84D5-2E4CE914481F}" type="presOf" srcId="{6A323BDD-7D2D-41C1-9C41-BA50FFD56C67}" destId="{0A310E0F-3046-4762-BFC8-AAF2261121E2}" srcOrd="0" destOrd="0" presId="urn:microsoft.com/office/officeart/2017/3/layout/DropPinTimeline"/>
    <dgm:cxn modelId="{8520F528-43A4-4D61-9A77-B9084B3140F2}" type="presOf" srcId="{13D23A2F-F263-4EFD-BC38-E623B7B4AB92}" destId="{4A2971C4-0878-487D-851F-2A0A6F222399}" srcOrd="0" destOrd="0" presId="urn:microsoft.com/office/officeart/2017/3/layout/DropPinTimeline"/>
    <dgm:cxn modelId="{296CF734-0141-475A-9C7C-E3F0EB756BEA}" srcId="{35DB844F-A25F-4146-BC38-6CAD39DB1437}" destId="{162F1CE3-254C-493B-8440-A66E3E42E2BB}" srcOrd="0" destOrd="0" parTransId="{29523363-F969-44C2-A966-6C0358F344FE}" sibTransId="{28C444B9-DCD9-4DE7-8246-908E9C738EC9}"/>
    <dgm:cxn modelId="{56A68635-C858-423D-9DF3-4C1C1C46CAFE}" srcId="{6A323BDD-7D2D-41C1-9C41-BA50FFD56C67}" destId="{A6BE1D41-BA5D-4CFF-B0D7-596B94DCA208}" srcOrd="0" destOrd="0" parTransId="{D1651B8B-B17B-4A72-877D-C13EE63E1AF6}" sibTransId="{A8320C01-E0C8-47DE-B463-FB20AFE0481F}"/>
    <dgm:cxn modelId="{A6C5AB40-8856-4A89-83A9-650748BD5521}" srcId="{35DB844F-A25F-4146-BC38-6CAD39DB1437}" destId="{AF1D31B3-9641-4D74-886D-4825A4E17D92}" srcOrd="4" destOrd="0" parTransId="{E8037E16-51FC-45FC-96D8-D8C0A8E567CB}" sibTransId="{7065A736-2C88-45B8-A191-F07F877558A8}"/>
    <dgm:cxn modelId="{FBA4C841-419F-4056-B781-D667375BF32E}" srcId="{35DB844F-A25F-4146-BC38-6CAD39DB1437}" destId="{1CEF7D52-8AC9-4287-8333-DFB1410253F2}" srcOrd="5" destOrd="0" parTransId="{5EDF84FA-24B0-423A-B5EA-36287154027E}" sibTransId="{07DB5059-0E67-41DD-B6A2-C4559D1CABD0}"/>
    <dgm:cxn modelId="{6BEF2142-F6B4-4FCA-A8D6-DEC8E96463D1}" type="presOf" srcId="{D32538D4-76E7-4D11-99DE-3A8CDC89B70B}" destId="{FB1ECF18-AD03-480F-A31E-0EBD5CAF7D2B}" srcOrd="0" destOrd="0" presId="urn:microsoft.com/office/officeart/2017/3/layout/DropPinTimeline"/>
    <dgm:cxn modelId="{05198A4B-D14D-4B05-88A4-C8281FFD2D43}" type="presOf" srcId="{A6BE1D41-BA5D-4CFF-B0D7-596B94DCA208}" destId="{762330DC-0662-428F-AF32-22F271F48988}" srcOrd="0" destOrd="0" presId="urn:microsoft.com/office/officeart/2017/3/layout/DropPinTimeline"/>
    <dgm:cxn modelId="{0BB01057-9B39-4C41-88C1-CB0365F1B163}" srcId="{35DB844F-A25F-4146-BC38-6CAD39DB1437}" destId="{DEC5C689-2B6E-4A6E-B2C0-98B2326A4905}" srcOrd="2" destOrd="0" parTransId="{45F93D9F-524B-4DF2-AD7A-46166AD2566B}" sibTransId="{C0C9CAFB-51F4-4FF8-B8B6-A0B0D9AB5FE0}"/>
    <dgm:cxn modelId="{46B52557-F7CF-4E33-939C-9D0892A03EF2}" srcId="{AF1D31B3-9641-4D74-886D-4825A4E17D92}" destId="{43B33A80-AD0F-419F-98E3-49A9621C157F}" srcOrd="0" destOrd="0" parTransId="{02C8CC4A-DEBE-4B4E-A7DD-C84BD3D4B1BB}" sibTransId="{F0828DA1-F490-433D-8140-5DB5441E10CD}"/>
    <dgm:cxn modelId="{EFD9007C-0C78-4F21-9070-EA5C6831627E}" type="presOf" srcId="{43B33A80-AD0F-419F-98E3-49A9621C157F}" destId="{5ED32C99-FA97-4B80-8B59-DE178A70AD6A}" srcOrd="0" destOrd="0" presId="urn:microsoft.com/office/officeart/2017/3/layout/DropPinTimeline"/>
    <dgm:cxn modelId="{076D337C-6B95-4E17-BE76-0E9BEE482791}" type="presOf" srcId="{162F1CE3-254C-493B-8440-A66E3E42E2BB}" destId="{ADF602CC-82F3-42AB-86EF-7BB78471877F}" srcOrd="0" destOrd="0" presId="urn:microsoft.com/office/officeart/2017/3/layout/DropPinTimeline"/>
    <dgm:cxn modelId="{D2C5F180-16CD-4875-BE9A-C7BA76E890AC}" type="presOf" srcId="{7280A906-F3A9-465C-84DA-606F45E33DB2}" destId="{18007AFA-4E8C-4798-9368-711DD6A6B923}" srcOrd="0" destOrd="0" presId="urn:microsoft.com/office/officeart/2017/3/layout/DropPinTimeline"/>
    <dgm:cxn modelId="{20FE8383-91E2-450A-BE60-654EA3DE3D45}" srcId="{1CEF7D52-8AC9-4287-8333-DFB1410253F2}" destId="{13D23A2F-F263-4EFD-BC38-E623B7B4AB92}" srcOrd="0" destOrd="0" parTransId="{2A329CB9-DA4C-4778-AE77-94AD4AB15DBE}" sibTransId="{02A9CB60-48A5-4D94-9DD0-65ACE13AB1E2}"/>
    <dgm:cxn modelId="{E3BB0089-B0AE-4DF5-BAA5-7F11F57EFCA8}" type="presOf" srcId="{DEC5C689-2B6E-4A6E-B2C0-98B2326A4905}" destId="{BF66782F-2145-4D91-805A-67B3E59B9EAF}" srcOrd="0" destOrd="0" presId="urn:microsoft.com/office/officeart/2017/3/layout/DropPinTimeline"/>
    <dgm:cxn modelId="{0A632D8B-767F-4CC6-92BA-3033CF6CBBA6}" srcId="{DEC5C689-2B6E-4A6E-B2C0-98B2326A4905}" destId="{811A4CA0-5320-4C67-B3B0-7BD5517DC595}" srcOrd="0" destOrd="0" parTransId="{4C5ECA42-6D58-47FF-BB16-114CB4C3738C}" sibTransId="{564F297A-BC8F-4045-9DBE-92B13E19CC21}"/>
    <dgm:cxn modelId="{ACA7C18C-F197-499F-BC52-F9EE337B0882}" srcId="{35DB844F-A25F-4146-BC38-6CAD39DB1437}" destId="{58E5A084-A320-4925-A11B-3AAF8E0091E0}" srcOrd="3" destOrd="0" parTransId="{E5AEEACC-116D-43A9-BEE7-ECC8EA96F7D7}" sibTransId="{46CB2B2A-8F93-4D59-98EE-41087AD2FD4B}"/>
    <dgm:cxn modelId="{EEA23F8E-1753-440F-A737-31646901A6DA}" type="presOf" srcId="{811A4CA0-5320-4C67-B3B0-7BD5517DC595}" destId="{A9020306-C0DE-4735-B175-F5F2A446E740}" srcOrd="0" destOrd="0" presId="urn:microsoft.com/office/officeart/2017/3/layout/DropPinTimeline"/>
    <dgm:cxn modelId="{D9F32193-7367-431D-B6D4-CBF9F0B5BF74}" srcId="{162F1CE3-254C-493B-8440-A66E3E42E2BB}" destId="{D32538D4-76E7-4D11-99DE-3A8CDC89B70B}" srcOrd="0" destOrd="0" parTransId="{68246D59-16FD-4924-8E18-B062CAEEECA5}" sibTransId="{851F8FF3-170B-4C71-91E6-E8496C8805BB}"/>
    <dgm:cxn modelId="{268D44AD-07B0-4141-9226-24C353905BCA}" type="presOf" srcId="{58E5A084-A320-4925-A11B-3AAF8E0091E0}" destId="{07531C91-796B-4668-AF6D-335B938E2F22}" srcOrd="0" destOrd="0" presId="urn:microsoft.com/office/officeart/2017/3/layout/DropPinTimeline"/>
    <dgm:cxn modelId="{1C49D5C6-70E8-44E3-848C-6E0B6DB6C236}" srcId="{58E5A084-A320-4925-A11B-3AAF8E0091E0}" destId="{7280A906-F3A9-465C-84DA-606F45E33DB2}" srcOrd="0" destOrd="0" parTransId="{00C48D9B-49B7-4B64-B499-690D70F6C995}" sibTransId="{E9E7D1E9-C996-454C-8BA5-918F58597D2D}"/>
    <dgm:cxn modelId="{61415FF7-E71F-4835-9A10-F10B8E77F64C}" srcId="{35DB844F-A25F-4146-BC38-6CAD39DB1437}" destId="{6A323BDD-7D2D-41C1-9C41-BA50FFD56C67}" srcOrd="1" destOrd="0" parTransId="{C60DCA83-EE1B-4464-91DE-AEAAC4541760}" sibTransId="{0FC61CC9-99D8-454E-A4C5-5A8E267E2D99}"/>
    <dgm:cxn modelId="{E34BAD20-00DE-49C7-A8A1-A57278040604}" type="presParOf" srcId="{144D3A1D-A36E-489A-96AA-05775D5F69C1}" destId="{D96A115E-667A-4DB9-BC40-F3AE30CC7EB9}" srcOrd="0" destOrd="0" presId="urn:microsoft.com/office/officeart/2017/3/layout/DropPinTimeline"/>
    <dgm:cxn modelId="{8EE9F7F0-EE54-4E5D-923E-65D8820671A9}" type="presParOf" srcId="{144D3A1D-A36E-489A-96AA-05775D5F69C1}" destId="{D413C46C-DEA9-4CDF-AEE0-4156093F0FA1}" srcOrd="1" destOrd="0" presId="urn:microsoft.com/office/officeart/2017/3/layout/DropPinTimeline"/>
    <dgm:cxn modelId="{176A4599-16D4-4AB6-AD62-EA4B1F3D9DFC}" type="presParOf" srcId="{D413C46C-DEA9-4CDF-AEE0-4156093F0FA1}" destId="{F11E3AB1-C811-47BD-BF77-C06F02D9EDDE}" srcOrd="0" destOrd="0" presId="urn:microsoft.com/office/officeart/2017/3/layout/DropPinTimeline"/>
    <dgm:cxn modelId="{AFA87DA4-24FD-4DBD-B078-7E9D7C03BD92}" type="presParOf" srcId="{F11E3AB1-C811-47BD-BF77-C06F02D9EDDE}" destId="{DB20A278-4365-4AF0-B8B5-73594F1D87ED}" srcOrd="0" destOrd="0" presId="urn:microsoft.com/office/officeart/2017/3/layout/DropPinTimeline"/>
    <dgm:cxn modelId="{1C0CC046-037B-4614-8976-42C5F506E3E5}" type="presParOf" srcId="{F11E3AB1-C811-47BD-BF77-C06F02D9EDDE}" destId="{D5FECAC1-8C91-48F6-B4FA-9EAE75D61A6F}" srcOrd="1" destOrd="0" presId="urn:microsoft.com/office/officeart/2017/3/layout/DropPinTimeline"/>
    <dgm:cxn modelId="{3C7823D5-787F-4628-B0F4-631A989D45D1}" type="presParOf" srcId="{D5FECAC1-8C91-48F6-B4FA-9EAE75D61A6F}" destId="{41190465-2C55-41DE-910B-3636F9729FA4}" srcOrd="0" destOrd="0" presId="urn:microsoft.com/office/officeart/2017/3/layout/DropPinTimeline"/>
    <dgm:cxn modelId="{BDC017DE-7369-4B3F-B674-8CADB7A2319B}" type="presParOf" srcId="{D5FECAC1-8C91-48F6-B4FA-9EAE75D61A6F}" destId="{61249423-D66E-46F6-8753-F3FA781A8F9C}" srcOrd="1" destOrd="0" presId="urn:microsoft.com/office/officeart/2017/3/layout/DropPinTimeline"/>
    <dgm:cxn modelId="{02DF02B8-6414-4165-AA6B-F62D3E56E72A}" type="presParOf" srcId="{F11E3AB1-C811-47BD-BF77-C06F02D9EDDE}" destId="{FB1ECF18-AD03-480F-A31E-0EBD5CAF7D2B}" srcOrd="2" destOrd="0" presId="urn:microsoft.com/office/officeart/2017/3/layout/DropPinTimeline"/>
    <dgm:cxn modelId="{4B9E44A9-BB7A-4E0C-B94F-1AED5DE39920}" type="presParOf" srcId="{F11E3AB1-C811-47BD-BF77-C06F02D9EDDE}" destId="{ADF602CC-82F3-42AB-86EF-7BB78471877F}" srcOrd="3" destOrd="0" presId="urn:microsoft.com/office/officeart/2017/3/layout/DropPinTimeline"/>
    <dgm:cxn modelId="{A6F4DBF5-8C7A-4968-B785-0F59CA5B6D48}" type="presParOf" srcId="{F11E3AB1-C811-47BD-BF77-C06F02D9EDDE}" destId="{33725573-C19B-4467-AF74-D5603C82B080}" srcOrd="4" destOrd="0" presId="urn:microsoft.com/office/officeart/2017/3/layout/DropPinTimeline"/>
    <dgm:cxn modelId="{436110FA-ECFB-4666-B1DD-FB1BCAA25AF1}" type="presParOf" srcId="{F11E3AB1-C811-47BD-BF77-C06F02D9EDDE}" destId="{12DED821-48F3-4FDA-8469-2AE0C5C6AA24}" srcOrd="5" destOrd="0" presId="urn:microsoft.com/office/officeart/2017/3/layout/DropPinTimeline"/>
    <dgm:cxn modelId="{FE0357F8-D910-46B0-829C-A0234A1462B2}" type="presParOf" srcId="{D413C46C-DEA9-4CDF-AEE0-4156093F0FA1}" destId="{AFFE5A4A-C514-4E16-A933-0684456DE3B3}" srcOrd="1" destOrd="0" presId="urn:microsoft.com/office/officeart/2017/3/layout/DropPinTimeline"/>
    <dgm:cxn modelId="{EF95AAF6-2A6D-4D37-A7E9-7D7EFAF2ECE3}" type="presParOf" srcId="{D413C46C-DEA9-4CDF-AEE0-4156093F0FA1}" destId="{8F1B7346-CC4F-4A2C-A946-3E0206D78616}" srcOrd="2" destOrd="0" presId="urn:microsoft.com/office/officeart/2017/3/layout/DropPinTimeline"/>
    <dgm:cxn modelId="{31C7C9C0-EE13-4DF9-988E-981C5C20E3B9}" type="presParOf" srcId="{8F1B7346-CC4F-4A2C-A946-3E0206D78616}" destId="{1C27093A-11AA-4D74-8A3B-85CB0A9B6061}" srcOrd="0" destOrd="0" presId="urn:microsoft.com/office/officeart/2017/3/layout/DropPinTimeline"/>
    <dgm:cxn modelId="{80B0F8A2-A9ED-4F15-9E9E-2B998523FC7C}" type="presParOf" srcId="{8F1B7346-CC4F-4A2C-A946-3E0206D78616}" destId="{6F6C68C8-B30E-4BCC-94FA-E630FB1A0C36}" srcOrd="1" destOrd="0" presId="urn:microsoft.com/office/officeart/2017/3/layout/DropPinTimeline"/>
    <dgm:cxn modelId="{912D51EF-FCE6-4068-AF75-BD1C8D948433}" type="presParOf" srcId="{6F6C68C8-B30E-4BCC-94FA-E630FB1A0C36}" destId="{8E5D4F1A-4B66-4236-8799-C10221D88670}" srcOrd="0" destOrd="0" presId="urn:microsoft.com/office/officeart/2017/3/layout/DropPinTimeline"/>
    <dgm:cxn modelId="{7BDD0100-8AE5-4B6D-A0F3-3D6007D6793B}" type="presParOf" srcId="{6F6C68C8-B30E-4BCC-94FA-E630FB1A0C36}" destId="{CF7E85B9-9B85-46A1-B12E-8F4DE5063C9A}" srcOrd="1" destOrd="0" presId="urn:microsoft.com/office/officeart/2017/3/layout/DropPinTimeline"/>
    <dgm:cxn modelId="{CD6A98B9-DEF4-44B6-BACD-DA60A224FE18}" type="presParOf" srcId="{8F1B7346-CC4F-4A2C-A946-3E0206D78616}" destId="{762330DC-0662-428F-AF32-22F271F48988}" srcOrd="2" destOrd="0" presId="urn:microsoft.com/office/officeart/2017/3/layout/DropPinTimeline"/>
    <dgm:cxn modelId="{83F844A6-BD14-4227-996C-50F13D59845C}" type="presParOf" srcId="{8F1B7346-CC4F-4A2C-A946-3E0206D78616}" destId="{0A310E0F-3046-4762-BFC8-AAF2261121E2}" srcOrd="3" destOrd="0" presId="urn:microsoft.com/office/officeart/2017/3/layout/DropPinTimeline"/>
    <dgm:cxn modelId="{ADC42085-7121-428B-8A32-EDC45A8A2AB4}" type="presParOf" srcId="{8F1B7346-CC4F-4A2C-A946-3E0206D78616}" destId="{A582583B-02C4-434D-BFA6-997124FB3139}" srcOrd="4" destOrd="0" presId="urn:microsoft.com/office/officeart/2017/3/layout/DropPinTimeline"/>
    <dgm:cxn modelId="{0526E05A-DCBC-4A7F-B00A-885F3E7AEAD5}" type="presParOf" srcId="{8F1B7346-CC4F-4A2C-A946-3E0206D78616}" destId="{5093C945-B461-4864-8054-DF54818257DC}" srcOrd="5" destOrd="0" presId="urn:microsoft.com/office/officeart/2017/3/layout/DropPinTimeline"/>
    <dgm:cxn modelId="{C64DDE92-B64B-464B-AC9E-98438BF54C98}" type="presParOf" srcId="{D413C46C-DEA9-4CDF-AEE0-4156093F0FA1}" destId="{9A6F15DF-4296-41A4-AD56-C6403FDE0884}" srcOrd="3" destOrd="0" presId="urn:microsoft.com/office/officeart/2017/3/layout/DropPinTimeline"/>
    <dgm:cxn modelId="{FD3F85DB-9470-4EE9-A9D3-CD48A46921A5}" type="presParOf" srcId="{D413C46C-DEA9-4CDF-AEE0-4156093F0FA1}" destId="{8341BF7F-104D-424A-A752-1E05F5988498}" srcOrd="4" destOrd="0" presId="urn:microsoft.com/office/officeart/2017/3/layout/DropPinTimeline"/>
    <dgm:cxn modelId="{6A6EBDF5-CC09-456B-BE74-7A8F2CF6D0B0}" type="presParOf" srcId="{8341BF7F-104D-424A-A752-1E05F5988498}" destId="{8A2C48A9-EC30-47A0-847C-E29D25172C82}" srcOrd="0" destOrd="0" presId="urn:microsoft.com/office/officeart/2017/3/layout/DropPinTimeline"/>
    <dgm:cxn modelId="{6494F4BE-BD9A-4D83-B738-3941123F5A1A}" type="presParOf" srcId="{8341BF7F-104D-424A-A752-1E05F5988498}" destId="{865CCF13-41E4-4F42-A170-F3D29B9F15C6}" srcOrd="1" destOrd="0" presId="urn:microsoft.com/office/officeart/2017/3/layout/DropPinTimeline"/>
    <dgm:cxn modelId="{5B93597B-B0B5-4F40-814F-F6465616E74A}" type="presParOf" srcId="{865CCF13-41E4-4F42-A170-F3D29B9F15C6}" destId="{0364BE36-DAA0-412D-A1B6-3DE8BBD8886A}" srcOrd="0" destOrd="0" presId="urn:microsoft.com/office/officeart/2017/3/layout/DropPinTimeline"/>
    <dgm:cxn modelId="{50DAEBDC-D157-4F47-B392-33700598968C}" type="presParOf" srcId="{865CCF13-41E4-4F42-A170-F3D29B9F15C6}" destId="{A35CF913-A861-4218-98D7-315839DDD9AF}" srcOrd="1" destOrd="0" presId="urn:microsoft.com/office/officeart/2017/3/layout/DropPinTimeline"/>
    <dgm:cxn modelId="{34EB655F-0D26-42DF-A86D-9B9EF3A0B368}" type="presParOf" srcId="{8341BF7F-104D-424A-A752-1E05F5988498}" destId="{A9020306-C0DE-4735-B175-F5F2A446E740}" srcOrd="2" destOrd="0" presId="urn:microsoft.com/office/officeart/2017/3/layout/DropPinTimeline"/>
    <dgm:cxn modelId="{D694B5EF-EC3C-4E83-BC00-9648D7D9226F}" type="presParOf" srcId="{8341BF7F-104D-424A-A752-1E05F5988498}" destId="{BF66782F-2145-4D91-805A-67B3E59B9EAF}" srcOrd="3" destOrd="0" presId="urn:microsoft.com/office/officeart/2017/3/layout/DropPinTimeline"/>
    <dgm:cxn modelId="{F59DFDBC-2B60-488C-BAC7-539016CFE1F9}" type="presParOf" srcId="{8341BF7F-104D-424A-A752-1E05F5988498}" destId="{F7B5CCE7-D96F-4603-BE3C-3F7F1D0CC394}" srcOrd="4" destOrd="0" presId="urn:microsoft.com/office/officeart/2017/3/layout/DropPinTimeline"/>
    <dgm:cxn modelId="{537EA4E6-D553-4344-ABF4-78854CC16490}" type="presParOf" srcId="{8341BF7F-104D-424A-A752-1E05F5988498}" destId="{5B803D21-E700-45E3-9DA2-8CE154FE4213}" srcOrd="5" destOrd="0" presId="urn:microsoft.com/office/officeart/2017/3/layout/DropPinTimeline"/>
    <dgm:cxn modelId="{285505B8-8735-4977-AA28-24AE94C10F34}" type="presParOf" srcId="{D413C46C-DEA9-4CDF-AEE0-4156093F0FA1}" destId="{887C06F4-28D9-414A-AA46-F845DB6F5C35}" srcOrd="5" destOrd="0" presId="urn:microsoft.com/office/officeart/2017/3/layout/DropPinTimeline"/>
    <dgm:cxn modelId="{4C3C9D6D-A178-4981-9E93-F46146709996}" type="presParOf" srcId="{D413C46C-DEA9-4CDF-AEE0-4156093F0FA1}" destId="{5B61A284-1780-4FD6-AF95-C4272EDB60C6}" srcOrd="6" destOrd="0" presId="urn:microsoft.com/office/officeart/2017/3/layout/DropPinTimeline"/>
    <dgm:cxn modelId="{FF55E5C8-9F68-4E7E-B40A-DD34E102A56B}" type="presParOf" srcId="{5B61A284-1780-4FD6-AF95-C4272EDB60C6}" destId="{BACB58AD-8E5D-41A9-8E7E-736D2F7755D8}" srcOrd="0" destOrd="0" presId="urn:microsoft.com/office/officeart/2017/3/layout/DropPinTimeline"/>
    <dgm:cxn modelId="{975045A2-0ECF-4F04-9E71-63949A33C899}" type="presParOf" srcId="{5B61A284-1780-4FD6-AF95-C4272EDB60C6}" destId="{6558EA3B-CE43-4A95-AF95-55B8256D63A8}" srcOrd="1" destOrd="0" presId="urn:microsoft.com/office/officeart/2017/3/layout/DropPinTimeline"/>
    <dgm:cxn modelId="{DCF84527-F1F2-4896-8C02-ACFBFFF8A881}" type="presParOf" srcId="{6558EA3B-CE43-4A95-AF95-55B8256D63A8}" destId="{04E7F74E-524D-4ACE-B4E3-26CD7FA8B82A}" srcOrd="0" destOrd="0" presId="urn:microsoft.com/office/officeart/2017/3/layout/DropPinTimeline"/>
    <dgm:cxn modelId="{E9E9D481-772D-4F75-A63E-B30CB5D2A9F4}" type="presParOf" srcId="{6558EA3B-CE43-4A95-AF95-55B8256D63A8}" destId="{2FD7A9AF-5B2D-4683-8137-367754740F34}" srcOrd="1" destOrd="0" presId="urn:microsoft.com/office/officeart/2017/3/layout/DropPinTimeline"/>
    <dgm:cxn modelId="{943070A4-B72A-4701-897F-F8F250F509BD}" type="presParOf" srcId="{5B61A284-1780-4FD6-AF95-C4272EDB60C6}" destId="{18007AFA-4E8C-4798-9368-711DD6A6B923}" srcOrd="2" destOrd="0" presId="urn:microsoft.com/office/officeart/2017/3/layout/DropPinTimeline"/>
    <dgm:cxn modelId="{4851EDEC-FBDD-489B-BEC6-E4063A1A0867}" type="presParOf" srcId="{5B61A284-1780-4FD6-AF95-C4272EDB60C6}" destId="{07531C91-796B-4668-AF6D-335B938E2F22}" srcOrd="3" destOrd="0" presId="urn:microsoft.com/office/officeart/2017/3/layout/DropPinTimeline"/>
    <dgm:cxn modelId="{6B2715B0-509F-4464-B351-57370EC6BB0A}" type="presParOf" srcId="{5B61A284-1780-4FD6-AF95-C4272EDB60C6}" destId="{286D1772-4DD2-40A2-8CCE-196C4A81F15A}" srcOrd="4" destOrd="0" presId="urn:microsoft.com/office/officeart/2017/3/layout/DropPinTimeline"/>
    <dgm:cxn modelId="{CB36ACB0-B95A-47DA-B3AE-7B0FA6FEE0E6}" type="presParOf" srcId="{5B61A284-1780-4FD6-AF95-C4272EDB60C6}" destId="{EBDE66F1-39D3-4341-941D-6DE3FD6554C4}" srcOrd="5" destOrd="0" presId="urn:microsoft.com/office/officeart/2017/3/layout/DropPinTimeline"/>
    <dgm:cxn modelId="{576A9A9D-531C-4296-888F-7BCB8B773D46}" type="presParOf" srcId="{D413C46C-DEA9-4CDF-AEE0-4156093F0FA1}" destId="{F1A8E9EC-2340-4AC2-BBB7-D40D12BE5CC3}" srcOrd="7" destOrd="0" presId="urn:microsoft.com/office/officeart/2017/3/layout/DropPinTimeline"/>
    <dgm:cxn modelId="{6A53859A-1739-4B95-9EF6-48A4F7A3E608}" type="presParOf" srcId="{D413C46C-DEA9-4CDF-AEE0-4156093F0FA1}" destId="{C449CC9F-B6CD-41DB-9678-F018680093B5}" srcOrd="8" destOrd="0" presId="urn:microsoft.com/office/officeart/2017/3/layout/DropPinTimeline"/>
    <dgm:cxn modelId="{452DDA51-E6CE-4F59-A1EE-9FC68EFD8BD0}" type="presParOf" srcId="{C449CC9F-B6CD-41DB-9678-F018680093B5}" destId="{FD814436-E3C3-4C42-8A23-BE46B3C1B7BC}" srcOrd="0" destOrd="0" presId="urn:microsoft.com/office/officeart/2017/3/layout/DropPinTimeline"/>
    <dgm:cxn modelId="{9B6D9C17-AA3E-4708-81AE-25EE1325F5CB}" type="presParOf" srcId="{C449CC9F-B6CD-41DB-9678-F018680093B5}" destId="{59B5556E-B113-45CE-AF18-38DF823BDE19}" srcOrd="1" destOrd="0" presId="urn:microsoft.com/office/officeart/2017/3/layout/DropPinTimeline"/>
    <dgm:cxn modelId="{7FB93F8B-EA9A-4A20-A31C-926CA27A9E05}" type="presParOf" srcId="{59B5556E-B113-45CE-AF18-38DF823BDE19}" destId="{124EC115-7C6E-4FB6-859A-FD68BD01C4CD}" srcOrd="0" destOrd="0" presId="urn:microsoft.com/office/officeart/2017/3/layout/DropPinTimeline"/>
    <dgm:cxn modelId="{C9FFEE26-164A-45B2-A88A-BEC9A8AB565A}" type="presParOf" srcId="{59B5556E-B113-45CE-AF18-38DF823BDE19}" destId="{A498222C-C34A-4524-A21A-59E5CBFB0F93}" srcOrd="1" destOrd="0" presId="urn:microsoft.com/office/officeart/2017/3/layout/DropPinTimeline"/>
    <dgm:cxn modelId="{C98B5972-ECBA-4B53-82AE-9C65F6FA6046}" type="presParOf" srcId="{C449CC9F-B6CD-41DB-9678-F018680093B5}" destId="{5ED32C99-FA97-4B80-8B59-DE178A70AD6A}" srcOrd="2" destOrd="0" presId="urn:microsoft.com/office/officeart/2017/3/layout/DropPinTimeline"/>
    <dgm:cxn modelId="{0EC49EB1-0E48-4411-B074-8ADDEF98A349}" type="presParOf" srcId="{C449CC9F-B6CD-41DB-9678-F018680093B5}" destId="{1B568BCC-9ECC-4FED-B1E9-8D324736723D}" srcOrd="3" destOrd="0" presId="urn:microsoft.com/office/officeart/2017/3/layout/DropPinTimeline"/>
    <dgm:cxn modelId="{4E731E5D-6BD3-4F1A-B31A-162BE740D7E9}" type="presParOf" srcId="{C449CC9F-B6CD-41DB-9678-F018680093B5}" destId="{61BDED14-0932-4A4C-847A-B569ADD1F0E0}" srcOrd="4" destOrd="0" presId="urn:microsoft.com/office/officeart/2017/3/layout/DropPinTimeline"/>
    <dgm:cxn modelId="{D161EC17-12C6-4CDE-98FE-8221E7742D9A}" type="presParOf" srcId="{C449CC9F-B6CD-41DB-9678-F018680093B5}" destId="{EAFA066F-1F60-448B-A39F-76164E95ED97}" srcOrd="5" destOrd="0" presId="urn:microsoft.com/office/officeart/2017/3/layout/DropPinTimeline"/>
    <dgm:cxn modelId="{5746A145-6D39-4BE0-A049-CE72A8219489}" type="presParOf" srcId="{D413C46C-DEA9-4CDF-AEE0-4156093F0FA1}" destId="{030AD546-840D-4566-9EE7-B25FBFDF714D}" srcOrd="9" destOrd="0" presId="urn:microsoft.com/office/officeart/2017/3/layout/DropPinTimeline"/>
    <dgm:cxn modelId="{B1BDA686-AA46-4C0F-B644-022A58D5CBD6}" type="presParOf" srcId="{D413C46C-DEA9-4CDF-AEE0-4156093F0FA1}" destId="{D94C5140-F44A-46F0-8DB5-8218A6293033}" srcOrd="10" destOrd="0" presId="urn:microsoft.com/office/officeart/2017/3/layout/DropPinTimeline"/>
    <dgm:cxn modelId="{4A727BF7-8ABF-40AA-A9F4-465F764C0D67}" type="presParOf" srcId="{D94C5140-F44A-46F0-8DB5-8218A6293033}" destId="{ED2BBA26-6842-4BCB-9E9F-503E74ADC1FD}" srcOrd="0" destOrd="0" presId="urn:microsoft.com/office/officeart/2017/3/layout/DropPinTimeline"/>
    <dgm:cxn modelId="{C7948620-B277-4301-8D5B-F6337DA6D948}" type="presParOf" srcId="{D94C5140-F44A-46F0-8DB5-8218A6293033}" destId="{B8FDE3A4-32CF-4206-8378-100CCD311DCA}" srcOrd="1" destOrd="0" presId="urn:microsoft.com/office/officeart/2017/3/layout/DropPinTimeline"/>
    <dgm:cxn modelId="{C432C40F-DEF5-434F-9B0A-9EFDAECA9D5C}" type="presParOf" srcId="{B8FDE3A4-32CF-4206-8378-100CCD311DCA}" destId="{7CBBA99A-06BC-411C-9055-E1E4A3CE0B24}" srcOrd="0" destOrd="0" presId="urn:microsoft.com/office/officeart/2017/3/layout/DropPinTimeline"/>
    <dgm:cxn modelId="{24E20867-FA58-4062-B036-DCB9858EF7D7}" type="presParOf" srcId="{B8FDE3A4-32CF-4206-8378-100CCD311DCA}" destId="{39C01194-BD55-40D7-9564-4B463AB86C2F}" srcOrd="1" destOrd="0" presId="urn:microsoft.com/office/officeart/2017/3/layout/DropPinTimeline"/>
    <dgm:cxn modelId="{8C07BDF9-9C64-4CC6-8831-6F4487047373}" type="presParOf" srcId="{D94C5140-F44A-46F0-8DB5-8218A6293033}" destId="{4A2971C4-0878-487D-851F-2A0A6F222399}" srcOrd="2" destOrd="0" presId="urn:microsoft.com/office/officeart/2017/3/layout/DropPinTimeline"/>
    <dgm:cxn modelId="{438FB2DE-5D15-47C5-8BD3-75A2C63A1618}" type="presParOf" srcId="{D94C5140-F44A-46F0-8DB5-8218A6293033}" destId="{CCBC7C15-B943-47D1-9CE0-3AA1E8437912}" srcOrd="3" destOrd="0" presId="urn:microsoft.com/office/officeart/2017/3/layout/DropPinTimeline"/>
    <dgm:cxn modelId="{4F77E203-E8D1-442A-BF65-4998FC4C955C}" type="presParOf" srcId="{D94C5140-F44A-46F0-8DB5-8218A6293033}" destId="{B54C88D5-2ED5-4501-8882-4CDFE318D5A4}" srcOrd="4" destOrd="0" presId="urn:microsoft.com/office/officeart/2017/3/layout/DropPinTimeline"/>
    <dgm:cxn modelId="{BF06FBE9-20A5-42FD-9ACE-20DF8B241710}" type="presParOf" srcId="{D94C5140-F44A-46F0-8DB5-8218A6293033}" destId="{3369ECF2-51AE-4DB6-8705-8AFFC4B802AF}" srcOrd="5" destOrd="0" presId="urn:microsoft.com/office/officeart/2017/3/layout/DropPinTimelin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39D04AD-2611-40D7-AFE6-70B2661B8A58}"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4E0408E4-5452-48F9-B8C4-65003538B67E}">
      <dgm:prSet/>
      <dgm:spPr/>
      <dgm:t>
        <a:bodyPr/>
        <a:lstStyle/>
        <a:p>
          <a:pPr>
            <a:lnSpc>
              <a:spcPct val="100000"/>
            </a:lnSpc>
          </a:pPr>
          <a:r>
            <a:rPr lang="es-ES" dirty="0"/>
            <a:t>Editor de código: </a:t>
          </a:r>
          <a:r>
            <a:rPr lang="en-US" noProof="0" dirty="0"/>
            <a:t>Visual Studio Code</a:t>
          </a:r>
          <a:br>
            <a:rPr lang="es-ES" dirty="0"/>
          </a:br>
          <a:r>
            <a:rPr lang="es-ES" dirty="0">
              <a:hlinkClick xmlns:r="http://schemas.openxmlformats.org/officeDocument/2006/relationships" r:id="rId1"/>
            </a:rPr>
            <a:t>https://code.visualstudio.com/</a:t>
          </a:r>
          <a:endParaRPr lang="en-US" dirty="0"/>
        </a:p>
      </dgm:t>
    </dgm:pt>
    <dgm:pt modelId="{3B3FB35C-8083-4899-AC98-759E7ECCFA69}" type="parTrans" cxnId="{E08CAC62-9E26-467F-AC3A-E86FEAB87D12}">
      <dgm:prSet/>
      <dgm:spPr/>
      <dgm:t>
        <a:bodyPr/>
        <a:lstStyle/>
        <a:p>
          <a:endParaRPr lang="en-US"/>
        </a:p>
      </dgm:t>
    </dgm:pt>
    <dgm:pt modelId="{2E7DD2DB-7997-44D5-8CD2-1E9DF0F0EFB7}" type="sibTrans" cxnId="{E08CAC62-9E26-467F-AC3A-E86FEAB87D12}">
      <dgm:prSet/>
      <dgm:spPr/>
      <dgm:t>
        <a:bodyPr/>
        <a:lstStyle/>
        <a:p>
          <a:endParaRPr lang="en-US"/>
        </a:p>
      </dgm:t>
    </dgm:pt>
    <dgm:pt modelId="{3EC9B53F-30E9-4E07-8CCC-18C2BE381EBB}">
      <dgm:prSet/>
      <dgm:spPr/>
      <dgm:t>
        <a:bodyPr/>
        <a:lstStyle/>
        <a:p>
          <a:pPr>
            <a:lnSpc>
              <a:spcPct val="100000"/>
            </a:lnSpc>
          </a:pPr>
          <a:r>
            <a:rPr lang="es-ES" dirty="0"/>
            <a:t>Node.js y el gestor de paquetes npm</a:t>
          </a:r>
          <a:br>
            <a:rPr lang="es-ES" dirty="0"/>
          </a:br>
          <a:r>
            <a:rPr lang="es-ES" dirty="0">
              <a:hlinkClick xmlns:r="http://schemas.openxmlformats.org/officeDocument/2006/relationships" r:id="rId2"/>
            </a:rPr>
            <a:t>https://nodejs.org/es/</a:t>
          </a:r>
          <a:endParaRPr lang="en-US" dirty="0"/>
        </a:p>
      </dgm:t>
    </dgm:pt>
    <dgm:pt modelId="{855FFBC3-10FC-451C-9CB5-10B5147C0BAC}" type="parTrans" cxnId="{F21B196B-D4F8-4EFE-9015-44E4B5994516}">
      <dgm:prSet/>
      <dgm:spPr/>
      <dgm:t>
        <a:bodyPr/>
        <a:lstStyle/>
        <a:p>
          <a:endParaRPr lang="en-US"/>
        </a:p>
      </dgm:t>
    </dgm:pt>
    <dgm:pt modelId="{9F6C6FF2-2CEE-4A60-8310-D1911CC41A0E}" type="sibTrans" cxnId="{F21B196B-D4F8-4EFE-9015-44E4B5994516}">
      <dgm:prSet/>
      <dgm:spPr/>
      <dgm:t>
        <a:bodyPr/>
        <a:lstStyle/>
        <a:p>
          <a:endParaRPr lang="en-US"/>
        </a:p>
      </dgm:t>
    </dgm:pt>
    <dgm:pt modelId="{739597D2-DEE5-48DD-8865-32BA9C34938E}">
      <dgm:prSet/>
      <dgm:spPr/>
      <dgm:t>
        <a:bodyPr/>
        <a:lstStyle/>
        <a:p>
          <a:pPr>
            <a:lnSpc>
              <a:spcPct val="100000"/>
            </a:lnSpc>
          </a:pPr>
          <a:r>
            <a:rPr lang="en-US" dirty="0"/>
            <a:t>Terminal (Linea de commandos)</a:t>
          </a:r>
        </a:p>
      </dgm:t>
    </dgm:pt>
    <dgm:pt modelId="{DF04F5E7-DE96-4CFB-A9FB-4A98B808D6FC}" type="parTrans" cxnId="{4BEE1617-5A04-412B-9A7C-2C8F6B3CB943}">
      <dgm:prSet/>
      <dgm:spPr/>
      <dgm:t>
        <a:bodyPr/>
        <a:lstStyle/>
        <a:p>
          <a:endParaRPr lang="es-ES"/>
        </a:p>
      </dgm:t>
    </dgm:pt>
    <dgm:pt modelId="{02C92FA4-5866-49A4-A729-B0E1BBB161DB}" type="sibTrans" cxnId="{4BEE1617-5A04-412B-9A7C-2C8F6B3CB943}">
      <dgm:prSet/>
      <dgm:spPr/>
      <dgm:t>
        <a:bodyPr/>
        <a:lstStyle/>
        <a:p>
          <a:endParaRPr lang="es-ES"/>
        </a:p>
      </dgm:t>
    </dgm:pt>
    <dgm:pt modelId="{71DCE5C1-C75D-4AEA-AC07-2CA2CB99A448}">
      <dgm:prSet/>
      <dgm:spPr/>
      <dgm:t>
        <a:bodyPr/>
        <a:lstStyle/>
        <a:p>
          <a:pPr>
            <a:lnSpc>
              <a:spcPct val="100000"/>
            </a:lnSpc>
          </a:pPr>
          <a:r>
            <a:rPr lang="es-ES" dirty="0"/>
            <a:t>Git y una cuenta en un hosting de repositorios (GitHub)</a:t>
          </a:r>
          <a:br>
            <a:rPr lang="es-ES" dirty="0"/>
          </a:br>
          <a:r>
            <a:rPr lang="es-ES" dirty="0">
              <a:hlinkClick xmlns:r="http://schemas.openxmlformats.org/officeDocument/2006/relationships" r:id="rId3"/>
            </a:rPr>
            <a:t>https://git-scm.com/</a:t>
          </a:r>
          <a:br>
            <a:rPr lang="es-ES" dirty="0"/>
          </a:br>
          <a:r>
            <a:rPr lang="es-ES" dirty="0">
              <a:hlinkClick xmlns:r="http://schemas.openxmlformats.org/officeDocument/2006/relationships" r:id="rId4"/>
            </a:rPr>
            <a:t>https://github.com/</a:t>
          </a:r>
          <a:endParaRPr lang="en-US" dirty="0"/>
        </a:p>
      </dgm:t>
    </dgm:pt>
    <dgm:pt modelId="{48A5800A-1BC9-4FAC-BBCC-2F0F62BCA41C}" type="parTrans" cxnId="{12B38B57-9DF2-49F3-9837-043946611602}">
      <dgm:prSet/>
      <dgm:spPr/>
      <dgm:t>
        <a:bodyPr/>
        <a:lstStyle/>
        <a:p>
          <a:endParaRPr lang="es-ES"/>
        </a:p>
      </dgm:t>
    </dgm:pt>
    <dgm:pt modelId="{71FAA80B-19EB-47FF-84E0-47102CE100B3}" type="sibTrans" cxnId="{12B38B57-9DF2-49F3-9837-043946611602}">
      <dgm:prSet/>
      <dgm:spPr/>
      <dgm:t>
        <a:bodyPr/>
        <a:lstStyle/>
        <a:p>
          <a:endParaRPr lang="es-ES"/>
        </a:p>
      </dgm:t>
    </dgm:pt>
    <dgm:pt modelId="{72F37B8B-9CF1-4C4D-95AE-30D82DB87D60}" type="pres">
      <dgm:prSet presAssocID="{439D04AD-2611-40D7-AFE6-70B2661B8A58}" presName="root" presStyleCnt="0">
        <dgm:presLayoutVars>
          <dgm:dir/>
          <dgm:resizeHandles val="exact"/>
        </dgm:presLayoutVars>
      </dgm:prSet>
      <dgm:spPr/>
    </dgm:pt>
    <dgm:pt modelId="{39DAF868-1D4D-4DDF-8D72-7173D35734C4}" type="pres">
      <dgm:prSet presAssocID="{71DCE5C1-C75D-4AEA-AC07-2CA2CB99A448}" presName="compNode" presStyleCnt="0"/>
      <dgm:spPr/>
    </dgm:pt>
    <dgm:pt modelId="{B7E355A9-4335-4C27-8DCB-A2437812ED79}" type="pres">
      <dgm:prSet presAssocID="{71DCE5C1-C75D-4AEA-AC07-2CA2CB99A448}" presName="bgRect" presStyleLbl="bgShp" presStyleIdx="0" presStyleCnt="4"/>
      <dgm:spPr/>
    </dgm:pt>
    <dgm:pt modelId="{84557CD5-D042-4AD6-BA75-0C0F95ECED3C}" type="pres">
      <dgm:prSet presAssocID="{71DCE5C1-C75D-4AEA-AC07-2CA2CB99A448}" presName="iconRect" presStyleLbl="node1" presStyleIdx="0" presStyleCnt="4"/>
      <dgm:spPr>
        <a:blipFill rotWithShape="1">
          <a:blip xmlns:r="http://schemas.openxmlformats.org/officeDocument/2006/relationships" r:embed="rId5">
            <a:extLst>
              <a:ext uri="{28A0092B-C50C-407E-A947-70E740481C1C}">
                <a14:useLocalDpi xmlns:a14="http://schemas.microsoft.com/office/drawing/2010/main" val="0"/>
              </a:ext>
            </a:extLst>
          </a:blip>
          <a:srcRect/>
          <a:stretch>
            <a:fillRect/>
          </a:stretch>
        </a:blipFill>
      </dgm:spPr>
    </dgm:pt>
    <dgm:pt modelId="{1F11079A-2467-42EF-827F-1BFD8E942634}" type="pres">
      <dgm:prSet presAssocID="{71DCE5C1-C75D-4AEA-AC07-2CA2CB99A448}" presName="spaceRect" presStyleCnt="0"/>
      <dgm:spPr/>
    </dgm:pt>
    <dgm:pt modelId="{0F455271-4F5F-4ED5-8B37-142458D28BAD}" type="pres">
      <dgm:prSet presAssocID="{71DCE5C1-C75D-4AEA-AC07-2CA2CB99A448}" presName="parTx" presStyleLbl="revTx" presStyleIdx="0" presStyleCnt="4" custScaleX="102026">
        <dgm:presLayoutVars>
          <dgm:chMax val="0"/>
          <dgm:chPref val="0"/>
        </dgm:presLayoutVars>
      </dgm:prSet>
      <dgm:spPr/>
    </dgm:pt>
    <dgm:pt modelId="{9A5D1B04-4717-4A18-8B51-B26BB8DFE0F3}" type="pres">
      <dgm:prSet presAssocID="{71FAA80B-19EB-47FF-84E0-47102CE100B3}" presName="sibTrans" presStyleCnt="0"/>
      <dgm:spPr/>
    </dgm:pt>
    <dgm:pt modelId="{0D9ECDA6-2DF0-404F-8BEB-E7673106DB78}" type="pres">
      <dgm:prSet presAssocID="{4E0408E4-5452-48F9-B8C4-65003538B67E}" presName="compNode" presStyleCnt="0"/>
      <dgm:spPr/>
    </dgm:pt>
    <dgm:pt modelId="{6496E699-67DF-4A1A-BC40-7A87B9EC14C5}" type="pres">
      <dgm:prSet presAssocID="{4E0408E4-5452-48F9-B8C4-65003538B67E}" presName="bgRect" presStyleLbl="bgShp" presStyleIdx="1" presStyleCnt="4"/>
      <dgm:spPr/>
    </dgm:pt>
    <dgm:pt modelId="{01B77D06-7C2E-4516-8DB2-3059579E6ABC}" type="pres">
      <dgm:prSet presAssocID="{4E0408E4-5452-48F9-B8C4-65003538B67E}" presName="iconRect" presStyleLbl="node1" presStyleIdx="1" presStyleCnt="4"/>
      <dgm:spPr>
        <a:blipFill>
          <a:blip xmlns:r="http://schemas.openxmlformats.org/officeDocument/2006/relationships" r:embed="rId6">
            <a:extLst>
              <a:ext uri="{28A0092B-C50C-407E-A947-70E740481C1C}">
                <a14:useLocalDpi xmlns:a14="http://schemas.microsoft.com/office/drawing/2010/main" val="0"/>
              </a:ext>
            </a:extLst>
          </a:blip>
          <a:stretch>
            <a:fillRect/>
          </a:stretch>
        </a:blipFill>
        <a:ln>
          <a:noFill/>
        </a:ln>
      </dgm:spPr>
      <dgm:extLst>
        <a:ext uri="{E40237B7-FDA0-4F09-8148-C483321AD2D9}">
          <dgm14:cNvPr xmlns:dgm14="http://schemas.microsoft.com/office/drawing/2010/diagram" id="0" name="" descr="Laptop"/>
        </a:ext>
      </dgm:extLst>
    </dgm:pt>
    <dgm:pt modelId="{1DF0212A-BD8E-42A5-8E6C-065406DEE327}" type="pres">
      <dgm:prSet presAssocID="{4E0408E4-5452-48F9-B8C4-65003538B67E}" presName="spaceRect" presStyleCnt="0"/>
      <dgm:spPr/>
    </dgm:pt>
    <dgm:pt modelId="{804FB14E-9623-4E65-A77C-400FFDF0807A}" type="pres">
      <dgm:prSet presAssocID="{4E0408E4-5452-48F9-B8C4-65003538B67E}" presName="parTx" presStyleLbl="revTx" presStyleIdx="1" presStyleCnt="4">
        <dgm:presLayoutVars>
          <dgm:chMax val="0"/>
          <dgm:chPref val="0"/>
        </dgm:presLayoutVars>
      </dgm:prSet>
      <dgm:spPr/>
    </dgm:pt>
    <dgm:pt modelId="{EEFFE724-DDB1-4578-A0E4-6D5415E210D0}" type="pres">
      <dgm:prSet presAssocID="{2E7DD2DB-7997-44D5-8CD2-1E9DF0F0EFB7}" presName="sibTrans" presStyleCnt="0"/>
      <dgm:spPr/>
    </dgm:pt>
    <dgm:pt modelId="{CFE11EC3-7FDE-4F20-8EDB-EE967EE9837F}" type="pres">
      <dgm:prSet presAssocID="{739597D2-DEE5-48DD-8865-32BA9C34938E}" presName="compNode" presStyleCnt="0"/>
      <dgm:spPr/>
    </dgm:pt>
    <dgm:pt modelId="{445B67D5-64DE-47B4-876B-29EFAEE40E21}" type="pres">
      <dgm:prSet presAssocID="{739597D2-DEE5-48DD-8865-32BA9C34938E}" presName="bgRect" presStyleLbl="bgShp" presStyleIdx="2" presStyleCnt="4"/>
      <dgm:spPr/>
    </dgm:pt>
    <dgm:pt modelId="{395DD6D8-73BC-4AC5-B528-2CFC81A03992}" type="pres">
      <dgm:prSet presAssocID="{739597D2-DEE5-48DD-8865-32BA9C34938E}" presName="iconRect" presStyleLbl="node1" presStyleIdx="2" presStyleCnt="4"/>
      <dgm:spPr>
        <a:blipFill>
          <a:blip xmlns:r="http://schemas.openxmlformats.org/officeDocument/2006/relationships" r:embed="rId7">
            <a:extLst>
              <a:ext uri="{28A0092B-C50C-407E-A947-70E740481C1C}">
                <a14:useLocalDpi xmlns:a14="http://schemas.microsoft.com/office/drawing/2010/main" val="0"/>
              </a:ext>
            </a:extLst>
          </a:blip>
          <a:srcRect/>
          <a:stretch>
            <a:fillRect/>
          </a:stretch>
        </a:blipFill>
      </dgm:spPr>
      <dgm:extLst>
        <a:ext uri="{E40237B7-FDA0-4F09-8148-C483321AD2D9}">
          <dgm14:cNvPr xmlns:dgm14="http://schemas.microsoft.com/office/drawing/2010/diagram" id="0" name="" descr="Diseño web"/>
        </a:ext>
      </dgm:extLst>
    </dgm:pt>
    <dgm:pt modelId="{6F9E7ECE-3D91-4627-A61B-09B8519C6DE5}" type="pres">
      <dgm:prSet presAssocID="{739597D2-DEE5-48DD-8865-32BA9C34938E}" presName="spaceRect" presStyleCnt="0"/>
      <dgm:spPr/>
    </dgm:pt>
    <dgm:pt modelId="{C96F069A-F500-4839-909F-724AA7DF80E2}" type="pres">
      <dgm:prSet presAssocID="{739597D2-DEE5-48DD-8865-32BA9C34938E}" presName="parTx" presStyleLbl="revTx" presStyleIdx="2" presStyleCnt="4">
        <dgm:presLayoutVars>
          <dgm:chMax val="0"/>
          <dgm:chPref val="0"/>
        </dgm:presLayoutVars>
      </dgm:prSet>
      <dgm:spPr/>
    </dgm:pt>
    <dgm:pt modelId="{3A360B22-3CE9-47CF-BDC2-491665CEFF97}" type="pres">
      <dgm:prSet presAssocID="{02C92FA4-5866-49A4-A729-B0E1BBB161DB}" presName="sibTrans" presStyleCnt="0"/>
      <dgm:spPr/>
    </dgm:pt>
    <dgm:pt modelId="{36A3A50C-8359-4C0D-8DB8-48AAB7B9BB99}" type="pres">
      <dgm:prSet presAssocID="{3EC9B53F-30E9-4E07-8CCC-18C2BE381EBB}" presName="compNode" presStyleCnt="0"/>
      <dgm:spPr/>
    </dgm:pt>
    <dgm:pt modelId="{8DABD8D2-5F13-4603-9287-0DE478C9D129}" type="pres">
      <dgm:prSet presAssocID="{3EC9B53F-30E9-4E07-8CCC-18C2BE381EBB}" presName="bgRect" presStyleLbl="bgShp" presStyleIdx="3" presStyleCnt="4"/>
      <dgm:spPr/>
    </dgm:pt>
    <dgm:pt modelId="{D231552C-4718-4059-B21F-CB4542D5659E}" type="pres">
      <dgm:prSet presAssocID="{3EC9B53F-30E9-4E07-8CCC-18C2BE381EBB}" presName="iconRect" presStyleLbl="node1" presStyleIdx="3" presStyleCnt="4"/>
      <dgm:spPr>
        <a:blipFill>
          <a:blip xmlns:r="http://schemas.openxmlformats.org/officeDocument/2006/relationships" r:embed="rId8">
            <a:extLst>
              <a:ext uri="{28A0092B-C50C-407E-A947-70E740481C1C}">
                <a14:useLocalDpi xmlns:a14="http://schemas.microsoft.com/office/drawing/2010/main" val="0"/>
              </a:ext>
            </a:extLst>
          </a:blip>
          <a:stretch>
            <a:fillRect/>
          </a:stretch>
        </a:blipFill>
        <a:ln>
          <a:noFill/>
        </a:ln>
      </dgm:spPr>
      <dgm:extLst>
        <a:ext uri="{E40237B7-FDA0-4F09-8148-C483321AD2D9}">
          <dgm14:cNvPr xmlns:dgm14="http://schemas.microsoft.com/office/drawing/2010/diagram" id="0" name="" descr="Marker"/>
        </a:ext>
      </dgm:extLst>
    </dgm:pt>
    <dgm:pt modelId="{04352349-8EDD-4EE8-A80F-B996FA3C7090}" type="pres">
      <dgm:prSet presAssocID="{3EC9B53F-30E9-4E07-8CCC-18C2BE381EBB}" presName="spaceRect" presStyleCnt="0"/>
      <dgm:spPr/>
    </dgm:pt>
    <dgm:pt modelId="{8175E350-3275-4EFA-B831-00A95316542E}" type="pres">
      <dgm:prSet presAssocID="{3EC9B53F-30E9-4E07-8CCC-18C2BE381EBB}" presName="parTx" presStyleLbl="revTx" presStyleIdx="3" presStyleCnt="4">
        <dgm:presLayoutVars>
          <dgm:chMax val="0"/>
          <dgm:chPref val="0"/>
        </dgm:presLayoutVars>
      </dgm:prSet>
      <dgm:spPr/>
    </dgm:pt>
  </dgm:ptLst>
  <dgm:cxnLst>
    <dgm:cxn modelId="{4BEE1617-5A04-412B-9A7C-2C8F6B3CB943}" srcId="{439D04AD-2611-40D7-AFE6-70B2661B8A58}" destId="{739597D2-DEE5-48DD-8865-32BA9C34938E}" srcOrd="2" destOrd="0" parTransId="{DF04F5E7-DE96-4CFB-A9FB-4A98B808D6FC}" sibTransId="{02C92FA4-5866-49A4-A729-B0E1BBB161DB}"/>
    <dgm:cxn modelId="{863FD436-1E2E-4986-8455-BC7101B04DCA}" type="presOf" srcId="{739597D2-DEE5-48DD-8865-32BA9C34938E}" destId="{C96F069A-F500-4839-909F-724AA7DF80E2}" srcOrd="0" destOrd="0" presId="urn:microsoft.com/office/officeart/2018/2/layout/IconVerticalSolidList"/>
    <dgm:cxn modelId="{E08CAC62-9E26-467F-AC3A-E86FEAB87D12}" srcId="{439D04AD-2611-40D7-AFE6-70B2661B8A58}" destId="{4E0408E4-5452-48F9-B8C4-65003538B67E}" srcOrd="1" destOrd="0" parTransId="{3B3FB35C-8083-4899-AC98-759E7ECCFA69}" sibTransId="{2E7DD2DB-7997-44D5-8CD2-1E9DF0F0EFB7}"/>
    <dgm:cxn modelId="{67303D45-70DE-49B6-AD70-715DA09D7FA6}" type="presOf" srcId="{71DCE5C1-C75D-4AEA-AC07-2CA2CB99A448}" destId="{0F455271-4F5F-4ED5-8B37-142458D28BAD}" srcOrd="0" destOrd="0" presId="urn:microsoft.com/office/officeart/2018/2/layout/IconVerticalSolidList"/>
    <dgm:cxn modelId="{F21B196B-D4F8-4EFE-9015-44E4B5994516}" srcId="{439D04AD-2611-40D7-AFE6-70B2661B8A58}" destId="{3EC9B53F-30E9-4E07-8CCC-18C2BE381EBB}" srcOrd="3" destOrd="0" parTransId="{855FFBC3-10FC-451C-9CB5-10B5147C0BAC}" sibTransId="{9F6C6FF2-2CEE-4A60-8310-D1911CC41A0E}"/>
    <dgm:cxn modelId="{12B38B57-9DF2-49F3-9837-043946611602}" srcId="{439D04AD-2611-40D7-AFE6-70B2661B8A58}" destId="{71DCE5C1-C75D-4AEA-AC07-2CA2CB99A448}" srcOrd="0" destOrd="0" parTransId="{48A5800A-1BC9-4FAC-BBCC-2F0F62BCA41C}" sibTransId="{71FAA80B-19EB-47FF-84E0-47102CE100B3}"/>
    <dgm:cxn modelId="{91B74B8D-BE74-4858-9D6D-BBE31A48FE1C}" type="presOf" srcId="{3EC9B53F-30E9-4E07-8CCC-18C2BE381EBB}" destId="{8175E350-3275-4EFA-B831-00A95316542E}" srcOrd="0" destOrd="0" presId="urn:microsoft.com/office/officeart/2018/2/layout/IconVerticalSolidList"/>
    <dgm:cxn modelId="{F4BF6AA0-A736-4C75-993B-EAB9CCA57BA2}" type="presOf" srcId="{439D04AD-2611-40D7-AFE6-70B2661B8A58}" destId="{72F37B8B-9CF1-4C4D-95AE-30D82DB87D60}" srcOrd="0" destOrd="0" presId="urn:microsoft.com/office/officeart/2018/2/layout/IconVerticalSolidList"/>
    <dgm:cxn modelId="{AF057BB2-CDCB-498C-B18C-3833B697DB7A}" type="presOf" srcId="{4E0408E4-5452-48F9-B8C4-65003538B67E}" destId="{804FB14E-9623-4E65-A77C-400FFDF0807A}" srcOrd="0" destOrd="0" presId="urn:microsoft.com/office/officeart/2018/2/layout/IconVerticalSolidList"/>
    <dgm:cxn modelId="{6C86666E-BFAD-426A-A4D4-32A9A7E97B10}" type="presParOf" srcId="{72F37B8B-9CF1-4C4D-95AE-30D82DB87D60}" destId="{39DAF868-1D4D-4DDF-8D72-7173D35734C4}" srcOrd="0" destOrd="0" presId="urn:microsoft.com/office/officeart/2018/2/layout/IconVerticalSolidList"/>
    <dgm:cxn modelId="{359D26BF-5203-4E90-AF6F-209A39E3745B}" type="presParOf" srcId="{39DAF868-1D4D-4DDF-8D72-7173D35734C4}" destId="{B7E355A9-4335-4C27-8DCB-A2437812ED79}" srcOrd="0" destOrd="0" presId="urn:microsoft.com/office/officeart/2018/2/layout/IconVerticalSolidList"/>
    <dgm:cxn modelId="{95B28723-89DC-420B-9CFF-44BD06CA645F}" type="presParOf" srcId="{39DAF868-1D4D-4DDF-8D72-7173D35734C4}" destId="{84557CD5-D042-4AD6-BA75-0C0F95ECED3C}" srcOrd="1" destOrd="0" presId="urn:microsoft.com/office/officeart/2018/2/layout/IconVerticalSolidList"/>
    <dgm:cxn modelId="{F20C3037-AA77-4281-99E9-D866FE0D665C}" type="presParOf" srcId="{39DAF868-1D4D-4DDF-8D72-7173D35734C4}" destId="{1F11079A-2467-42EF-827F-1BFD8E942634}" srcOrd="2" destOrd="0" presId="urn:microsoft.com/office/officeart/2018/2/layout/IconVerticalSolidList"/>
    <dgm:cxn modelId="{071BE680-A059-4A4F-8F4C-132C0D8A1702}" type="presParOf" srcId="{39DAF868-1D4D-4DDF-8D72-7173D35734C4}" destId="{0F455271-4F5F-4ED5-8B37-142458D28BAD}" srcOrd="3" destOrd="0" presId="urn:microsoft.com/office/officeart/2018/2/layout/IconVerticalSolidList"/>
    <dgm:cxn modelId="{8F02902E-CC39-40E7-8A2B-882DB52226F1}" type="presParOf" srcId="{72F37B8B-9CF1-4C4D-95AE-30D82DB87D60}" destId="{9A5D1B04-4717-4A18-8B51-B26BB8DFE0F3}" srcOrd="1" destOrd="0" presId="urn:microsoft.com/office/officeart/2018/2/layout/IconVerticalSolidList"/>
    <dgm:cxn modelId="{E13E1FF9-1F22-4EE0-ACCE-488A20EE7259}" type="presParOf" srcId="{72F37B8B-9CF1-4C4D-95AE-30D82DB87D60}" destId="{0D9ECDA6-2DF0-404F-8BEB-E7673106DB78}" srcOrd="2" destOrd="0" presId="urn:microsoft.com/office/officeart/2018/2/layout/IconVerticalSolidList"/>
    <dgm:cxn modelId="{175705BD-525C-4BDD-AB18-AA4F3E6D949A}" type="presParOf" srcId="{0D9ECDA6-2DF0-404F-8BEB-E7673106DB78}" destId="{6496E699-67DF-4A1A-BC40-7A87B9EC14C5}" srcOrd="0" destOrd="0" presId="urn:microsoft.com/office/officeart/2018/2/layout/IconVerticalSolidList"/>
    <dgm:cxn modelId="{7DEB4970-FBC9-4979-A021-5A93CC54151B}" type="presParOf" srcId="{0D9ECDA6-2DF0-404F-8BEB-E7673106DB78}" destId="{01B77D06-7C2E-4516-8DB2-3059579E6ABC}" srcOrd="1" destOrd="0" presId="urn:microsoft.com/office/officeart/2018/2/layout/IconVerticalSolidList"/>
    <dgm:cxn modelId="{FFF0E51A-9647-4D4A-B27D-C3BA1DD7197E}" type="presParOf" srcId="{0D9ECDA6-2DF0-404F-8BEB-E7673106DB78}" destId="{1DF0212A-BD8E-42A5-8E6C-065406DEE327}" srcOrd="2" destOrd="0" presId="urn:microsoft.com/office/officeart/2018/2/layout/IconVerticalSolidList"/>
    <dgm:cxn modelId="{93F92CA0-75C0-4C80-B7E3-B9C14DC03673}" type="presParOf" srcId="{0D9ECDA6-2DF0-404F-8BEB-E7673106DB78}" destId="{804FB14E-9623-4E65-A77C-400FFDF0807A}" srcOrd="3" destOrd="0" presId="urn:microsoft.com/office/officeart/2018/2/layout/IconVerticalSolidList"/>
    <dgm:cxn modelId="{E6813430-F012-434E-84D2-0D655C1AFF60}" type="presParOf" srcId="{72F37B8B-9CF1-4C4D-95AE-30D82DB87D60}" destId="{EEFFE724-DDB1-4578-A0E4-6D5415E210D0}" srcOrd="3" destOrd="0" presId="urn:microsoft.com/office/officeart/2018/2/layout/IconVerticalSolidList"/>
    <dgm:cxn modelId="{934476FE-19D7-4817-8B30-C87FFD5417AD}" type="presParOf" srcId="{72F37B8B-9CF1-4C4D-95AE-30D82DB87D60}" destId="{CFE11EC3-7FDE-4F20-8EDB-EE967EE9837F}" srcOrd="4" destOrd="0" presId="urn:microsoft.com/office/officeart/2018/2/layout/IconVerticalSolidList"/>
    <dgm:cxn modelId="{E2583269-037C-4532-B7C0-9867074F5A66}" type="presParOf" srcId="{CFE11EC3-7FDE-4F20-8EDB-EE967EE9837F}" destId="{445B67D5-64DE-47B4-876B-29EFAEE40E21}" srcOrd="0" destOrd="0" presId="urn:microsoft.com/office/officeart/2018/2/layout/IconVerticalSolidList"/>
    <dgm:cxn modelId="{0527654D-A23A-4ACC-960D-5F8FDF3B8E70}" type="presParOf" srcId="{CFE11EC3-7FDE-4F20-8EDB-EE967EE9837F}" destId="{395DD6D8-73BC-4AC5-B528-2CFC81A03992}" srcOrd="1" destOrd="0" presId="urn:microsoft.com/office/officeart/2018/2/layout/IconVerticalSolidList"/>
    <dgm:cxn modelId="{D471A467-7B17-401B-A7AD-AB9273027127}" type="presParOf" srcId="{CFE11EC3-7FDE-4F20-8EDB-EE967EE9837F}" destId="{6F9E7ECE-3D91-4627-A61B-09B8519C6DE5}" srcOrd="2" destOrd="0" presId="urn:microsoft.com/office/officeart/2018/2/layout/IconVerticalSolidList"/>
    <dgm:cxn modelId="{3139ABD5-0751-4889-8C58-217C974C422D}" type="presParOf" srcId="{CFE11EC3-7FDE-4F20-8EDB-EE967EE9837F}" destId="{C96F069A-F500-4839-909F-724AA7DF80E2}" srcOrd="3" destOrd="0" presId="urn:microsoft.com/office/officeart/2018/2/layout/IconVerticalSolidList"/>
    <dgm:cxn modelId="{9FCC0AD6-FA23-42B2-B7B7-2A04BEBE9F01}" type="presParOf" srcId="{72F37B8B-9CF1-4C4D-95AE-30D82DB87D60}" destId="{3A360B22-3CE9-47CF-BDC2-491665CEFF97}" srcOrd="5" destOrd="0" presId="urn:microsoft.com/office/officeart/2018/2/layout/IconVerticalSolidList"/>
    <dgm:cxn modelId="{6DB2A1BE-5AE1-4E83-BE50-15D385F76DEF}" type="presParOf" srcId="{72F37B8B-9CF1-4C4D-95AE-30D82DB87D60}" destId="{36A3A50C-8359-4C0D-8DB8-48AAB7B9BB99}" srcOrd="6" destOrd="0" presId="urn:microsoft.com/office/officeart/2018/2/layout/IconVerticalSolidList"/>
    <dgm:cxn modelId="{09F1B4F4-F4CB-415A-865A-F3D27A23BECE}" type="presParOf" srcId="{36A3A50C-8359-4C0D-8DB8-48AAB7B9BB99}" destId="{8DABD8D2-5F13-4603-9287-0DE478C9D129}" srcOrd="0" destOrd="0" presId="urn:microsoft.com/office/officeart/2018/2/layout/IconVerticalSolidList"/>
    <dgm:cxn modelId="{FAEE4588-3340-4F32-A8B0-ABEF77D87561}" type="presParOf" srcId="{36A3A50C-8359-4C0D-8DB8-48AAB7B9BB99}" destId="{D231552C-4718-4059-B21F-CB4542D5659E}" srcOrd="1" destOrd="0" presId="urn:microsoft.com/office/officeart/2018/2/layout/IconVerticalSolidList"/>
    <dgm:cxn modelId="{A07145CB-E2C0-4780-AF37-2DCF6CDA559B}" type="presParOf" srcId="{36A3A50C-8359-4C0D-8DB8-48AAB7B9BB99}" destId="{04352349-8EDD-4EE8-A80F-B996FA3C7090}" srcOrd="2" destOrd="0" presId="urn:microsoft.com/office/officeart/2018/2/layout/IconVerticalSolidList"/>
    <dgm:cxn modelId="{8AB93580-72A4-4E54-868E-4C1A5BB5EEE0}" type="presParOf" srcId="{36A3A50C-8359-4C0D-8DB8-48AAB7B9BB99}" destId="{8175E350-3275-4EFA-B831-00A95316542E}"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8BA3A0A-27D8-4A0D-8B6B-13DAC4C40B87}" type="doc">
      <dgm:prSet loTypeId="urn:microsoft.com/office/officeart/2008/layout/LinedList" loCatId="list" qsTypeId="urn:microsoft.com/office/officeart/2005/8/quickstyle/simple4" qsCatId="simple" csTypeId="urn:microsoft.com/office/officeart/2005/8/colors/accent2_2" csCatId="accent2"/>
      <dgm:spPr/>
      <dgm:t>
        <a:bodyPr/>
        <a:lstStyle/>
        <a:p>
          <a:endParaRPr lang="en-US"/>
        </a:p>
      </dgm:t>
    </dgm:pt>
    <dgm:pt modelId="{BF33CFFB-C0BA-46D9-ADED-0F669D3790D7}">
      <dgm:prSet/>
      <dgm:spPr/>
      <dgm:t>
        <a:bodyPr/>
        <a:lstStyle/>
        <a:p>
          <a:r>
            <a:rPr lang="es-ES"/>
            <a:t>Cuando pides una propiedad a un objeto el intérprete de JS la busca inicialmente en ese objeto, pero si no la encuentra comprueba si existe en su prototipo, y así sucesivamente hasta llegar al final de la cadena</a:t>
          </a:r>
          <a:endParaRPr lang="en-US"/>
        </a:p>
      </dgm:t>
    </dgm:pt>
    <dgm:pt modelId="{E15D4F85-11BD-4CB1-8CF0-2654B952C293}" type="parTrans" cxnId="{8205AF4C-0DE1-46E2-9B68-0DC262C1B412}">
      <dgm:prSet/>
      <dgm:spPr/>
      <dgm:t>
        <a:bodyPr/>
        <a:lstStyle/>
        <a:p>
          <a:endParaRPr lang="en-US"/>
        </a:p>
      </dgm:t>
    </dgm:pt>
    <dgm:pt modelId="{FC417F63-0EAF-44A3-8B9A-FE73D2101356}" type="sibTrans" cxnId="{8205AF4C-0DE1-46E2-9B68-0DC262C1B412}">
      <dgm:prSet/>
      <dgm:spPr/>
      <dgm:t>
        <a:bodyPr/>
        <a:lstStyle/>
        <a:p>
          <a:endParaRPr lang="en-US"/>
        </a:p>
      </dgm:t>
    </dgm:pt>
    <dgm:pt modelId="{1D7A8AF3-7F7B-45AB-B5F3-F41ADA41D373}">
      <dgm:prSet/>
      <dgm:spPr/>
      <dgm:t>
        <a:bodyPr/>
        <a:lstStyle/>
        <a:p>
          <a:r>
            <a:rPr lang="es-ES"/>
            <a:t>Solo en este punto, si no la ha encontrado, devuelve el error correspondiente</a:t>
          </a:r>
          <a:endParaRPr lang="en-US"/>
        </a:p>
      </dgm:t>
    </dgm:pt>
    <dgm:pt modelId="{901D797A-B12D-499C-B04B-A94FA87C563C}" type="parTrans" cxnId="{67858B43-AD41-4211-A091-C14CC2A6358B}">
      <dgm:prSet/>
      <dgm:spPr/>
      <dgm:t>
        <a:bodyPr/>
        <a:lstStyle/>
        <a:p>
          <a:endParaRPr lang="en-US"/>
        </a:p>
      </dgm:t>
    </dgm:pt>
    <dgm:pt modelId="{3691E7DB-3D29-4960-82FE-E4C57A7FF62A}" type="sibTrans" cxnId="{67858B43-AD41-4211-A091-C14CC2A6358B}">
      <dgm:prSet/>
      <dgm:spPr/>
      <dgm:t>
        <a:bodyPr/>
        <a:lstStyle/>
        <a:p>
          <a:endParaRPr lang="en-US"/>
        </a:p>
      </dgm:t>
    </dgm:pt>
    <dgm:pt modelId="{AE8B89B2-477D-4380-A2FC-7AF1D6EB72E5}">
      <dgm:prSet/>
      <dgm:spPr/>
      <dgm:t>
        <a:bodyPr/>
        <a:lstStyle/>
        <a:p>
          <a:r>
            <a:rPr lang="es-ES"/>
            <a:t>Esto permite usar funciones constructoras y guardar los métodos en su prototipo</a:t>
          </a:r>
          <a:endParaRPr lang="en-US"/>
        </a:p>
      </dgm:t>
    </dgm:pt>
    <dgm:pt modelId="{BEA5091D-EBE1-4AE1-B1BB-37F932F2BE33}" type="parTrans" cxnId="{5D435BED-29C7-485B-8A20-68A4177EF426}">
      <dgm:prSet/>
      <dgm:spPr/>
      <dgm:t>
        <a:bodyPr/>
        <a:lstStyle/>
        <a:p>
          <a:endParaRPr lang="en-US"/>
        </a:p>
      </dgm:t>
    </dgm:pt>
    <dgm:pt modelId="{B628F865-B753-4CB0-A3DF-81D47B6DF0E3}" type="sibTrans" cxnId="{5D435BED-29C7-485B-8A20-68A4177EF426}">
      <dgm:prSet/>
      <dgm:spPr/>
      <dgm:t>
        <a:bodyPr/>
        <a:lstStyle/>
        <a:p>
          <a:endParaRPr lang="en-US"/>
        </a:p>
      </dgm:t>
    </dgm:pt>
    <dgm:pt modelId="{8C938994-A9B9-4134-870F-D8EB4C1D799B}">
      <dgm:prSet/>
      <dgm:spPr/>
      <dgm:t>
        <a:bodyPr/>
        <a:lstStyle/>
        <a:p>
          <a:r>
            <a:rPr lang="es-ES"/>
            <a:t>Además es la base para implementar un proceso de herencia conocido como herencia prototípica</a:t>
          </a:r>
          <a:endParaRPr lang="en-US"/>
        </a:p>
      </dgm:t>
    </dgm:pt>
    <dgm:pt modelId="{1428939B-DF93-42C0-9DDB-018E50C13479}" type="parTrans" cxnId="{A0826AD8-F43A-4258-BE7A-502DF1D323B7}">
      <dgm:prSet/>
      <dgm:spPr/>
      <dgm:t>
        <a:bodyPr/>
        <a:lstStyle/>
        <a:p>
          <a:endParaRPr lang="en-US"/>
        </a:p>
      </dgm:t>
    </dgm:pt>
    <dgm:pt modelId="{889C6948-7A33-4210-8EEA-004F579424E3}" type="sibTrans" cxnId="{A0826AD8-F43A-4258-BE7A-502DF1D323B7}">
      <dgm:prSet/>
      <dgm:spPr/>
      <dgm:t>
        <a:bodyPr/>
        <a:lstStyle/>
        <a:p>
          <a:endParaRPr lang="en-US"/>
        </a:p>
      </dgm:t>
    </dgm:pt>
    <dgm:pt modelId="{750E0227-4DF2-4325-9D99-E55E6B2E32C7}" type="pres">
      <dgm:prSet presAssocID="{88BA3A0A-27D8-4A0D-8B6B-13DAC4C40B87}" presName="vert0" presStyleCnt="0">
        <dgm:presLayoutVars>
          <dgm:dir/>
          <dgm:animOne val="branch"/>
          <dgm:animLvl val="lvl"/>
        </dgm:presLayoutVars>
      </dgm:prSet>
      <dgm:spPr/>
    </dgm:pt>
    <dgm:pt modelId="{743C308B-0548-4534-9969-9536CF3FD0DF}" type="pres">
      <dgm:prSet presAssocID="{BF33CFFB-C0BA-46D9-ADED-0F669D3790D7}" presName="thickLine" presStyleLbl="alignNode1" presStyleIdx="0" presStyleCnt="4"/>
      <dgm:spPr/>
    </dgm:pt>
    <dgm:pt modelId="{AB017042-E523-416B-A9F4-0ED718F8470C}" type="pres">
      <dgm:prSet presAssocID="{BF33CFFB-C0BA-46D9-ADED-0F669D3790D7}" presName="horz1" presStyleCnt="0"/>
      <dgm:spPr/>
    </dgm:pt>
    <dgm:pt modelId="{8D44EEEE-3FCD-4F83-86A3-BB31C2DD9E7C}" type="pres">
      <dgm:prSet presAssocID="{BF33CFFB-C0BA-46D9-ADED-0F669D3790D7}" presName="tx1" presStyleLbl="revTx" presStyleIdx="0" presStyleCnt="4"/>
      <dgm:spPr/>
    </dgm:pt>
    <dgm:pt modelId="{3DB16A2F-C26D-4630-9834-4BC34FA6A598}" type="pres">
      <dgm:prSet presAssocID="{BF33CFFB-C0BA-46D9-ADED-0F669D3790D7}" presName="vert1" presStyleCnt="0"/>
      <dgm:spPr/>
    </dgm:pt>
    <dgm:pt modelId="{9595179A-0DA5-4055-A135-2133DCD71922}" type="pres">
      <dgm:prSet presAssocID="{1D7A8AF3-7F7B-45AB-B5F3-F41ADA41D373}" presName="thickLine" presStyleLbl="alignNode1" presStyleIdx="1" presStyleCnt="4"/>
      <dgm:spPr/>
    </dgm:pt>
    <dgm:pt modelId="{B37F7367-6C59-45D6-A523-6F8BEA525204}" type="pres">
      <dgm:prSet presAssocID="{1D7A8AF3-7F7B-45AB-B5F3-F41ADA41D373}" presName="horz1" presStyleCnt="0"/>
      <dgm:spPr/>
    </dgm:pt>
    <dgm:pt modelId="{9F042A15-3894-46F0-872F-23ABCB86EA8D}" type="pres">
      <dgm:prSet presAssocID="{1D7A8AF3-7F7B-45AB-B5F3-F41ADA41D373}" presName="tx1" presStyleLbl="revTx" presStyleIdx="1" presStyleCnt="4"/>
      <dgm:spPr/>
    </dgm:pt>
    <dgm:pt modelId="{0A665175-E540-4403-A3F6-091F88FC0113}" type="pres">
      <dgm:prSet presAssocID="{1D7A8AF3-7F7B-45AB-B5F3-F41ADA41D373}" presName="vert1" presStyleCnt="0"/>
      <dgm:spPr/>
    </dgm:pt>
    <dgm:pt modelId="{538CD6EC-3D61-4DD6-962F-AE9B5716A6AF}" type="pres">
      <dgm:prSet presAssocID="{AE8B89B2-477D-4380-A2FC-7AF1D6EB72E5}" presName="thickLine" presStyleLbl="alignNode1" presStyleIdx="2" presStyleCnt="4"/>
      <dgm:spPr/>
    </dgm:pt>
    <dgm:pt modelId="{AE2C9F0C-7842-4DBE-9951-27892B80CAB1}" type="pres">
      <dgm:prSet presAssocID="{AE8B89B2-477D-4380-A2FC-7AF1D6EB72E5}" presName="horz1" presStyleCnt="0"/>
      <dgm:spPr/>
    </dgm:pt>
    <dgm:pt modelId="{DD55988F-0C61-4ECF-A6D8-62B196F0B49D}" type="pres">
      <dgm:prSet presAssocID="{AE8B89B2-477D-4380-A2FC-7AF1D6EB72E5}" presName="tx1" presStyleLbl="revTx" presStyleIdx="2" presStyleCnt="4"/>
      <dgm:spPr/>
    </dgm:pt>
    <dgm:pt modelId="{09057BE4-CBA8-4C99-9BC6-90CC5BEF1FB5}" type="pres">
      <dgm:prSet presAssocID="{AE8B89B2-477D-4380-A2FC-7AF1D6EB72E5}" presName="vert1" presStyleCnt="0"/>
      <dgm:spPr/>
    </dgm:pt>
    <dgm:pt modelId="{A11367DE-1CAB-4A50-B0C7-10CFD287CB60}" type="pres">
      <dgm:prSet presAssocID="{8C938994-A9B9-4134-870F-D8EB4C1D799B}" presName="thickLine" presStyleLbl="alignNode1" presStyleIdx="3" presStyleCnt="4"/>
      <dgm:spPr/>
    </dgm:pt>
    <dgm:pt modelId="{0C091E3D-1B96-4BB7-A60A-B38DC78EACD1}" type="pres">
      <dgm:prSet presAssocID="{8C938994-A9B9-4134-870F-D8EB4C1D799B}" presName="horz1" presStyleCnt="0"/>
      <dgm:spPr/>
    </dgm:pt>
    <dgm:pt modelId="{71D2D86E-B1D2-4C1D-A87B-FE65140A92EF}" type="pres">
      <dgm:prSet presAssocID="{8C938994-A9B9-4134-870F-D8EB4C1D799B}" presName="tx1" presStyleLbl="revTx" presStyleIdx="3" presStyleCnt="4"/>
      <dgm:spPr/>
    </dgm:pt>
    <dgm:pt modelId="{83A6D723-E710-42DE-B135-E8F21923ADC5}" type="pres">
      <dgm:prSet presAssocID="{8C938994-A9B9-4134-870F-D8EB4C1D799B}" presName="vert1" presStyleCnt="0"/>
      <dgm:spPr/>
    </dgm:pt>
  </dgm:ptLst>
  <dgm:cxnLst>
    <dgm:cxn modelId="{02DB2B3D-77AE-4C9D-91E2-A1B7B7D84B60}" type="presOf" srcId="{1D7A8AF3-7F7B-45AB-B5F3-F41ADA41D373}" destId="{9F042A15-3894-46F0-872F-23ABCB86EA8D}" srcOrd="0" destOrd="0" presId="urn:microsoft.com/office/officeart/2008/layout/LinedList"/>
    <dgm:cxn modelId="{67858B43-AD41-4211-A091-C14CC2A6358B}" srcId="{88BA3A0A-27D8-4A0D-8B6B-13DAC4C40B87}" destId="{1D7A8AF3-7F7B-45AB-B5F3-F41ADA41D373}" srcOrd="1" destOrd="0" parTransId="{901D797A-B12D-499C-B04B-A94FA87C563C}" sibTransId="{3691E7DB-3D29-4960-82FE-E4C57A7FF62A}"/>
    <dgm:cxn modelId="{8205AF4C-0DE1-46E2-9B68-0DC262C1B412}" srcId="{88BA3A0A-27D8-4A0D-8B6B-13DAC4C40B87}" destId="{BF33CFFB-C0BA-46D9-ADED-0F669D3790D7}" srcOrd="0" destOrd="0" parTransId="{E15D4F85-11BD-4CB1-8CF0-2654B952C293}" sibTransId="{FC417F63-0EAF-44A3-8B9A-FE73D2101356}"/>
    <dgm:cxn modelId="{D2CFE24D-76EE-4E4B-89D3-422EA7CDFA2A}" type="presOf" srcId="{88BA3A0A-27D8-4A0D-8B6B-13DAC4C40B87}" destId="{750E0227-4DF2-4325-9D99-E55E6B2E32C7}" srcOrd="0" destOrd="0" presId="urn:microsoft.com/office/officeart/2008/layout/LinedList"/>
    <dgm:cxn modelId="{DB0C719E-0A6E-44BB-BC21-1E544E7F8923}" type="presOf" srcId="{AE8B89B2-477D-4380-A2FC-7AF1D6EB72E5}" destId="{DD55988F-0C61-4ECF-A6D8-62B196F0B49D}" srcOrd="0" destOrd="0" presId="urn:microsoft.com/office/officeart/2008/layout/LinedList"/>
    <dgm:cxn modelId="{FBDE4CBC-8929-4351-95C9-CC9DE3D073A7}" type="presOf" srcId="{BF33CFFB-C0BA-46D9-ADED-0F669D3790D7}" destId="{8D44EEEE-3FCD-4F83-86A3-BB31C2DD9E7C}" srcOrd="0" destOrd="0" presId="urn:microsoft.com/office/officeart/2008/layout/LinedList"/>
    <dgm:cxn modelId="{7B9399C3-FE84-4593-BA72-FC63CD1EED51}" type="presOf" srcId="{8C938994-A9B9-4134-870F-D8EB4C1D799B}" destId="{71D2D86E-B1D2-4C1D-A87B-FE65140A92EF}" srcOrd="0" destOrd="0" presId="urn:microsoft.com/office/officeart/2008/layout/LinedList"/>
    <dgm:cxn modelId="{A0826AD8-F43A-4258-BE7A-502DF1D323B7}" srcId="{88BA3A0A-27D8-4A0D-8B6B-13DAC4C40B87}" destId="{8C938994-A9B9-4134-870F-D8EB4C1D799B}" srcOrd="3" destOrd="0" parTransId="{1428939B-DF93-42C0-9DDB-018E50C13479}" sibTransId="{889C6948-7A33-4210-8EEA-004F579424E3}"/>
    <dgm:cxn modelId="{5D435BED-29C7-485B-8A20-68A4177EF426}" srcId="{88BA3A0A-27D8-4A0D-8B6B-13DAC4C40B87}" destId="{AE8B89B2-477D-4380-A2FC-7AF1D6EB72E5}" srcOrd="2" destOrd="0" parTransId="{BEA5091D-EBE1-4AE1-B1BB-37F932F2BE33}" sibTransId="{B628F865-B753-4CB0-A3DF-81D47B6DF0E3}"/>
    <dgm:cxn modelId="{2C5D6853-E63F-4A6D-BB96-105B83CC2FBA}" type="presParOf" srcId="{750E0227-4DF2-4325-9D99-E55E6B2E32C7}" destId="{743C308B-0548-4534-9969-9536CF3FD0DF}" srcOrd="0" destOrd="0" presId="urn:microsoft.com/office/officeart/2008/layout/LinedList"/>
    <dgm:cxn modelId="{B41D1B86-861A-4F32-BCC8-7E2BF51FB43C}" type="presParOf" srcId="{750E0227-4DF2-4325-9D99-E55E6B2E32C7}" destId="{AB017042-E523-416B-A9F4-0ED718F8470C}" srcOrd="1" destOrd="0" presId="urn:microsoft.com/office/officeart/2008/layout/LinedList"/>
    <dgm:cxn modelId="{0D7C92B9-5783-45E7-A313-57B0ECD3F1A9}" type="presParOf" srcId="{AB017042-E523-416B-A9F4-0ED718F8470C}" destId="{8D44EEEE-3FCD-4F83-86A3-BB31C2DD9E7C}" srcOrd="0" destOrd="0" presId="urn:microsoft.com/office/officeart/2008/layout/LinedList"/>
    <dgm:cxn modelId="{BF0C75AD-8B8A-41AC-90B4-FA1BC3B49EB6}" type="presParOf" srcId="{AB017042-E523-416B-A9F4-0ED718F8470C}" destId="{3DB16A2F-C26D-4630-9834-4BC34FA6A598}" srcOrd="1" destOrd="0" presId="urn:microsoft.com/office/officeart/2008/layout/LinedList"/>
    <dgm:cxn modelId="{F97ED43A-03B2-4353-883C-9D221F053D9D}" type="presParOf" srcId="{750E0227-4DF2-4325-9D99-E55E6B2E32C7}" destId="{9595179A-0DA5-4055-A135-2133DCD71922}" srcOrd="2" destOrd="0" presId="urn:microsoft.com/office/officeart/2008/layout/LinedList"/>
    <dgm:cxn modelId="{AE6F6C0C-6C9C-4283-B8FB-633C072ED32F}" type="presParOf" srcId="{750E0227-4DF2-4325-9D99-E55E6B2E32C7}" destId="{B37F7367-6C59-45D6-A523-6F8BEA525204}" srcOrd="3" destOrd="0" presId="urn:microsoft.com/office/officeart/2008/layout/LinedList"/>
    <dgm:cxn modelId="{395DAF7D-437A-4340-9CA3-667A6EBCE395}" type="presParOf" srcId="{B37F7367-6C59-45D6-A523-6F8BEA525204}" destId="{9F042A15-3894-46F0-872F-23ABCB86EA8D}" srcOrd="0" destOrd="0" presId="urn:microsoft.com/office/officeart/2008/layout/LinedList"/>
    <dgm:cxn modelId="{FC419ED7-659A-485E-A28E-DAABB8EF3828}" type="presParOf" srcId="{B37F7367-6C59-45D6-A523-6F8BEA525204}" destId="{0A665175-E540-4403-A3F6-091F88FC0113}" srcOrd="1" destOrd="0" presId="urn:microsoft.com/office/officeart/2008/layout/LinedList"/>
    <dgm:cxn modelId="{899775CC-BA98-43AF-84C1-F16B3990FAF0}" type="presParOf" srcId="{750E0227-4DF2-4325-9D99-E55E6B2E32C7}" destId="{538CD6EC-3D61-4DD6-962F-AE9B5716A6AF}" srcOrd="4" destOrd="0" presId="urn:microsoft.com/office/officeart/2008/layout/LinedList"/>
    <dgm:cxn modelId="{AE898EC8-22C4-4B7A-886B-E49210966074}" type="presParOf" srcId="{750E0227-4DF2-4325-9D99-E55E6B2E32C7}" destId="{AE2C9F0C-7842-4DBE-9951-27892B80CAB1}" srcOrd="5" destOrd="0" presId="urn:microsoft.com/office/officeart/2008/layout/LinedList"/>
    <dgm:cxn modelId="{A00FFCE8-55F8-4F42-83BC-594BA8CD988C}" type="presParOf" srcId="{AE2C9F0C-7842-4DBE-9951-27892B80CAB1}" destId="{DD55988F-0C61-4ECF-A6D8-62B196F0B49D}" srcOrd="0" destOrd="0" presId="urn:microsoft.com/office/officeart/2008/layout/LinedList"/>
    <dgm:cxn modelId="{DE533C03-335A-4AB4-AD3F-B362EBC788A9}" type="presParOf" srcId="{AE2C9F0C-7842-4DBE-9951-27892B80CAB1}" destId="{09057BE4-CBA8-4C99-9BC6-90CC5BEF1FB5}" srcOrd="1" destOrd="0" presId="urn:microsoft.com/office/officeart/2008/layout/LinedList"/>
    <dgm:cxn modelId="{47A86FC8-E999-43AB-B707-7207EDA2B95C}" type="presParOf" srcId="{750E0227-4DF2-4325-9D99-E55E6B2E32C7}" destId="{A11367DE-1CAB-4A50-B0C7-10CFD287CB60}" srcOrd="6" destOrd="0" presId="urn:microsoft.com/office/officeart/2008/layout/LinedList"/>
    <dgm:cxn modelId="{082108E8-880B-46A9-AB97-258C9E395CCE}" type="presParOf" srcId="{750E0227-4DF2-4325-9D99-E55E6B2E32C7}" destId="{0C091E3D-1B96-4BB7-A60A-B38DC78EACD1}" srcOrd="7" destOrd="0" presId="urn:microsoft.com/office/officeart/2008/layout/LinedList"/>
    <dgm:cxn modelId="{28D9FC1E-F358-49F2-9C9D-9DE13676944A}" type="presParOf" srcId="{0C091E3D-1B96-4BB7-A60A-B38DC78EACD1}" destId="{71D2D86E-B1D2-4C1D-A87B-FE65140A92EF}" srcOrd="0" destOrd="0" presId="urn:microsoft.com/office/officeart/2008/layout/LinedList"/>
    <dgm:cxn modelId="{AC30109D-82DB-4F2C-AB51-39C7D71C893D}" type="presParOf" srcId="{0C091E3D-1B96-4BB7-A60A-B38DC78EACD1}" destId="{83A6D723-E710-42DE-B135-E8F21923ADC5}"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A05647D-4DFC-4734-8DF1-A253DBF27E66}" type="doc">
      <dgm:prSet loTypeId="urn:microsoft.com/office/officeart/2005/8/layout/matrix2" loCatId="matrix" qsTypeId="urn:microsoft.com/office/officeart/2005/8/quickstyle/simple1" qsCatId="simple" csTypeId="urn:microsoft.com/office/officeart/2005/8/colors/colorful1" csCatId="colorful"/>
      <dgm:spPr/>
      <dgm:t>
        <a:bodyPr/>
        <a:lstStyle/>
        <a:p>
          <a:endParaRPr lang="en-US"/>
        </a:p>
      </dgm:t>
    </dgm:pt>
    <dgm:pt modelId="{0C114509-E8E7-45BB-8E44-36ADA7F7AEF6}">
      <dgm:prSet/>
      <dgm:spPr/>
      <dgm:t>
        <a:bodyPr/>
        <a:lstStyle/>
        <a:p>
          <a:r>
            <a:rPr lang="es-ES"/>
            <a:t>Se construye con una función (A) que devuelve un objeto (B)</a:t>
          </a:r>
          <a:endParaRPr lang="en-US"/>
        </a:p>
      </dgm:t>
    </dgm:pt>
    <dgm:pt modelId="{D372F760-4809-45F9-B531-5B3D9FA486F4}" type="parTrans" cxnId="{4E7D725B-2BE2-49BD-9629-C3ABAF03FF8F}">
      <dgm:prSet/>
      <dgm:spPr/>
      <dgm:t>
        <a:bodyPr/>
        <a:lstStyle/>
        <a:p>
          <a:endParaRPr lang="en-US"/>
        </a:p>
      </dgm:t>
    </dgm:pt>
    <dgm:pt modelId="{06A3936E-0AD9-4B8A-BCA3-D5A4CD2153A9}" type="sibTrans" cxnId="{4E7D725B-2BE2-49BD-9629-C3ABAF03FF8F}">
      <dgm:prSet/>
      <dgm:spPr/>
      <dgm:t>
        <a:bodyPr/>
        <a:lstStyle/>
        <a:p>
          <a:endParaRPr lang="en-US"/>
        </a:p>
      </dgm:t>
    </dgm:pt>
    <dgm:pt modelId="{0068FE23-5777-4059-8CAC-D104B7421B03}">
      <dgm:prSet/>
      <dgm:spPr/>
      <dgm:t>
        <a:bodyPr/>
        <a:lstStyle/>
        <a:p>
          <a:r>
            <a:rPr lang="es-ES"/>
            <a:t>El objeto devuelto puede ser una función o un objeto literal, que contiene tentos métodos (funciones) como sea necesario</a:t>
          </a:r>
          <a:endParaRPr lang="en-US"/>
        </a:p>
      </dgm:t>
    </dgm:pt>
    <dgm:pt modelId="{9BDB1523-5CE4-4FFB-8E86-7CC9AB60A18E}" type="parTrans" cxnId="{FD66540E-68E7-44E1-B6F0-FB1DA0A52E88}">
      <dgm:prSet/>
      <dgm:spPr/>
      <dgm:t>
        <a:bodyPr/>
        <a:lstStyle/>
        <a:p>
          <a:endParaRPr lang="en-US"/>
        </a:p>
      </dgm:t>
    </dgm:pt>
    <dgm:pt modelId="{023076A1-1D4A-4125-9D5D-F28A52909151}" type="sibTrans" cxnId="{FD66540E-68E7-44E1-B6F0-FB1DA0A52E88}">
      <dgm:prSet/>
      <dgm:spPr/>
      <dgm:t>
        <a:bodyPr/>
        <a:lstStyle/>
        <a:p>
          <a:endParaRPr lang="en-US"/>
        </a:p>
      </dgm:t>
    </dgm:pt>
    <dgm:pt modelId="{18A93A9F-4170-4377-996F-61B786199BA0}">
      <dgm:prSet/>
      <dgm:spPr/>
      <dgm:t>
        <a:bodyPr/>
        <a:lstStyle/>
        <a:p>
          <a:r>
            <a:rPr lang="es-ES"/>
            <a:t>Desde B se mantiene siempre el acceso al contesto de ejecución único de la función A cuando fue invocada, incluyendo el acceso a todas sus variables</a:t>
          </a:r>
          <a:endParaRPr lang="en-US"/>
        </a:p>
      </dgm:t>
    </dgm:pt>
    <dgm:pt modelId="{E822D042-F953-42AD-8495-19AC323B4E67}" type="parTrans" cxnId="{CA7A4790-EF01-43B1-84C2-1186585C91F1}">
      <dgm:prSet/>
      <dgm:spPr/>
      <dgm:t>
        <a:bodyPr/>
        <a:lstStyle/>
        <a:p>
          <a:endParaRPr lang="en-US"/>
        </a:p>
      </dgm:t>
    </dgm:pt>
    <dgm:pt modelId="{8FBC141A-3764-49AB-BA8A-B020CC01F52E}" type="sibTrans" cxnId="{CA7A4790-EF01-43B1-84C2-1186585C91F1}">
      <dgm:prSet/>
      <dgm:spPr/>
      <dgm:t>
        <a:bodyPr/>
        <a:lstStyle/>
        <a:p>
          <a:endParaRPr lang="en-US"/>
        </a:p>
      </dgm:t>
    </dgm:pt>
    <dgm:pt modelId="{B5813276-0F63-46DD-A973-FEE838A4F3A6}">
      <dgm:prSet/>
      <dgm:spPr/>
      <dgm:t>
        <a:bodyPr/>
        <a:lstStyle/>
        <a:p>
          <a:r>
            <a:rPr lang="es-ES"/>
            <a:t>Es un patrón robusto de creación de objetos con una consistente encapsulación y restricción de ámbito privado</a:t>
          </a:r>
          <a:endParaRPr lang="en-US"/>
        </a:p>
      </dgm:t>
    </dgm:pt>
    <dgm:pt modelId="{D6FD841D-B3AE-4891-9DD0-DC2E5AA5360D}" type="parTrans" cxnId="{4A98FFFC-B3BB-4C74-B531-A05A97BFEC4B}">
      <dgm:prSet/>
      <dgm:spPr/>
      <dgm:t>
        <a:bodyPr/>
        <a:lstStyle/>
        <a:p>
          <a:endParaRPr lang="en-US"/>
        </a:p>
      </dgm:t>
    </dgm:pt>
    <dgm:pt modelId="{0523F271-0DB1-4796-A876-F497792541C5}" type="sibTrans" cxnId="{4A98FFFC-B3BB-4C74-B531-A05A97BFEC4B}">
      <dgm:prSet/>
      <dgm:spPr/>
      <dgm:t>
        <a:bodyPr/>
        <a:lstStyle/>
        <a:p>
          <a:endParaRPr lang="en-US"/>
        </a:p>
      </dgm:t>
    </dgm:pt>
    <dgm:pt modelId="{94BD897B-8190-473A-B6CF-2ABB8C9AD2E5}" type="pres">
      <dgm:prSet presAssocID="{8A05647D-4DFC-4734-8DF1-A253DBF27E66}" presName="matrix" presStyleCnt="0">
        <dgm:presLayoutVars>
          <dgm:chMax val="1"/>
          <dgm:dir/>
          <dgm:resizeHandles val="exact"/>
        </dgm:presLayoutVars>
      </dgm:prSet>
      <dgm:spPr/>
    </dgm:pt>
    <dgm:pt modelId="{BA2C67AF-0E9C-41A2-A4A5-DA35EB79B49C}" type="pres">
      <dgm:prSet presAssocID="{8A05647D-4DFC-4734-8DF1-A253DBF27E66}" presName="axisShape" presStyleLbl="bgShp" presStyleIdx="0" presStyleCnt="1"/>
      <dgm:spPr/>
    </dgm:pt>
    <dgm:pt modelId="{A03943DC-342B-4991-A8CE-B538B4DD78FF}" type="pres">
      <dgm:prSet presAssocID="{8A05647D-4DFC-4734-8DF1-A253DBF27E66}" presName="rect1" presStyleLbl="node1" presStyleIdx="0" presStyleCnt="4">
        <dgm:presLayoutVars>
          <dgm:chMax val="0"/>
          <dgm:chPref val="0"/>
          <dgm:bulletEnabled val="1"/>
        </dgm:presLayoutVars>
      </dgm:prSet>
      <dgm:spPr/>
    </dgm:pt>
    <dgm:pt modelId="{F1002F17-FAB8-402B-8541-AAFC796BDD36}" type="pres">
      <dgm:prSet presAssocID="{8A05647D-4DFC-4734-8DF1-A253DBF27E66}" presName="rect2" presStyleLbl="node1" presStyleIdx="1" presStyleCnt="4">
        <dgm:presLayoutVars>
          <dgm:chMax val="0"/>
          <dgm:chPref val="0"/>
          <dgm:bulletEnabled val="1"/>
        </dgm:presLayoutVars>
      </dgm:prSet>
      <dgm:spPr/>
    </dgm:pt>
    <dgm:pt modelId="{701ABA62-74B9-486C-99B0-FFE92A3CA98A}" type="pres">
      <dgm:prSet presAssocID="{8A05647D-4DFC-4734-8DF1-A253DBF27E66}" presName="rect3" presStyleLbl="node1" presStyleIdx="2" presStyleCnt="4">
        <dgm:presLayoutVars>
          <dgm:chMax val="0"/>
          <dgm:chPref val="0"/>
          <dgm:bulletEnabled val="1"/>
        </dgm:presLayoutVars>
      </dgm:prSet>
      <dgm:spPr/>
    </dgm:pt>
    <dgm:pt modelId="{87FABA77-5111-4742-B8C7-38444A99B333}" type="pres">
      <dgm:prSet presAssocID="{8A05647D-4DFC-4734-8DF1-A253DBF27E66}" presName="rect4" presStyleLbl="node1" presStyleIdx="3" presStyleCnt="4">
        <dgm:presLayoutVars>
          <dgm:chMax val="0"/>
          <dgm:chPref val="0"/>
          <dgm:bulletEnabled val="1"/>
        </dgm:presLayoutVars>
      </dgm:prSet>
      <dgm:spPr/>
    </dgm:pt>
  </dgm:ptLst>
  <dgm:cxnLst>
    <dgm:cxn modelId="{FD66540E-68E7-44E1-B6F0-FB1DA0A52E88}" srcId="{8A05647D-4DFC-4734-8DF1-A253DBF27E66}" destId="{0068FE23-5777-4059-8CAC-D104B7421B03}" srcOrd="1" destOrd="0" parTransId="{9BDB1523-5CE4-4FFB-8E86-7CC9AB60A18E}" sibTransId="{023076A1-1D4A-4125-9D5D-F28A52909151}"/>
    <dgm:cxn modelId="{BAEC012C-F160-42C9-AB62-1983EB9EA0F9}" type="presOf" srcId="{0C114509-E8E7-45BB-8E44-36ADA7F7AEF6}" destId="{A03943DC-342B-4991-A8CE-B538B4DD78FF}" srcOrd="0" destOrd="0" presId="urn:microsoft.com/office/officeart/2005/8/layout/matrix2"/>
    <dgm:cxn modelId="{4E7D725B-2BE2-49BD-9629-C3ABAF03FF8F}" srcId="{8A05647D-4DFC-4734-8DF1-A253DBF27E66}" destId="{0C114509-E8E7-45BB-8E44-36ADA7F7AEF6}" srcOrd="0" destOrd="0" parTransId="{D372F760-4809-45F9-B531-5B3D9FA486F4}" sibTransId="{06A3936E-0AD9-4B8A-BCA3-D5A4CD2153A9}"/>
    <dgm:cxn modelId="{F2324E44-F8CD-48AD-8057-40CEF9426A89}" type="presOf" srcId="{0068FE23-5777-4059-8CAC-D104B7421B03}" destId="{F1002F17-FAB8-402B-8541-AAFC796BDD36}" srcOrd="0" destOrd="0" presId="urn:microsoft.com/office/officeart/2005/8/layout/matrix2"/>
    <dgm:cxn modelId="{08393573-1EFE-422A-8EC6-4B2B659B4A85}" type="presOf" srcId="{B5813276-0F63-46DD-A973-FEE838A4F3A6}" destId="{87FABA77-5111-4742-B8C7-38444A99B333}" srcOrd="0" destOrd="0" presId="urn:microsoft.com/office/officeart/2005/8/layout/matrix2"/>
    <dgm:cxn modelId="{CA7A4790-EF01-43B1-84C2-1186585C91F1}" srcId="{8A05647D-4DFC-4734-8DF1-A253DBF27E66}" destId="{18A93A9F-4170-4377-996F-61B786199BA0}" srcOrd="2" destOrd="0" parTransId="{E822D042-F953-42AD-8495-19AC323B4E67}" sibTransId="{8FBC141A-3764-49AB-BA8A-B020CC01F52E}"/>
    <dgm:cxn modelId="{8A950A9E-37E5-4335-BAE4-6FF84D95B051}" type="presOf" srcId="{8A05647D-4DFC-4734-8DF1-A253DBF27E66}" destId="{94BD897B-8190-473A-B6CF-2ABB8C9AD2E5}" srcOrd="0" destOrd="0" presId="urn:microsoft.com/office/officeart/2005/8/layout/matrix2"/>
    <dgm:cxn modelId="{5E2C4DD7-DA18-4293-860C-38AD0B43EE84}" type="presOf" srcId="{18A93A9F-4170-4377-996F-61B786199BA0}" destId="{701ABA62-74B9-486C-99B0-FFE92A3CA98A}" srcOrd="0" destOrd="0" presId="urn:microsoft.com/office/officeart/2005/8/layout/matrix2"/>
    <dgm:cxn modelId="{4A98FFFC-B3BB-4C74-B531-A05A97BFEC4B}" srcId="{8A05647D-4DFC-4734-8DF1-A253DBF27E66}" destId="{B5813276-0F63-46DD-A973-FEE838A4F3A6}" srcOrd="3" destOrd="0" parTransId="{D6FD841D-B3AE-4891-9DD0-DC2E5AA5360D}" sibTransId="{0523F271-0DB1-4796-A876-F497792541C5}"/>
    <dgm:cxn modelId="{5082B53B-4A2C-4D40-A68B-8F23E543C39D}" type="presParOf" srcId="{94BD897B-8190-473A-B6CF-2ABB8C9AD2E5}" destId="{BA2C67AF-0E9C-41A2-A4A5-DA35EB79B49C}" srcOrd="0" destOrd="0" presId="urn:microsoft.com/office/officeart/2005/8/layout/matrix2"/>
    <dgm:cxn modelId="{9C0F05E6-6B8A-4A65-8876-86F5C96BB507}" type="presParOf" srcId="{94BD897B-8190-473A-B6CF-2ABB8C9AD2E5}" destId="{A03943DC-342B-4991-A8CE-B538B4DD78FF}" srcOrd="1" destOrd="0" presId="urn:microsoft.com/office/officeart/2005/8/layout/matrix2"/>
    <dgm:cxn modelId="{F776A691-7A4D-4EF1-BAE1-4B17BEB57817}" type="presParOf" srcId="{94BD897B-8190-473A-B6CF-2ABB8C9AD2E5}" destId="{F1002F17-FAB8-402B-8541-AAFC796BDD36}" srcOrd="2" destOrd="0" presId="urn:microsoft.com/office/officeart/2005/8/layout/matrix2"/>
    <dgm:cxn modelId="{1D1C87D0-D1EA-4E25-A55D-866183684EC1}" type="presParOf" srcId="{94BD897B-8190-473A-B6CF-2ABB8C9AD2E5}" destId="{701ABA62-74B9-486C-99B0-FFE92A3CA98A}" srcOrd="3" destOrd="0" presId="urn:microsoft.com/office/officeart/2005/8/layout/matrix2"/>
    <dgm:cxn modelId="{D6BAA89B-1E8C-491E-8BE0-288D7CA515E0}" type="presParOf" srcId="{94BD897B-8190-473A-B6CF-2ABB8C9AD2E5}" destId="{87FABA77-5111-4742-B8C7-38444A99B333}" srcOrd="4" destOrd="0" presId="urn:microsoft.com/office/officeart/2005/8/layout/matrix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6A115E-667A-4DB9-BC40-F3AE30CC7EB9}">
      <dsp:nvSpPr>
        <dsp:cNvPr id="0" name=""/>
        <dsp:cNvSpPr/>
      </dsp:nvSpPr>
      <dsp:spPr>
        <a:xfrm>
          <a:off x="0" y="1535906"/>
          <a:ext cx="8180387" cy="0"/>
        </a:xfrm>
        <a:prstGeom prst="line">
          <a:avLst/>
        </a:prstGeom>
        <a:solidFill>
          <a:schemeClr val="lt1">
            <a:alpha val="90000"/>
            <a:hueOff val="0"/>
            <a:satOff val="0"/>
            <a:lumOff val="0"/>
            <a:alphaOff val="0"/>
          </a:schemeClr>
        </a:solidFill>
        <a:ln w="19050" cap="flat" cmpd="sng" algn="ctr">
          <a:solidFill>
            <a:schemeClr val="accent2">
              <a:hueOff val="0"/>
              <a:satOff val="0"/>
              <a:lumOff val="0"/>
              <a:alphaOff val="0"/>
            </a:schemeClr>
          </a:solidFill>
          <a:prstDash val="solid"/>
          <a:miter lim="800000"/>
          <a:tailEnd type="triangle" w="lg" len="lg"/>
        </a:ln>
        <a:effectLst/>
      </dsp:spPr>
      <dsp:style>
        <a:lnRef idx="2">
          <a:scrgbClr r="0" g="0" b="0"/>
        </a:lnRef>
        <a:fillRef idx="1">
          <a:scrgbClr r="0" g="0" b="0"/>
        </a:fillRef>
        <a:effectRef idx="0">
          <a:scrgbClr r="0" g="0" b="0"/>
        </a:effectRef>
        <a:fontRef idx="minor"/>
      </dsp:style>
    </dsp:sp>
    <dsp:sp modelId="{41190465-2C55-41DE-910B-3636F9729FA4}">
      <dsp:nvSpPr>
        <dsp:cNvPr id="0" name=""/>
        <dsp:cNvSpPr/>
      </dsp:nvSpPr>
      <dsp:spPr>
        <a:xfrm rot="8100000">
          <a:off x="51491" y="353966"/>
          <a:ext cx="225898" cy="225898"/>
        </a:xfrm>
        <a:prstGeom prst="teardrop">
          <a:avLst>
            <a:gd name="adj" fmla="val 115000"/>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1249423-D66E-46F6-8753-F3FA781A8F9C}">
      <dsp:nvSpPr>
        <dsp:cNvPr id="0" name=""/>
        <dsp:cNvSpPr/>
      </dsp:nvSpPr>
      <dsp:spPr>
        <a:xfrm>
          <a:off x="76587" y="379061"/>
          <a:ext cx="175707" cy="175707"/>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FB1ECF18-AD03-480F-A31E-0EBD5CAF7D2B}">
      <dsp:nvSpPr>
        <dsp:cNvPr id="0" name=""/>
        <dsp:cNvSpPr/>
      </dsp:nvSpPr>
      <dsp:spPr>
        <a:xfrm>
          <a:off x="324175" y="626649"/>
          <a:ext cx="1942564" cy="9092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82550" rIns="82550" bIns="123825" numCol="1" spcCol="1270" anchor="t" anchorCtr="0">
          <a:noAutofit/>
        </a:bodyPr>
        <a:lstStyle/>
        <a:p>
          <a:pPr marL="0" lvl="0" indent="0" algn="l" defTabSz="577850">
            <a:lnSpc>
              <a:spcPct val="90000"/>
            </a:lnSpc>
            <a:spcBef>
              <a:spcPct val="0"/>
            </a:spcBef>
            <a:spcAft>
              <a:spcPct val="35000"/>
            </a:spcAft>
            <a:buNone/>
          </a:pPr>
          <a:r>
            <a:rPr lang="en-US" sz="1300" kern="1200" dirty="0"/>
            <a:t>OWA </a:t>
          </a:r>
          <a:r>
            <a:rPr lang="es-ES" sz="1300" kern="1200" noProof="0" dirty="0"/>
            <a:t>incorpora </a:t>
          </a:r>
          <a:r>
            <a:rPr lang="bin-NG" sz="1300" kern="1200" noProof="0" dirty="0"/>
            <a:t>XMLHttp</a:t>
          </a:r>
          <a:r>
            <a:rPr lang="es-ES" sz="1300" kern="1200" noProof="0" dirty="0"/>
            <a:t> (AJAX), desarrollado por </a:t>
          </a:r>
          <a:r>
            <a:rPr lang="en-US" sz="1300" kern="1200" dirty="0"/>
            <a:t>Alex Hopmann</a:t>
          </a:r>
        </a:p>
      </dsp:txBody>
      <dsp:txXfrm>
        <a:off x="324175" y="626649"/>
        <a:ext cx="1942564" cy="909256"/>
      </dsp:txXfrm>
    </dsp:sp>
    <dsp:sp modelId="{ADF602CC-82F3-42AB-86EF-7BB78471877F}">
      <dsp:nvSpPr>
        <dsp:cNvPr id="0" name=""/>
        <dsp:cNvSpPr/>
      </dsp:nvSpPr>
      <dsp:spPr>
        <a:xfrm>
          <a:off x="324175" y="307181"/>
          <a:ext cx="1942564" cy="3194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7950" bIns="0" numCol="1" spcCol="1270" anchor="ctr" anchorCtr="0">
          <a:noAutofit/>
        </a:bodyPr>
        <a:lstStyle/>
        <a:p>
          <a:pPr marL="0" lvl="0" indent="0" algn="l" defTabSz="755650">
            <a:lnSpc>
              <a:spcPct val="90000"/>
            </a:lnSpc>
            <a:spcBef>
              <a:spcPct val="0"/>
            </a:spcBef>
            <a:spcAft>
              <a:spcPct val="35000"/>
            </a:spcAft>
            <a:buNone/>
            <a:defRPr b="1"/>
          </a:pPr>
          <a:r>
            <a:rPr lang="en-US" sz="1700" kern="1200" dirty="0"/>
            <a:t>1998</a:t>
          </a:r>
        </a:p>
      </dsp:txBody>
      <dsp:txXfrm>
        <a:off x="324175" y="307181"/>
        <a:ext cx="1942564" cy="319468"/>
      </dsp:txXfrm>
    </dsp:sp>
    <dsp:sp modelId="{33725573-C19B-4467-AF74-D5603C82B080}">
      <dsp:nvSpPr>
        <dsp:cNvPr id="0" name=""/>
        <dsp:cNvSpPr/>
      </dsp:nvSpPr>
      <dsp:spPr>
        <a:xfrm>
          <a:off x="164440" y="626649"/>
          <a:ext cx="0" cy="909256"/>
        </a:xfrm>
        <a:prstGeom prst="line">
          <a:avLst/>
        </a:prstGeom>
        <a:noFill/>
        <a:ln w="12700" cap="flat" cmpd="sng" algn="ctr">
          <a:solidFill>
            <a:schemeClr val="accent2">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DB20A278-4365-4AF0-B8B5-73594F1D87ED}">
      <dsp:nvSpPr>
        <dsp:cNvPr id="0" name=""/>
        <dsp:cNvSpPr/>
      </dsp:nvSpPr>
      <dsp:spPr>
        <a:xfrm>
          <a:off x="135129" y="1507153"/>
          <a:ext cx="57504" cy="57504"/>
        </a:xfrm>
        <a:prstGeom prst="ellipse">
          <a:avLst/>
        </a:prstGeom>
        <a:solidFill>
          <a:schemeClr val="accent2">
            <a:hueOff val="0"/>
            <a:satOff val="0"/>
            <a:lumOff val="0"/>
            <a:alphaOff val="0"/>
          </a:schemeClr>
        </a:solidFill>
        <a:ln w="63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E5D4F1A-4B66-4236-8799-C10221D88670}">
      <dsp:nvSpPr>
        <dsp:cNvPr id="0" name=""/>
        <dsp:cNvSpPr/>
      </dsp:nvSpPr>
      <dsp:spPr>
        <a:xfrm rot="18900000">
          <a:off x="1217598" y="2491947"/>
          <a:ext cx="225898" cy="225898"/>
        </a:xfrm>
        <a:prstGeom prst="teardrop">
          <a:avLst>
            <a:gd name="adj" fmla="val 115000"/>
          </a:avLst>
        </a:prstGeom>
        <a:solidFill>
          <a:schemeClr val="accent2">
            <a:hueOff val="-1068310"/>
            <a:satOff val="-5490"/>
            <a:lumOff val="4667"/>
            <a:alphaOff val="0"/>
          </a:schemeClr>
        </a:solidFill>
        <a:ln w="25400" cap="flat" cmpd="sng" algn="ctr">
          <a:solidFill>
            <a:schemeClr val="accent2">
              <a:hueOff val="-1068310"/>
              <a:satOff val="-5490"/>
              <a:lumOff val="4667"/>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F7E85B9-9B85-46A1-B12E-8F4DE5063C9A}">
      <dsp:nvSpPr>
        <dsp:cNvPr id="0" name=""/>
        <dsp:cNvSpPr/>
      </dsp:nvSpPr>
      <dsp:spPr>
        <a:xfrm>
          <a:off x="1242693" y="2517042"/>
          <a:ext cx="175707" cy="175707"/>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762330DC-0662-428F-AF32-22F271F48988}">
      <dsp:nvSpPr>
        <dsp:cNvPr id="0" name=""/>
        <dsp:cNvSpPr/>
      </dsp:nvSpPr>
      <dsp:spPr>
        <a:xfrm>
          <a:off x="1490281" y="1535906"/>
          <a:ext cx="1942564" cy="9092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23825" rIns="0" bIns="82550" numCol="1" spcCol="1270" anchor="b" anchorCtr="0">
          <a:noAutofit/>
        </a:bodyPr>
        <a:lstStyle/>
        <a:p>
          <a:pPr marL="0" lvl="0" indent="0" algn="l" defTabSz="577850">
            <a:lnSpc>
              <a:spcPct val="90000"/>
            </a:lnSpc>
            <a:spcBef>
              <a:spcPct val="0"/>
            </a:spcBef>
            <a:spcAft>
              <a:spcPct val="35000"/>
            </a:spcAft>
            <a:buNone/>
          </a:pPr>
          <a:r>
            <a:rPr lang="en-US" sz="1300" kern="1200" dirty="0"/>
            <a:t>Gmail </a:t>
          </a:r>
          <a:r>
            <a:rPr lang="es-ES" sz="1300" kern="1200" noProof="0" dirty="0"/>
            <a:t>utiliza JS incorporando AJAX masivamente</a:t>
          </a:r>
        </a:p>
      </dsp:txBody>
      <dsp:txXfrm>
        <a:off x="1490281" y="1535906"/>
        <a:ext cx="1942564" cy="909256"/>
      </dsp:txXfrm>
    </dsp:sp>
    <dsp:sp modelId="{0A310E0F-3046-4762-BFC8-AAF2261121E2}">
      <dsp:nvSpPr>
        <dsp:cNvPr id="0" name=""/>
        <dsp:cNvSpPr/>
      </dsp:nvSpPr>
      <dsp:spPr>
        <a:xfrm>
          <a:off x="1490281" y="2445162"/>
          <a:ext cx="1942564" cy="3194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7950" bIns="0" numCol="1" spcCol="1270" anchor="ctr" anchorCtr="0">
          <a:noAutofit/>
        </a:bodyPr>
        <a:lstStyle/>
        <a:p>
          <a:pPr marL="0" lvl="0" indent="0" algn="l" defTabSz="755650">
            <a:lnSpc>
              <a:spcPct val="90000"/>
            </a:lnSpc>
            <a:spcBef>
              <a:spcPct val="0"/>
            </a:spcBef>
            <a:spcAft>
              <a:spcPct val="35000"/>
            </a:spcAft>
            <a:buNone/>
            <a:defRPr b="1"/>
          </a:pPr>
          <a:r>
            <a:rPr lang="en-US" sz="1700" kern="1200" dirty="0"/>
            <a:t>2004</a:t>
          </a:r>
        </a:p>
      </dsp:txBody>
      <dsp:txXfrm>
        <a:off x="1490281" y="2445162"/>
        <a:ext cx="1942564" cy="319468"/>
      </dsp:txXfrm>
    </dsp:sp>
    <dsp:sp modelId="{A582583B-02C4-434D-BFA6-997124FB3139}">
      <dsp:nvSpPr>
        <dsp:cNvPr id="0" name=""/>
        <dsp:cNvSpPr/>
      </dsp:nvSpPr>
      <dsp:spPr>
        <a:xfrm>
          <a:off x="1330547" y="1535906"/>
          <a:ext cx="0" cy="909256"/>
        </a:xfrm>
        <a:prstGeom prst="line">
          <a:avLst/>
        </a:prstGeom>
        <a:noFill/>
        <a:ln w="12700" cap="flat" cmpd="sng" algn="ctr">
          <a:solidFill>
            <a:schemeClr val="accent2">
              <a:hueOff val="-291073"/>
              <a:satOff val="-16786"/>
              <a:lumOff val="1726"/>
              <a:alphaOff val="0"/>
            </a:schemeClr>
          </a:solidFill>
          <a:prstDash val="dash"/>
          <a:miter lim="800000"/>
        </a:ln>
        <a:effectLst/>
      </dsp:spPr>
      <dsp:style>
        <a:lnRef idx="1">
          <a:scrgbClr r="0" g="0" b="0"/>
        </a:lnRef>
        <a:fillRef idx="0">
          <a:scrgbClr r="0" g="0" b="0"/>
        </a:fillRef>
        <a:effectRef idx="0">
          <a:scrgbClr r="0" g="0" b="0"/>
        </a:effectRef>
        <a:fontRef idx="minor"/>
      </dsp:style>
    </dsp:sp>
    <dsp:sp modelId="{1C27093A-11AA-4D74-8A3B-85CB0A9B6061}">
      <dsp:nvSpPr>
        <dsp:cNvPr id="0" name=""/>
        <dsp:cNvSpPr/>
      </dsp:nvSpPr>
      <dsp:spPr>
        <a:xfrm>
          <a:off x="1301236" y="1507153"/>
          <a:ext cx="57504" cy="57504"/>
        </a:xfrm>
        <a:prstGeom prst="ellipse">
          <a:avLst/>
        </a:prstGeom>
        <a:solidFill>
          <a:schemeClr val="accent2">
            <a:hueOff val="-291073"/>
            <a:satOff val="-16786"/>
            <a:lumOff val="1726"/>
            <a:alphaOff val="0"/>
          </a:schemeClr>
        </a:solidFill>
        <a:ln w="63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364BE36-DAA0-412D-A1B6-3DE8BBD8886A}">
      <dsp:nvSpPr>
        <dsp:cNvPr id="0" name=""/>
        <dsp:cNvSpPr/>
      </dsp:nvSpPr>
      <dsp:spPr>
        <a:xfrm rot="8100000">
          <a:off x="2383705" y="353966"/>
          <a:ext cx="225898" cy="225898"/>
        </a:xfrm>
        <a:prstGeom prst="teardrop">
          <a:avLst>
            <a:gd name="adj" fmla="val 115000"/>
          </a:avLst>
        </a:prstGeom>
        <a:solidFill>
          <a:schemeClr val="accent2">
            <a:hueOff val="-2136620"/>
            <a:satOff val="-10981"/>
            <a:lumOff val="9334"/>
            <a:alphaOff val="0"/>
          </a:schemeClr>
        </a:solidFill>
        <a:ln w="25400" cap="flat" cmpd="sng" algn="ctr">
          <a:solidFill>
            <a:schemeClr val="accent2">
              <a:hueOff val="-2136620"/>
              <a:satOff val="-10981"/>
              <a:lumOff val="9334"/>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35CF913-A861-4218-98D7-315839DDD9AF}">
      <dsp:nvSpPr>
        <dsp:cNvPr id="0" name=""/>
        <dsp:cNvSpPr/>
      </dsp:nvSpPr>
      <dsp:spPr>
        <a:xfrm>
          <a:off x="2408800" y="379061"/>
          <a:ext cx="175707" cy="175707"/>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A9020306-C0DE-4735-B175-F5F2A446E740}">
      <dsp:nvSpPr>
        <dsp:cNvPr id="0" name=""/>
        <dsp:cNvSpPr/>
      </dsp:nvSpPr>
      <dsp:spPr>
        <a:xfrm>
          <a:off x="2656388" y="626649"/>
          <a:ext cx="1942564" cy="9092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82550" rIns="82550" bIns="123825" numCol="1" spcCol="1270" anchor="t" anchorCtr="0">
          <a:noAutofit/>
        </a:bodyPr>
        <a:lstStyle/>
        <a:p>
          <a:pPr marL="0" lvl="0" indent="0" algn="l" defTabSz="577850">
            <a:lnSpc>
              <a:spcPct val="90000"/>
            </a:lnSpc>
            <a:spcBef>
              <a:spcPct val="0"/>
            </a:spcBef>
            <a:spcAft>
              <a:spcPct val="35000"/>
            </a:spcAft>
            <a:buNone/>
          </a:pPr>
          <a:r>
            <a:rPr lang="en-US" sz="1300" kern="1200" dirty="0"/>
            <a:t>John Resig </a:t>
          </a:r>
          <a:r>
            <a:rPr lang="es-ES" sz="1300" kern="1200" noProof="0" dirty="0"/>
            <a:t>crea</a:t>
          </a:r>
          <a:r>
            <a:rPr lang="en-US" sz="1300" kern="1200" dirty="0"/>
            <a:t> JQuery</a:t>
          </a:r>
        </a:p>
      </dsp:txBody>
      <dsp:txXfrm>
        <a:off x="2656388" y="626649"/>
        <a:ext cx="1942564" cy="909256"/>
      </dsp:txXfrm>
    </dsp:sp>
    <dsp:sp modelId="{BF66782F-2145-4D91-805A-67B3E59B9EAF}">
      <dsp:nvSpPr>
        <dsp:cNvPr id="0" name=""/>
        <dsp:cNvSpPr/>
      </dsp:nvSpPr>
      <dsp:spPr>
        <a:xfrm>
          <a:off x="2656388" y="307181"/>
          <a:ext cx="1942564" cy="3194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7950" bIns="0" numCol="1" spcCol="1270" anchor="ctr" anchorCtr="0">
          <a:noAutofit/>
        </a:bodyPr>
        <a:lstStyle/>
        <a:p>
          <a:pPr marL="0" lvl="0" indent="0" algn="l" defTabSz="755650">
            <a:lnSpc>
              <a:spcPct val="90000"/>
            </a:lnSpc>
            <a:spcBef>
              <a:spcPct val="0"/>
            </a:spcBef>
            <a:spcAft>
              <a:spcPct val="35000"/>
            </a:spcAft>
            <a:buNone/>
            <a:defRPr b="1"/>
          </a:pPr>
          <a:r>
            <a:rPr lang="en-US" sz="1700" kern="1200" dirty="0"/>
            <a:t>2006</a:t>
          </a:r>
        </a:p>
      </dsp:txBody>
      <dsp:txXfrm>
        <a:off x="2656388" y="307181"/>
        <a:ext cx="1942564" cy="319468"/>
      </dsp:txXfrm>
    </dsp:sp>
    <dsp:sp modelId="{F7B5CCE7-D96F-4603-BE3C-3F7F1D0CC394}">
      <dsp:nvSpPr>
        <dsp:cNvPr id="0" name=""/>
        <dsp:cNvSpPr/>
      </dsp:nvSpPr>
      <dsp:spPr>
        <a:xfrm>
          <a:off x="2496654" y="626649"/>
          <a:ext cx="0" cy="909256"/>
        </a:xfrm>
        <a:prstGeom prst="line">
          <a:avLst/>
        </a:prstGeom>
        <a:noFill/>
        <a:ln w="12700" cap="flat" cmpd="sng" algn="ctr">
          <a:solidFill>
            <a:schemeClr val="accent2">
              <a:hueOff val="-582145"/>
              <a:satOff val="-33571"/>
              <a:lumOff val="3451"/>
              <a:alphaOff val="0"/>
            </a:schemeClr>
          </a:solidFill>
          <a:prstDash val="dash"/>
          <a:miter lim="800000"/>
        </a:ln>
        <a:effectLst/>
      </dsp:spPr>
      <dsp:style>
        <a:lnRef idx="1">
          <a:scrgbClr r="0" g="0" b="0"/>
        </a:lnRef>
        <a:fillRef idx="0">
          <a:scrgbClr r="0" g="0" b="0"/>
        </a:fillRef>
        <a:effectRef idx="0">
          <a:scrgbClr r="0" g="0" b="0"/>
        </a:effectRef>
        <a:fontRef idx="minor"/>
      </dsp:style>
    </dsp:sp>
    <dsp:sp modelId="{8A2C48A9-EC30-47A0-847C-E29D25172C82}">
      <dsp:nvSpPr>
        <dsp:cNvPr id="0" name=""/>
        <dsp:cNvSpPr/>
      </dsp:nvSpPr>
      <dsp:spPr>
        <a:xfrm>
          <a:off x="2467342" y="1507153"/>
          <a:ext cx="57504" cy="57504"/>
        </a:xfrm>
        <a:prstGeom prst="ellipse">
          <a:avLst/>
        </a:prstGeom>
        <a:solidFill>
          <a:schemeClr val="accent2">
            <a:hueOff val="-582145"/>
            <a:satOff val="-33571"/>
            <a:lumOff val="3451"/>
            <a:alphaOff val="0"/>
          </a:schemeClr>
        </a:solidFill>
        <a:ln w="63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4E7F74E-524D-4ACE-B4E3-26CD7FA8B82A}">
      <dsp:nvSpPr>
        <dsp:cNvPr id="0" name=""/>
        <dsp:cNvSpPr/>
      </dsp:nvSpPr>
      <dsp:spPr>
        <a:xfrm rot="18900000">
          <a:off x="3549812" y="2491947"/>
          <a:ext cx="225898" cy="225898"/>
        </a:xfrm>
        <a:prstGeom prst="teardrop">
          <a:avLst>
            <a:gd name="adj" fmla="val 115000"/>
          </a:avLst>
        </a:prstGeom>
        <a:solidFill>
          <a:schemeClr val="accent2">
            <a:hueOff val="-3204930"/>
            <a:satOff val="-16471"/>
            <a:lumOff val="14000"/>
            <a:alphaOff val="0"/>
          </a:schemeClr>
        </a:solidFill>
        <a:ln w="25400" cap="flat" cmpd="sng" algn="ctr">
          <a:solidFill>
            <a:schemeClr val="accent2">
              <a:hueOff val="-3204930"/>
              <a:satOff val="-16471"/>
              <a:lumOff val="1400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FD7A9AF-5B2D-4683-8137-367754740F34}">
      <dsp:nvSpPr>
        <dsp:cNvPr id="0" name=""/>
        <dsp:cNvSpPr/>
      </dsp:nvSpPr>
      <dsp:spPr>
        <a:xfrm>
          <a:off x="3574907" y="2517042"/>
          <a:ext cx="175707" cy="175707"/>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18007AFA-4E8C-4798-9368-711DD6A6B923}">
      <dsp:nvSpPr>
        <dsp:cNvPr id="0" name=""/>
        <dsp:cNvSpPr/>
      </dsp:nvSpPr>
      <dsp:spPr>
        <a:xfrm>
          <a:off x="3822495" y="1535906"/>
          <a:ext cx="1942564" cy="9092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23825" rIns="0" bIns="82550" numCol="1" spcCol="1270" anchor="b" anchorCtr="0">
          <a:noAutofit/>
        </a:bodyPr>
        <a:lstStyle/>
        <a:p>
          <a:pPr marL="0" lvl="0" indent="0" algn="l" defTabSz="577850">
            <a:lnSpc>
              <a:spcPct val="90000"/>
            </a:lnSpc>
            <a:spcBef>
              <a:spcPct val="0"/>
            </a:spcBef>
            <a:spcAft>
              <a:spcPct val="35000"/>
            </a:spcAft>
            <a:buNone/>
          </a:pPr>
          <a:r>
            <a:rPr lang="es-ES" sz="1300" kern="1200" noProof="0" dirty="0"/>
            <a:t>Aparece</a:t>
          </a:r>
          <a:r>
            <a:rPr lang="en-US" sz="1300" kern="1200" dirty="0"/>
            <a:t> NodeJS, </a:t>
          </a:r>
          <a:r>
            <a:rPr lang="es-ES" sz="1300" kern="1200" noProof="0" dirty="0"/>
            <a:t>JS en el servidor, de mano de</a:t>
          </a:r>
          <a:r>
            <a:rPr lang="en-US" sz="1300" kern="1200" dirty="0"/>
            <a:t> Ryan Dahl</a:t>
          </a:r>
        </a:p>
      </dsp:txBody>
      <dsp:txXfrm>
        <a:off x="3822495" y="1535906"/>
        <a:ext cx="1942564" cy="909256"/>
      </dsp:txXfrm>
    </dsp:sp>
    <dsp:sp modelId="{07531C91-796B-4668-AF6D-335B938E2F22}">
      <dsp:nvSpPr>
        <dsp:cNvPr id="0" name=""/>
        <dsp:cNvSpPr/>
      </dsp:nvSpPr>
      <dsp:spPr>
        <a:xfrm>
          <a:off x="3822495" y="2445162"/>
          <a:ext cx="1942564" cy="3194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7950" bIns="0" numCol="1" spcCol="1270" anchor="ctr" anchorCtr="0">
          <a:noAutofit/>
        </a:bodyPr>
        <a:lstStyle/>
        <a:p>
          <a:pPr marL="0" lvl="0" indent="0" algn="l" defTabSz="755650">
            <a:lnSpc>
              <a:spcPct val="90000"/>
            </a:lnSpc>
            <a:spcBef>
              <a:spcPct val="0"/>
            </a:spcBef>
            <a:spcAft>
              <a:spcPct val="35000"/>
            </a:spcAft>
            <a:buNone/>
            <a:defRPr b="1"/>
          </a:pPr>
          <a:r>
            <a:rPr lang="en-US" sz="1700" kern="1200" dirty="0"/>
            <a:t>2009</a:t>
          </a:r>
        </a:p>
      </dsp:txBody>
      <dsp:txXfrm>
        <a:off x="3822495" y="2445162"/>
        <a:ext cx="1942564" cy="319468"/>
      </dsp:txXfrm>
    </dsp:sp>
    <dsp:sp modelId="{286D1772-4DD2-40A2-8CCE-196C4A81F15A}">
      <dsp:nvSpPr>
        <dsp:cNvPr id="0" name=""/>
        <dsp:cNvSpPr/>
      </dsp:nvSpPr>
      <dsp:spPr>
        <a:xfrm>
          <a:off x="3662761" y="1535906"/>
          <a:ext cx="0" cy="909256"/>
        </a:xfrm>
        <a:prstGeom prst="line">
          <a:avLst/>
        </a:prstGeom>
        <a:noFill/>
        <a:ln w="12700" cap="flat" cmpd="sng" algn="ctr">
          <a:solidFill>
            <a:schemeClr val="accent2">
              <a:hueOff val="-873218"/>
              <a:satOff val="-50357"/>
              <a:lumOff val="5177"/>
              <a:alphaOff val="0"/>
            </a:schemeClr>
          </a:solidFill>
          <a:prstDash val="dash"/>
          <a:miter lim="800000"/>
        </a:ln>
        <a:effectLst/>
      </dsp:spPr>
      <dsp:style>
        <a:lnRef idx="1">
          <a:scrgbClr r="0" g="0" b="0"/>
        </a:lnRef>
        <a:fillRef idx="0">
          <a:scrgbClr r="0" g="0" b="0"/>
        </a:fillRef>
        <a:effectRef idx="0">
          <a:scrgbClr r="0" g="0" b="0"/>
        </a:effectRef>
        <a:fontRef idx="minor"/>
      </dsp:style>
    </dsp:sp>
    <dsp:sp modelId="{BACB58AD-8E5D-41A9-8E7E-736D2F7755D8}">
      <dsp:nvSpPr>
        <dsp:cNvPr id="0" name=""/>
        <dsp:cNvSpPr/>
      </dsp:nvSpPr>
      <dsp:spPr>
        <a:xfrm>
          <a:off x="3633449" y="1507153"/>
          <a:ext cx="57504" cy="57504"/>
        </a:xfrm>
        <a:prstGeom prst="ellipse">
          <a:avLst/>
        </a:prstGeom>
        <a:solidFill>
          <a:schemeClr val="accent2">
            <a:hueOff val="-873218"/>
            <a:satOff val="-50357"/>
            <a:lumOff val="5177"/>
            <a:alphaOff val="0"/>
          </a:schemeClr>
        </a:solidFill>
        <a:ln w="63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24EC115-7C6E-4FB6-859A-FD68BD01C4CD}">
      <dsp:nvSpPr>
        <dsp:cNvPr id="0" name=""/>
        <dsp:cNvSpPr/>
      </dsp:nvSpPr>
      <dsp:spPr>
        <a:xfrm rot="8100000">
          <a:off x="4715918" y="353966"/>
          <a:ext cx="225898" cy="225898"/>
        </a:xfrm>
        <a:prstGeom prst="teardrop">
          <a:avLst>
            <a:gd name="adj" fmla="val 115000"/>
          </a:avLst>
        </a:prstGeom>
        <a:solidFill>
          <a:schemeClr val="accent2">
            <a:hueOff val="-4273240"/>
            <a:satOff val="-21962"/>
            <a:lumOff val="18667"/>
            <a:alphaOff val="0"/>
          </a:schemeClr>
        </a:solidFill>
        <a:ln w="25400" cap="flat" cmpd="sng" algn="ctr">
          <a:solidFill>
            <a:schemeClr val="accent2">
              <a:hueOff val="-4273240"/>
              <a:satOff val="-21962"/>
              <a:lumOff val="18667"/>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498222C-C34A-4524-A21A-59E5CBFB0F93}">
      <dsp:nvSpPr>
        <dsp:cNvPr id="0" name=""/>
        <dsp:cNvSpPr/>
      </dsp:nvSpPr>
      <dsp:spPr>
        <a:xfrm>
          <a:off x="4741014" y="379061"/>
          <a:ext cx="175707" cy="175707"/>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5ED32C99-FA97-4B80-8B59-DE178A70AD6A}">
      <dsp:nvSpPr>
        <dsp:cNvPr id="0" name=""/>
        <dsp:cNvSpPr/>
      </dsp:nvSpPr>
      <dsp:spPr>
        <a:xfrm>
          <a:off x="4988602" y="626649"/>
          <a:ext cx="1942564" cy="9092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82550" rIns="82550" bIns="123825" numCol="1" spcCol="1270" anchor="t" anchorCtr="0">
          <a:noAutofit/>
        </a:bodyPr>
        <a:lstStyle/>
        <a:p>
          <a:pPr marL="0" lvl="0" indent="0" algn="l" defTabSz="577850">
            <a:lnSpc>
              <a:spcPct val="90000"/>
            </a:lnSpc>
            <a:spcBef>
              <a:spcPct val="0"/>
            </a:spcBef>
            <a:spcAft>
              <a:spcPct val="35000"/>
            </a:spcAft>
            <a:buNone/>
          </a:pPr>
          <a:r>
            <a:rPr lang="en-US" sz="1300" kern="1200" dirty="0"/>
            <a:t>Windows </a:t>
          </a:r>
          <a:r>
            <a:rPr lang="es-ES" sz="1300" kern="1200" noProof="0" dirty="0"/>
            <a:t>8 incorpora JS como lenguaje nativo</a:t>
          </a:r>
        </a:p>
      </dsp:txBody>
      <dsp:txXfrm>
        <a:off x="4988602" y="626649"/>
        <a:ext cx="1942564" cy="909256"/>
      </dsp:txXfrm>
    </dsp:sp>
    <dsp:sp modelId="{1B568BCC-9ECC-4FED-B1E9-8D324736723D}">
      <dsp:nvSpPr>
        <dsp:cNvPr id="0" name=""/>
        <dsp:cNvSpPr/>
      </dsp:nvSpPr>
      <dsp:spPr>
        <a:xfrm>
          <a:off x="4988602" y="307181"/>
          <a:ext cx="1942564" cy="3194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7950" bIns="0" numCol="1" spcCol="1270" anchor="ctr" anchorCtr="0">
          <a:noAutofit/>
        </a:bodyPr>
        <a:lstStyle/>
        <a:p>
          <a:pPr marL="0" lvl="0" indent="0" algn="l" defTabSz="755650">
            <a:lnSpc>
              <a:spcPct val="90000"/>
            </a:lnSpc>
            <a:spcBef>
              <a:spcPct val="0"/>
            </a:spcBef>
            <a:spcAft>
              <a:spcPct val="35000"/>
            </a:spcAft>
            <a:buNone/>
            <a:defRPr b="1"/>
          </a:pPr>
          <a:r>
            <a:rPr lang="en-US" sz="1700" kern="1200" dirty="0"/>
            <a:t>2012</a:t>
          </a:r>
        </a:p>
      </dsp:txBody>
      <dsp:txXfrm>
        <a:off x="4988602" y="307181"/>
        <a:ext cx="1942564" cy="319468"/>
      </dsp:txXfrm>
    </dsp:sp>
    <dsp:sp modelId="{61BDED14-0932-4A4C-847A-B569ADD1F0E0}">
      <dsp:nvSpPr>
        <dsp:cNvPr id="0" name=""/>
        <dsp:cNvSpPr/>
      </dsp:nvSpPr>
      <dsp:spPr>
        <a:xfrm>
          <a:off x="4828868" y="626649"/>
          <a:ext cx="0" cy="909256"/>
        </a:xfrm>
        <a:prstGeom prst="line">
          <a:avLst/>
        </a:prstGeom>
        <a:noFill/>
        <a:ln w="12700" cap="flat" cmpd="sng" algn="ctr">
          <a:solidFill>
            <a:schemeClr val="accent2">
              <a:hueOff val="-1164290"/>
              <a:satOff val="-67142"/>
              <a:lumOff val="6902"/>
              <a:alphaOff val="0"/>
            </a:schemeClr>
          </a:solidFill>
          <a:prstDash val="dash"/>
          <a:miter lim="800000"/>
        </a:ln>
        <a:effectLst/>
      </dsp:spPr>
      <dsp:style>
        <a:lnRef idx="1">
          <a:scrgbClr r="0" g="0" b="0"/>
        </a:lnRef>
        <a:fillRef idx="0">
          <a:scrgbClr r="0" g="0" b="0"/>
        </a:fillRef>
        <a:effectRef idx="0">
          <a:scrgbClr r="0" g="0" b="0"/>
        </a:effectRef>
        <a:fontRef idx="minor"/>
      </dsp:style>
    </dsp:sp>
    <dsp:sp modelId="{FD814436-E3C3-4C42-8A23-BE46B3C1B7BC}">
      <dsp:nvSpPr>
        <dsp:cNvPr id="0" name=""/>
        <dsp:cNvSpPr/>
      </dsp:nvSpPr>
      <dsp:spPr>
        <a:xfrm>
          <a:off x="4799556" y="1507153"/>
          <a:ext cx="57504" cy="57504"/>
        </a:xfrm>
        <a:prstGeom prst="ellipse">
          <a:avLst/>
        </a:prstGeom>
        <a:solidFill>
          <a:schemeClr val="accent2">
            <a:hueOff val="-1164290"/>
            <a:satOff val="-67142"/>
            <a:lumOff val="6902"/>
            <a:alphaOff val="0"/>
          </a:schemeClr>
        </a:solidFill>
        <a:ln w="63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CBBA99A-06BC-411C-9055-E1E4A3CE0B24}">
      <dsp:nvSpPr>
        <dsp:cNvPr id="0" name=""/>
        <dsp:cNvSpPr/>
      </dsp:nvSpPr>
      <dsp:spPr>
        <a:xfrm rot="18900000">
          <a:off x="5882025" y="2491947"/>
          <a:ext cx="225898" cy="225898"/>
        </a:xfrm>
        <a:prstGeom prst="teardrop">
          <a:avLst>
            <a:gd name="adj" fmla="val 115000"/>
          </a:avLst>
        </a:prstGeom>
        <a:solidFill>
          <a:schemeClr val="accent2">
            <a:hueOff val="-5341550"/>
            <a:satOff val="-27452"/>
            <a:lumOff val="23334"/>
            <a:alphaOff val="0"/>
          </a:schemeClr>
        </a:solidFill>
        <a:ln w="25400" cap="flat" cmpd="sng" algn="ctr">
          <a:solidFill>
            <a:schemeClr val="accent2">
              <a:hueOff val="-5341550"/>
              <a:satOff val="-27452"/>
              <a:lumOff val="23334"/>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9C01194-BD55-40D7-9564-4B463AB86C2F}">
      <dsp:nvSpPr>
        <dsp:cNvPr id="0" name=""/>
        <dsp:cNvSpPr/>
      </dsp:nvSpPr>
      <dsp:spPr>
        <a:xfrm>
          <a:off x="5907121" y="2517042"/>
          <a:ext cx="175707" cy="175707"/>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4A2971C4-0878-487D-851F-2A0A6F222399}">
      <dsp:nvSpPr>
        <dsp:cNvPr id="0" name=""/>
        <dsp:cNvSpPr/>
      </dsp:nvSpPr>
      <dsp:spPr>
        <a:xfrm>
          <a:off x="6154709" y="1535906"/>
          <a:ext cx="1942564" cy="9092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23825" rIns="0" bIns="82550" numCol="1" spcCol="1270" anchor="b" anchorCtr="0">
          <a:noAutofit/>
        </a:bodyPr>
        <a:lstStyle/>
        <a:p>
          <a:pPr marL="0" lvl="0" indent="0" algn="l" defTabSz="577850">
            <a:lnSpc>
              <a:spcPct val="90000"/>
            </a:lnSpc>
            <a:spcBef>
              <a:spcPct val="0"/>
            </a:spcBef>
            <a:spcAft>
              <a:spcPct val="35000"/>
            </a:spcAft>
            <a:buNone/>
          </a:pPr>
          <a:r>
            <a:rPr lang="es-ES" sz="1300" kern="1200" noProof="0" dirty="0"/>
            <a:t>Nuevo estándar </a:t>
          </a:r>
          <a:r>
            <a:rPr lang="en-US" sz="1300" kern="1200" dirty="0"/>
            <a:t>ES6 / ES2015</a:t>
          </a:r>
        </a:p>
      </dsp:txBody>
      <dsp:txXfrm>
        <a:off x="6154709" y="1535906"/>
        <a:ext cx="1942564" cy="909256"/>
      </dsp:txXfrm>
    </dsp:sp>
    <dsp:sp modelId="{CCBC7C15-B943-47D1-9CE0-3AA1E8437912}">
      <dsp:nvSpPr>
        <dsp:cNvPr id="0" name=""/>
        <dsp:cNvSpPr/>
      </dsp:nvSpPr>
      <dsp:spPr>
        <a:xfrm>
          <a:off x="6154709" y="2445162"/>
          <a:ext cx="1942564" cy="3194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7950" bIns="0" numCol="1" spcCol="1270" anchor="ctr" anchorCtr="0">
          <a:noAutofit/>
        </a:bodyPr>
        <a:lstStyle/>
        <a:p>
          <a:pPr marL="0" lvl="0" indent="0" algn="l" defTabSz="755650">
            <a:lnSpc>
              <a:spcPct val="90000"/>
            </a:lnSpc>
            <a:spcBef>
              <a:spcPct val="0"/>
            </a:spcBef>
            <a:spcAft>
              <a:spcPct val="35000"/>
            </a:spcAft>
            <a:buNone/>
            <a:defRPr b="1"/>
          </a:pPr>
          <a:r>
            <a:rPr lang="en-US" sz="1700" kern="1200" dirty="0"/>
            <a:t>2014</a:t>
          </a:r>
        </a:p>
      </dsp:txBody>
      <dsp:txXfrm>
        <a:off x="6154709" y="2445162"/>
        <a:ext cx="1942564" cy="319468"/>
      </dsp:txXfrm>
    </dsp:sp>
    <dsp:sp modelId="{B54C88D5-2ED5-4501-8882-4CDFE318D5A4}">
      <dsp:nvSpPr>
        <dsp:cNvPr id="0" name=""/>
        <dsp:cNvSpPr/>
      </dsp:nvSpPr>
      <dsp:spPr>
        <a:xfrm>
          <a:off x="5994974" y="1535906"/>
          <a:ext cx="0" cy="909256"/>
        </a:xfrm>
        <a:prstGeom prst="line">
          <a:avLst/>
        </a:prstGeom>
        <a:noFill/>
        <a:ln w="12700" cap="flat" cmpd="sng" algn="ctr">
          <a:solidFill>
            <a:schemeClr val="accent2">
              <a:hueOff val="-1455363"/>
              <a:satOff val="-83928"/>
              <a:lumOff val="8628"/>
              <a:alphaOff val="0"/>
            </a:schemeClr>
          </a:solidFill>
          <a:prstDash val="dash"/>
          <a:miter lim="800000"/>
        </a:ln>
        <a:effectLst/>
      </dsp:spPr>
      <dsp:style>
        <a:lnRef idx="1">
          <a:scrgbClr r="0" g="0" b="0"/>
        </a:lnRef>
        <a:fillRef idx="0">
          <a:scrgbClr r="0" g="0" b="0"/>
        </a:fillRef>
        <a:effectRef idx="0">
          <a:scrgbClr r="0" g="0" b="0"/>
        </a:effectRef>
        <a:fontRef idx="minor"/>
      </dsp:style>
    </dsp:sp>
    <dsp:sp modelId="{ED2BBA26-6842-4BCB-9E9F-503E74ADC1FD}">
      <dsp:nvSpPr>
        <dsp:cNvPr id="0" name=""/>
        <dsp:cNvSpPr/>
      </dsp:nvSpPr>
      <dsp:spPr>
        <a:xfrm>
          <a:off x="5965663" y="1507153"/>
          <a:ext cx="57504" cy="57504"/>
        </a:xfrm>
        <a:prstGeom prst="ellipse">
          <a:avLst/>
        </a:prstGeom>
        <a:solidFill>
          <a:schemeClr val="accent2">
            <a:hueOff val="-1455363"/>
            <a:satOff val="-83928"/>
            <a:lumOff val="8628"/>
            <a:alphaOff val="0"/>
          </a:schemeClr>
        </a:solidFill>
        <a:ln w="63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E355A9-4335-4C27-8DCB-A2437812ED79}">
      <dsp:nvSpPr>
        <dsp:cNvPr id="0" name=""/>
        <dsp:cNvSpPr/>
      </dsp:nvSpPr>
      <dsp:spPr>
        <a:xfrm>
          <a:off x="-5702" y="8286"/>
          <a:ext cx="5219581" cy="872233"/>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4557CD5-D042-4AD6-BA75-0C0F95ECED3C}">
      <dsp:nvSpPr>
        <dsp:cNvPr id="0" name=""/>
        <dsp:cNvSpPr/>
      </dsp:nvSpPr>
      <dsp:spPr>
        <a:xfrm>
          <a:off x="258147" y="204538"/>
          <a:ext cx="479728" cy="479728"/>
        </a:xfrm>
        <a:prstGeom prst="rect">
          <a:avLst/>
        </a:prstGeom>
        <a:blipFill rotWithShape="1">
          <a:blip xmlns:r="http://schemas.openxmlformats.org/officeDocument/2006/relationships" r:embed="rId1">
            <a:extLst>
              <a:ext uri="{28A0092B-C50C-407E-A947-70E740481C1C}">
                <a14:useLocalDpi xmlns:a14="http://schemas.microsoft.com/office/drawing/2010/main" val="0"/>
              </a:ext>
            </a:extLst>
          </a:blip>
          <a:srcRect/>
          <a:stretch>
            <a:fillRect/>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F455271-4F5F-4ED5-8B37-142458D28BAD}">
      <dsp:nvSpPr>
        <dsp:cNvPr id="0" name=""/>
        <dsp:cNvSpPr/>
      </dsp:nvSpPr>
      <dsp:spPr>
        <a:xfrm>
          <a:off x="959371" y="8286"/>
          <a:ext cx="4265912" cy="9257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7979" tIns="97979" rIns="97979" bIns="97979" numCol="1" spcCol="1270" anchor="ctr" anchorCtr="0">
          <a:noAutofit/>
        </a:bodyPr>
        <a:lstStyle/>
        <a:p>
          <a:pPr marL="0" lvl="0" indent="0" algn="l" defTabSz="622300">
            <a:lnSpc>
              <a:spcPct val="100000"/>
            </a:lnSpc>
            <a:spcBef>
              <a:spcPct val="0"/>
            </a:spcBef>
            <a:spcAft>
              <a:spcPct val="35000"/>
            </a:spcAft>
            <a:buNone/>
          </a:pPr>
          <a:r>
            <a:rPr lang="es-ES" sz="1400" kern="1200" dirty="0"/>
            <a:t>Git y una cuenta en un hosting de repositorios (GitHub)</a:t>
          </a:r>
          <a:br>
            <a:rPr lang="es-ES" sz="1400" kern="1200" dirty="0"/>
          </a:br>
          <a:r>
            <a:rPr lang="es-ES" sz="1400" kern="1200" dirty="0">
              <a:hlinkClick xmlns:r="http://schemas.openxmlformats.org/officeDocument/2006/relationships" r:id="rId2"/>
            </a:rPr>
            <a:t>https://git-scm.com/</a:t>
          </a:r>
          <a:br>
            <a:rPr lang="es-ES" sz="1400" kern="1200" dirty="0"/>
          </a:br>
          <a:r>
            <a:rPr lang="es-ES" sz="1400" kern="1200" dirty="0">
              <a:hlinkClick xmlns:r="http://schemas.openxmlformats.org/officeDocument/2006/relationships" r:id="rId3"/>
            </a:rPr>
            <a:t>https://github.com/</a:t>
          </a:r>
          <a:endParaRPr lang="en-US" sz="1400" kern="1200" dirty="0"/>
        </a:p>
      </dsp:txBody>
      <dsp:txXfrm>
        <a:off x="959371" y="8286"/>
        <a:ext cx="4265912" cy="925788"/>
      </dsp:txXfrm>
    </dsp:sp>
    <dsp:sp modelId="{6496E699-67DF-4A1A-BC40-7A87B9EC14C5}">
      <dsp:nvSpPr>
        <dsp:cNvPr id="0" name=""/>
        <dsp:cNvSpPr/>
      </dsp:nvSpPr>
      <dsp:spPr>
        <a:xfrm>
          <a:off x="-5702" y="1165522"/>
          <a:ext cx="5219581" cy="872233"/>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1B77D06-7C2E-4516-8DB2-3059579E6ABC}">
      <dsp:nvSpPr>
        <dsp:cNvPr id="0" name=""/>
        <dsp:cNvSpPr/>
      </dsp:nvSpPr>
      <dsp:spPr>
        <a:xfrm>
          <a:off x="258147" y="1361774"/>
          <a:ext cx="479728" cy="479728"/>
        </a:xfrm>
        <a:prstGeom prst="rect">
          <a:avLst/>
        </a:prstGeom>
        <a:blipFill>
          <a:blip xmlns:r="http://schemas.openxmlformats.org/officeDocument/2006/relationships" r:embed="rId4">
            <a:extLst>
              <a:ext uri="{28A0092B-C50C-407E-A947-70E740481C1C}">
                <a14:useLocalDpi xmlns:a14="http://schemas.microsoft.com/office/drawing/2010/main" val="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04FB14E-9623-4E65-A77C-400FFDF0807A}">
      <dsp:nvSpPr>
        <dsp:cNvPr id="0" name=""/>
        <dsp:cNvSpPr/>
      </dsp:nvSpPr>
      <dsp:spPr>
        <a:xfrm>
          <a:off x="1001726" y="1165522"/>
          <a:ext cx="4181201" cy="9257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7979" tIns="97979" rIns="97979" bIns="97979" numCol="1" spcCol="1270" anchor="ctr" anchorCtr="0">
          <a:noAutofit/>
        </a:bodyPr>
        <a:lstStyle/>
        <a:p>
          <a:pPr marL="0" lvl="0" indent="0" algn="l" defTabSz="622300">
            <a:lnSpc>
              <a:spcPct val="100000"/>
            </a:lnSpc>
            <a:spcBef>
              <a:spcPct val="0"/>
            </a:spcBef>
            <a:spcAft>
              <a:spcPct val="35000"/>
            </a:spcAft>
            <a:buNone/>
          </a:pPr>
          <a:r>
            <a:rPr lang="es-ES" sz="1400" kern="1200" dirty="0"/>
            <a:t>Editor de código: </a:t>
          </a:r>
          <a:r>
            <a:rPr lang="en-US" sz="1400" kern="1200" noProof="0" dirty="0"/>
            <a:t>Visual Studio Code</a:t>
          </a:r>
          <a:br>
            <a:rPr lang="es-ES" sz="1400" kern="1200" dirty="0"/>
          </a:br>
          <a:r>
            <a:rPr lang="es-ES" sz="1400" kern="1200" dirty="0">
              <a:hlinkClick xmlns:r="http://schemas.openxmlformats.org/officeDocument/2006/relationships" r:id="rId5"/>
            </a:rPr>
            <a:t>https://code.visualstudio.com/</a:t>
          </a:r>
          <a:endParaRPr lang="en-US" sz="1400" kern="1200" dirty="0"/>
        </a:p>
      </dsp:txBody>
      <dsp:txXfrm>
        <a:off x="1001726" y="1165522"/>
        <a:ext cx="4181201" cy="925788"/>
      </dsp:txXfrm>
    </dsp:sp>
    <dsp:sp modelId="{445B67D5-64DE-47B4-876B-29EFAEE40E21}">
      <dsp:nvSpPr>
        <dsp:cNvPr id="0" name=""/>
        <dsp:cNvSpPr/>
      </dsp:nvSpPr>
      <dsp:spPr>
        <a:xfrm>
          <a:off x="-5702" y="2322758"/>
          <a:ext cx="5219581" cy="872233"/>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95DD6D8-73BC-4AC5-B528-2CFC81A03992}">
      <dsp:nvSpPr>
        <dsp:cNvPr id="0" name=""/>
        <dsp:cNvSpPr/>
      </dsp:nvSpPr>
      <dsp:spPr>
        <a:xfrm>
          <a:off x="258147" y="2519011"/>
          <a:ext cx="479728" cy="479728"/>
        </a:xfrm>
        <a:prstGeom prst="rect">
          <a:avLst/>
        </a:prstGeom>
        <a:blipFill>
          <a:blip xmlns:r="http://schemas.openxmlformats.org/officeDocument/2006/relationships" r:embed="rId6">
            <a:extLst>
              <a:ext uri="{28A0092B-C50C-407E-A947-70E740481C1C}">
                <a14:useLocalDpi xmlns:a14="http://schemas.microsoft.com/office/drawing/2010/main" val="0"/>
              </a:ext>
            </a:extLst>
          </a:blip>
          <a:srcRect/>
          <a:stretch>
            <a:fillRect/>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96F069A-F500-4839-909F-724AA7DF80E2}">
      <dsp:nvSpPr>
        <dsp:cNvPr id="0" name=""/>
        <dsp:cNvSpPr/>
      </dsp:nvSpPr>
      <dsp:spPr>
        <a:xfrm>
          <a:off x="1001726" y="2322758"/>
          <a:ext cx="4181201" cy="9257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7979" tIns="97979" rIns="97979" bIns="97979" numCol="1" spcCol="1270" anchor="ctr" anchorCtr="0">
          <a:noAutofit/>
        </a:bodyPr>
        <a:lstStyle/>
        <a:p>
          <a:pPr marL="0" lvl="0" indent="0" algn="l" defTabSz="622300">
            <a:lnSpc>
              <a:spcPct val="100000"/>
            </a:lnSpc>
            <a:spcBef>
              <a:spcPct val="0"/>
            </a:spcBef>
            <a:spcAft>
              <a:spcPct val="35000"/>
            </a:spcAft>
            <a:buNone/>
          </a:pPr>
          <a:r>
            <a:rPr lang="en-US" sz="1400" kern="1200" dirty="0"/>
            <a:t>Terminal (Linea de commandos)</a:t>
          </a:r>
        </a:p>
      </dsp:txBody>
      <dsp:txXfrm>
        <a:off x="1001726" y="2322758"/>
        <a:ext cx="4181201" cy="925788"/>
      </dsp:txXfrm>
    </dsp:sp>
    <dsp:sp modelId="{8DABD8D2-5F13-4603-9287-0DE478C9D129}">
      <dsp:nvSpPr>
        <dsp:cNvPr id="0" name=""/>
        <dsp:cNvSpPr/>
      </dsp:nvSpPr>
      <dsp:spPr>
        <a:xfrm>
          <a:off x="-5702" y="3479994"/>
          <a:ext cx="5219581" cy="872233"/>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231552C-4718-4059-B21F-CB4542D5659E}">
      <dsp:nvSpPr>
        <dsp:cNvPr id="0" name=""/>
        <dsp:cNvSpPr/>
      </dsp:nvSpPr>
      <dsp:spPr>
        <a:xfrm>
          <a:off x="258147" y="3676247"/>
          <a:ext cx="479728" cy="479728"/>
        </a:xfrm>
        <a:prstGeom prst="rect">
          <a:avLst/>
        </a:prstGeom>
        <a:blipFill>
          <a:blip xmlns:r="http://schemas.openxmlformats.org/officeDocument/2006/relationships" r:embed="rId7">
            <a:extLst>
              <a:ext uri="{28A0092B-C50C-407E-A947-70E740481C1C}">
                <a14:useLocalDpi xmlns:a14="http://schemas.microsoft.com/office/drawing/2010/main" val="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175E350-3275-4EFA-B831-00A95316542E}">
      <dsp:nvSpPr>
        <dsp:cNvPr id="0" name=""/>
        <dsp:cNvSpPr/>
      </dsp:nvSpPr>
      <dsp:spPr>
        <a:xfrm>
          <a:off x="1001726" y="3479994"/>
          <a:ext cx="4181201" cy="9257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7979" tIns="97979" rIns="97979" bIns="97979" numCol="1" spcCol="1270" anchor="ctr" anchorCtr="0">
          <a:noAutofit/>
        </a:bodyPr>
        <a:lstStyle/>
        <a:p>
          <a:pPr marL="0" lvl="0" indent="0" algn="l" defTabSz="622300">
            <a:lnSpc>
              <a:spcPct val="100000"/>
            </a:lnSpc>
            <a:spcBef>
              <a:spcPct val="0"/>
            </a:spcBef>
            <a:spcAft>
              <a:spcPct val="35000"/>
            </a:spcAft>
            <a:buNone/>
          </a:pPr>
          <a:r>
            <a:rPr lang="es-ES" sz="1400" kern="1200" dirty="0"/>
            <a:t>Node.js y el gestor de paquetes npm</a:t>
          </a:r>
          <a:br>
            <a:rPr lang="es-ES" sz="1400" kern="1200" dirty="0"/>
          </a:br>
          <a:r>
            <a:rPr lang="es-ES" sz="1400" kern="1200" dirty="0">
              <a:hlinkClick xmlns:r="http://schemas.openxmlformats.org/officeDocument/2006/relationships" r:id="rId8"/>
            </a:rPr>
            <a:t>https://nodejs.org/es/</a:t>
          </a:r>
          <a:endParaRPr lang="en-US" sz="1400" kern="1200" dirty="0"/>
        </a:p>
      </dsp:txBody>
      <dsp:txXfrm>
        <a:off x="1001726" y="3479994"/>
        <a:ext cx="4181201" cy="92578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3C308B-0548-4534-9969-9536CF3FD0DF}">
      <dsp:nvSpPr>
        <dsp:cNvPr id="0" name=""/>
        <dsp:cNvSpPr/>
      </dsp:nvSpPr>
      <dsp:spPr>
        <a:xfrm>
          <a:off x="0" y="0"/>
          <a:ext cx="3926618" cy="0"/>
        </a:xfrm>
        <a:prstGeom prst="lin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w="6350" cap="flat" cmpd="sng" algn="ctr">
          <a:solidFill>
            <a:schemeClr val="accent2">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8D44EEEE-3FCD-4F83-86A3-BB31C2DD9E7C}">
      <dsp:nvSpPr>
        <dsp:cNvPr id="0" name=""/>
        <dsp:cNvSpPr/>
      </dsp:nvSpPr>
      <dsp:spPr>
        <a:xfrm>
          <a:off x="0" y="0"/>
          <a:ext cx="3926618" cy="7074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t" anchorCtr="0">
          <a:noAutofit/>
        </a:bodyPr>
        <a:lstStyle/>
        <a:p>
          <a:pPr marL="0" lvl="0" indent="0" algn="l" defTabSz="488950">
            <a:lnSpc>
              <a:spcPct val="90000"/>
            </a:lnSpc>
            <a:spcBef>
              <a:spcPct val="0"/>
            </a:spcBef>
            <a:spcAft>
              <a:spcPct val="35000"/>
            </a:spcAft>
            <a:buNone/>
          </a:pPr>
          <a:r>
            <a:rPr lang="es-ES" sz="1100" kern="1200"/>
            <a:t>Cuando pides una propiedad a un objeto el intérprete de JS la busca inicialmente en ese objeto, pero si no la encuentra comprueba si existe en su prototipo, y así sucesivamente hasta llegar al final de la cadena</a:t>
          </a:r>
          <a:endParaRPr lang="en-US" sz="1100" kern="1200"/>
        </a:p>
      </dsp:txBody>
      <dsp:txXfrm>
        <a:off x="0" y="0"/>
        <a:ext cx="3926618" cy="707439"/>
      </dsp:txXfrm>
    </dsp:sp>
    <dsp:sp modelId="{9595179A-0DA5-4055-A135-2133DCD71922}">
      <dsp:nvSpPr>
        <dsp:cNvPr id="0" name=""/>
        <dsp:cNvSpPr/>
      </dsp:nvSpPr>
      <dsp:spPr>
        <a:xfrm>
          <a:off x="0" y="707439"/>
          <a:ext cx="3926618" cy="0"/>
        </a:xfrm>
        <a:prstGeom prst="lin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w="6350" cap="flat" cmpd="sng" algn="ctr">
          <a:solidFill>
            <a:schemeClr val="accent2">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9F042A15-3894-46F0-872F-23ABCB86EA8D}">
      <dsp:nvSpPr>
        <dsp:cNvPr id="0" name=""/>
        <dsp:cNvSpPr/>
      </dsp:nvSpPr>
      <dsp:spPr>
        <a:xfrm>
          <a:off x="0" y="707439"/>
          <a:ext cx="3926618" cy="7074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t" anchorCtr="0">
          <a:noAutofit/>
        </a:bodyPr>
        <a:lstStyle/>
        <a:p>
          <a:pPr marL="0" lvl="0" indent="0" algn="l" defTabSz="488950">
            <a:lnSpc>
              <a:spcPct val="90000"/>
            </a:lnSpc>
            <a:spcBef>
              <a:spcPct val="0"/>
            </a:spcBef>
            <a:spcAft>
              <a:spcPct val="35000"/>
            </a:spcAft>
            <a:buNone/>
          </a:pPr>
          <a:r>
            <a:rPr lang="es-ES" sz="1100" kern="1200"/>
            <a:t>Solo en este punto, si no la ha encontrado, devuelve el error correspondiente</a:t>
          </a:r>
          <a:endParaRPr lang="en-US" sz="1100" kern="1200"/>
        </a:p>
      </dsp:txBody>
      <dsp:txXfrm>
        <a:off x="0" y="707439"/>
        <a:ext cx="3926618" cy="707439"/>
      </dsp:txXfrm>
    </dsp:sp>
    <dsp:sp modelId="{538CD6EC-3D61-4DD6-962F-AE9B5716A6AF}">
      <dsp:nvSpPr>
        <dsp:cNvPr id="0" name=""/>
        <dsp:cNvSpPr/>
      </dsp:nvSpPr>
      <dsp:spPr>
        <a:xfrm>
          <a:off x="0" y="1414878"/>
          <a:ext cx="3926618" cy="0"/>
        </a:xfrm>
        <a:prstGeom prst="lin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w="6350" cap="flat" cmpd="sng" algn="ctr">
          <a:solidFill>
            <a:schemeClr val="accent2">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DD55988F-0C61-4ECF-A6D8-62B196F0B49D}">
      <dsp:nvSpPr>
        <dsp:cNvPr id="0" name=""/>
        <dsp:cNvSpPr/>
      </dsp:nvSpPr>
      <dsp:spPr>
        <a:xfrm>
          <a:off x="0" y="1414879"/>
          <a:ext cx="3926618" cy="7074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t" anchorCtr="0">
          <a:noAutofit/>
        </a:bodyPr>
        <a:lstStyle/>
        <a:p>
          <a:pPr marL="0" lvl="0" indent="0" algn="l" defTabSz="488950">
            <a:lnSpc>
              <a:spcPct val="90000"/>
            </a:lnSpc>
            <a:spcBef>
              <a:spcPct val="0"/>
            </a:spcBef>
            <a:spcAft>
              <a:spcPct val="35000"/>
            </a:spcAft>
            <a:buNone/>
          </a:pPr>
          <a:r>
            <a:rPr lang="es-ES" sz="1100" kern="1200"/>
            <a:t>Esto permite usar funciones constructoras y guardar los métodos en su prototipo</a:t>
          </a:r>
          <a:endParaRPr lang="en-US" sz="1100" kern="1200"/>
        </a:p>
      </dsp:txBody>
      <dsp:txXfrm>
        <a:off x="0" y="1414879"/>
        <a:ext cx="3926618" cy="707439"/>
      </dsp:txXfrm>
    </dsp:sp>
    <dsp:sp modelId="{A11367DE-1CAB-4A50-B0C7-10CFD287CB60}">
      <dsp:nvSpPr>
        <dsp:cNvPr id="0" name=""/>
        <dsp:cNvSpPr/>
      </dsp:nvSpPr>
      <dsp:spPr>
        <a:xfrm>
          <a:off x="0" y="2122318"/>
          <a:ext cx="3926618" cy="0"/>
        </a:xfrm>
        <a:prstGeom prst="lin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w="6350" cap="flat" cmpd="sng" algn="ctr">
          <a:solidFill>
            <a:schemeClr val="accent2">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71D2D86E-B1D2-4C1D-A87B-FE65140A92EF}">
      <dsp:nvSpPr>
        <dsp:cNvPr id="0" name=""/>
        <dsp:cNvSpPr/>
      </dsp:nvSpPr>
      <dsp:spPr>
        <a:xfrm>
          <a:off x="0" y="2122318"/>
          <a:ext cx="3926618" cy="7074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t" anchorCtr="0">
          <a:noAutofit/>
        </a:bodyPr>
        <a:lstStyle/>
        <a:p>
          <a:pPr marL="0" lvl="0" indent="0" algn="l" defTabSz="488950">
            <a:lnSpc>
              <a:spcPct val="90000"/>
            </a:lnSpc>
            <a:spcBef>
              <a:spcPct val="0"/>
            </a:spcBef>
            <a:spcAft>
              <a:spcPct val="35000"/>
            </a:spcAft>
            <a:buNone/>
          </a:pPr>
          <a:r>
            <a:rPr lang="es-ES" sz="1100" kern="1200"/>
            <a:t>Además es la base para implementar un proceso de herencia conocido como herencia prototípica</a:t>
          </a:r>
          <a:endParaRPr lang="en-US" sz="1100" kern="1200"/>
        </a:p>
      </dsp:txBody>
      <dsp:txXfrm>
        <a:off x="0" y="2122318"/>
        <a:ext cx="3926618" cy="70743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2C67AF-0E9C-41A2-A4A5-DA35EB79B49C}">
      <dsp:nvSpPr>
        <dsp:cNvPr id="0" name=""/>
        <dsp:cNvSpPr/>
      </dsp:nvSpPr>
      <dsp:spPr>
        <a:xfrm>
          <a:off x="504489" y="0"/>
          <a:ext cx="4422557" cy="4422557"/>
        </a:xfrm>
        <a:prstGeom prst="quadArrow">
          <a:avLst>
            <a:gd name="adj1" fmla="val 2000"/>
            <a:gd name="adj2" fmla="val 4000"/>
            <a:gd name="adj3" fmla="val 5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03943DC-342B-4991-A8CE-B538B4DD78FF}">
      <dsp:nvSpPr>
        <dsp:cNvPr id="0" name=""/>
        <dsp:cNvSpPr/>
      </dsp:nvSpPr>
      <dsp:spPr>
        <a:xfrm>
          <a:off x="791955" y="287466"/>
          <a:ext cx="1769022" cy="1769022"/>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s-ES" sz="1300" kern="1200"/>
            <a:t>Se construye con una función (A) que devuelve un objeto (B)</a:t>
          </a:r>
          <a:endParaRPr lang="en-US" sz="1300" kern="1200"/>
        </a:p>
      </dsp:txBody>
      <dsp:txXfrm>
        <a:off x="878312" y="373823"/>
        <a:ext cx="1596308" cy="1596308"/>
      </dsp:txXfrm>
    </dsp:sp>
    <dsp:sp modelId="{F1002F17-FAB8-402B-8541-AAFC796BDD36}">
      <dsp:nvSpPr>
        <dsp:cNvPr id="0" name=""/>
        <dsp:cNvSpPr/>
      </dsp:nvSpPr>
      <dsp:spPr>
        <a:xfrm>
          <a:off x="2870557" y="287466"/>
          <a:ext cx="1769022" cy="1769022"/>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s-ES" sz="1300" kern="1200"/>
            <a:t>El objeto devuelto puede ser una función o un objeto literal, que contiene tentos métodos (funciones) como sea necesario</a:t>
          </a:r>
          <a:endParaRPr lang="en-US" sz="1300" kern="1200"/>
        </a:p>
      </dsp:txBody>
      <dsp:txXfrm>
        <a:off x="2956914" y="373823"/>
        <a:ext cx="1596308" cy="1596308"/>
      </dsp:txXfrm>
    </dsp:sp>
    <dsp:sp modelId="{701ABA62-74B9-486C-99B0-FFE92A3CA98A}">
      <dsp:nvSpPr>
        <dsp:cNvPr id="0" name=""/>
        <dsp:cNvSpPr/>
      </dsp:nvSpPr>
      <dsp:spPr>
        <a:xfrm>
          <a:off x="791955" y="2366067"/>
          <a:ext cx="1769022" cy="1769022"/>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s-ES" sz="1300" kern="1200"/>
            <a:t>Desde B se mantiene siempre el acceso al contesto de ejecución único de la función A cuando fue invocada, incluyendo el acceso a todas sus variables</a:t>
          </a:r>
          <a:endParaRPr lang="en-US" sz="1300" kern="1200"/>
        </a:p>
      </dsp:txBody>
      <dsp:txXfrm>
        <a:off x="878312" y="2452424"/>
        <a:ext cx="1596308" cy="1596308"/>
      </dsp:txXfrm>
    </dsp:sp>
    <dsp:sp modelId="{87FABA77-5111-4742-B8C7-38444A99B333}">
      <dsp:nvSpPr>
        <dsp:cNvPr id="0" name=""/>
        <dsp:cNvSpPr/>
      </dsp:nvSpPr>
      <dsp:spPr>
        <a:xfrm>
          <a:off x="2870557" y="2366067"/>
          <a:ext cx="1769022" cy="1769022"/>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s-ES" sz="1300" kern="1200"/>
            <a:t>Es un patrón robusto de creación de objetos con una consistente encapsulación y restricción de ámbito privado</a:t>
          </a:r>
          <a:endParaRPr lang="en-US" sz="1300" kern="1200"/>
        </a:p>
      </dsp:txBody>
      <dsp:txXfrm>
        <a:off x="2956914" y="2452424"/>
        <a:ext cx="1596308" cy="1596308"/>
      </dsp:txXfrm>
    </dsp:sp>
  </dsp:spTree>
</dsp:drawing>
</file>

<file path=ppt/diagrams/layout1.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4.xml><?xml version="1.0" encoding="utf-8"?>
<dgm:layoutDef xmlns:dgm="http://schemas.openxmlformats.org/drawingml/2006/diagram" xmlns:a="http://schemas.openxmlformats.org/drawingml/2006/main" uniqueId="urn:microsoft.com/office/officeart/2005/8/layout/matrix2">
  <dgm:title val=""/>
  <dgm:desc val=""/>
  <dgm:catLst>
    <dgm:cat type="matrix" pri="3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l" for="ch" forName="rect1" refType="w" fact="0.065"/>
          <dgm:constr type="t" for="ch" forName="rect1" refType="h" fact="0.065"/>
          <dgm:constr type="w" for="ch" forName="rect2" refType="w" fact="0.4"/>
          <dgm:constr type="h" for="ch" forName="rect2" refType="h" fact="0.4"/>
          <dgm:constr type="r" for="ch" forName="rect2" refType="w" fact="0.935"/>
          <dgm:constr type="t" for="ch" forName="rect2" refType="h" fact="0.065"/>
          <dgm:constr type="w" for="ch" forName="rect3" refType="w" fact="0.4"/>
          <dgm:constr type="h" for="ch" forName="rect3" refType="w" fact="0.4"/>
          <dgm:constr type="l" for="ch" forName="rect3" refType="w" fact="0.065"/>
          <dgm:constr type="b" for="ch" forName="rect3" refType="h" fact="0.935"/>
          <dgm:constr type="w" for="ch" forName="rect4" refType="w" fact="0.4"/>
          <dgm:constr type="h" for="ch" forName="rect4" refType="h" fact="0.4"/>
          <dgm:constr type="r" for="ch" forName="rect4" refType="w" fact="0.935"/>
          <dgm:constr type="b" for="ch" forName="rect4" refType="h" fact="0.935"/>
        </dgm:constrLst>
      </dgm:if>
      <dgm:else name="Name2">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r" for="ch" forName="rect1" refType="w" fact="0.935"/>
          <dgm:constr type="t" for="ch" forName="rect1" refType="h" fact="0.065"/>
          <dgm:constr type="w" for="ch" forName="rect2" refType="w" fact="0.4"/>
          <dgm:constr type="h" for="ch" forName="rect2" refType="h" fact="0.4"/>
          <dgm:constr type="l" for="ch" forName="rect2" refType="w" fact="0.065"/>
          <dgm:constr type="t" for="ch" forName="rect2" refType="h" fact="0.065"/>
          <dgm:constr type="w" for="ch" forName="rect3" refType="w" fact="0.4"/>
          <dgm:constr type="h" for="ch" forName="rect3" refType="w" fact="0.4"/>
          <dgm:constr type="r" for="ch" forName="rect3" refType="w" fact="0.935"/>
          <dgm:constr type="b" for="ch" forName="rect3" refType="h" fact="0.935"/>
          <dgm:constr type="w" for="ch" forName="rect4" refType="w" fact="0.4"/>
          <dgm:constr type="h" for="ch" forName="rect4" refType="h" fact="0.4"/>
          <dgm:constr type="l" for="ch" forName="rect4" refType="w" fact="0.065"/>
          <dgm:constr type="b" for="ch" forName="rect4" refType="h" fact="0.935"/>
        </dgm:constrLst>
      </dgm:else>
    </dgm:choose>
    <dgm:ruleLst/>
    <dgm:choose name="Name3">
      <dgm:if name="Name4" axis="ch" ptType="node" func="cnt" op="gte" val="1">
        <dgm:layoutNode name="axisShape" styleLbl="bgShp">
          <dgm:alg type="sp"/>
          <dgm:shape xmlns:r="http://schemas.openxmlformats.org/officeDocument/2006/relationships" type="quadArrow" r:blip="">
            <dgm:adjLst>
              <dgm:adj idx="1" val="0.02"/>
              <dgm:adj idx="2" val="0.04"/>
              <dgm:adj idx="3" val="0.05"/>
            </dgm:adjLst>
          </dgm:shape>
          <dgm:presOf/>
          <dgm:constrLst/>
          <dgm:ruleLst/>
        </dgm:layoutNode>
        <dgm:layoutNode name="rect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www.html5rocks.com/en/tutorials/internals/howbrowserswork/?ModPagespeed=noscript" TargetMode="External"/><Relationship Id="rId2" Type="http://schemas.openxmlformats.org/officeDocument/2006/relationships/slide" Target="../slides/slide41.xml"/><Relationship Id="rId1" Type="http://schemas.openxmlformats.org/officeDocument/2006/relationships/notesMaster" Target="../notesMasters/notesMaster1.xml"/><Relationship Id="rId4" Type="http://schemas.openxmlformats.org/officeDocument/2006/relationships/hyperlink" Target="http://vimeo.com/44182484" TargetMode="Externa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www.html5rocks.com/es/tutorials/internals/howbrowserswork/#DOM" TargetMode="External"/><Relationship Id="rId2" Type="http://schemas.openxmlformats.org/officeDocument/2006/relationships/slide" Target="../slides/slide43.xml"/><Relationship Id="rId1" Type="http://schemas.openxmlformats.org/officeDocument/2006/relationships/notesMaster" Target="../notesMasters/notesMaster1.xml"/><Relationship Id="rId6" Type="http://schemas.openxmlformats.org/officeDocument/2006/relationships/hyperlink" Target="http://www.html5rocks.com/es/tutorials/internals/howbrowserswork/#Painting" TargetMode="External"/><Relationship Id="rId5" Type="http://schemas.openxmlformats.org/officeDocument/2006/relationships/hyperlink" Target="http://www.html5rocks.com/es/tutorials/internals/howbrowserswork/#layout" TargetMode="External"/><Relationship Id="rId4" Type="http://schemas.openxmlformats.org/officeDocument/2006/relationships/hyperlink" Target="http://www.html5rocks.com/es/tutorials/internals/howbrowserswork/#Render_tree_construction" TargetMode="Externa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a:xfrm>
            <a:off x="381000" y="685800"/>
            <a:ext cx="6096000" cy="3429000"/>
          </a:xfrm>
        </p:spPr>
      </p:sp>
      <p:sp>
        <p:nvSpPr>
          <p:cNvPr id="3" name="2 Marcador de notas"/>
          <p:cNvSpPr>
            <a:spLocks noGrp="1"/>
          </p:cNvSpPr>
          <p:nvPr>
            <p:ph type="body" idx="1"/>
          </p:nvPr>
        </p:nvSpPr>
        <p:spPr/>
        <p:txBody>
          <a:bodyPr>
            <a:normAutofit/>
          </a:bodyPr>
          <a:lstStyle/>
          <a:p>
            <a:endParaRPr lang="es-ES" dirty="0"/>
          </a:p>
        </p:txBody>
      </p:sp>
      <p:sp>
        <p:nvSpPr>
          <p:cNvPr id="4" name="3 Marcador de número de diapositiva"/>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6CFBC6-7CFB-4BC9-A9A8-4239762C0B8F}" type="slidenum">
              <a:rPr kumimoji="0" lang="es-E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s-E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7283167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3a09f87df6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3a09f87df6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87734668"/>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Google Shape;539;g3a4b14e15e_6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0" name="Google Shape;540;g3a4b14e15e_6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8"/>
        <p:cNvGrpSpPr/>
        <p:nvPr/>
      </p:nvGrpSpPr>
      <p:grpSpPr>
        <a:xfrm>
          <a:off x="0" y="0"/>
          <a:ext cx="0" cy="0"/>
          <a:chOff x="0" y="0"/>
          <a:chExt cx="0" cy="0"/>
        </a:xfrm>
      </p:grpSpPr>
      <p:sp>
        <p:nvSpPr>
          <p:cNvPr id="549" name="Google Shape;549;g3a41acfa3f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0" name="Google Shape;550;g3a41acfa3f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4"/>
        <p:cNvGrpSpPr/>
        <p:nvPr/>
      </p:nvGrpSpPr>
      <p:grpSpPr>
        <a:xfrm>
          <a:off x="0" y="0"/>
          <a:ext cx="0" cy="0"/>
          <a:chOff x="0" y="0"/>
          <a:chExt cx="0" cy="0"/>
        </a:xfrm>
      </p:grpSpPr>
      <p:sp>
        <p:nvSpPr>
          <p:cNvPr id="555" name="Google Shape;555;g3a4b14e15e_6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6" name="Google Shape;556;g3a4b14e15e_6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0"/>
        <p:cNvGrpSpPr/>
        <p:nvPr/>
      </p:nvGrpSpPr>
      <p:grpSpPr>
        <a:xfrm>
          <a:off x="0" y="0"/>
          <a:ext cx="0" cy="0"/>
          <a:chOff x="0" y="0"/>
          <a:chExt cx="0" cy="0"/>
        </a:xfrm>
      </p:grpSpPr>
      <p:sp>
        <p:nvSpPr>
          <p:cNvPr id="561" name="Google Shape;561;g3a4b14e15e_6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2" name="Google Shape;562;g3a4b14e15e_6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6"/>
        <p:cNvGrpSpPr/>
        <p:nvPr/>
      </p:nvGrpSpPr>
      <p:grpSpPr>
        <a:xfrm>
          <a:off x="0" y="0"/>
          <a:ext cx="0" cy="0"/>
          <a:chOff x="0" y="0"/>
          <a:chExt cx="0" cy="0"/>
        </a:xfrm>
      </p:grpSpPr>
      <p:sp>
        <p:nvSpPr>
          <p:cNvPr id="567" name="Google Shape;567;g3a4b14e15e_6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8" name="Google Shape;568;g3a4b14e15e_6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
        <p:cNvGrpSpPr/>
        <p:nvPr/>
      </p:nvGrpSpPr>
      <p:grpSpPr>
        <a:xfrm>
          <a:off x="0" y="0"/>
          <a:ext cx="0" cy="0"/>
          <a:chOff x="0" y="0"/>
          <a:chExt cx="0" cy="0"/>
        </a:xfrm>
      </p:grpSpPr>
      <p:sp>
        <p:nvSpPr>
          <p:cNvPr id="573" name="Google Shape;573;g3a4b14e15e_6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4" name="Google Shape;574;g3a4b14e15e_6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8"/>
        <p:cNvGrpSpPr/>
        <p:nvPr/>
      </p:nvGrpSpPr>
      <p:grpSpPr>
        <a:xfrm>
          <a:off x="0" y="0"/>
          <a:ext cx="0" cy="0"/>
          <a:chOff x="0" y="0"/>
          <a:chExt cx="0" cy="0"/>
        </a:xfrm>
      </p:grpSpPr>
      <p:sp>
        <p:nvSpPr>
          <p:cNvPr id="579" name="Google Shape;579;g3a4b14e15e_6_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0" name="Google Shape;580;g3a4b14e15e_6_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4"/>
        <p:cNvGrpSpPr/>
        <p:nvPr/>
      </p:nvGrpSpPr>
      <p:grpSpPr>
        <a:xfrm>
          <a:off x="0" y="0"/>
          <a:ext cx="0" cy="0"/>
          <a:chOff x="0" y="0"/>
          <a:chExt cx="0" cy="0"/>
        </a:xfrm>
      </p:grpSpPr>
      <p:sp>
        <p:nvSpPr>
          <p:cNvPr id="585" name="Google Shape;585;g3a4b14e15e_6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6" name="Google Shape;586;g3a4b14e15e_6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2"/>
        <p:cNvGrpSpPr/>
        <p:nvPr/>
      </p:nvGrpSpPr>
      <p:grpSpPr>
        <a:xfrm>
          <a:off x="0" y="0"/>
          <a:ext cx="0" cy="0"/>
          <a:chOff x="0" y="0"/>
          <a:chExt cx="0" cy="0"/>
        </a:xfrm>
      </p:grpSpPr>
      <p:sp>
        <p:nvSpPr>
          <p:cNvPr id="593" name="Google Shape;593;g3a4b14e15e_6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4" name="Google Shape;594;g3a4b14e15e_6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8"/>
        <p:cNvGrpSpPr/>
        <p:nvPr/>
      </p:nvGrpSpPr>
      <p:grpSpPr>
        <a:xfrm>
          <a:off x="0" y="0"/>
          <a:ext cx="0" cy="0"/>
          <a:chOff x="0" y="0"/>
          <a:chExt cx="0" cy="0"/>
        </a:xfrm>
      </p:grpSpPr>
      <p:sp>
        <p:nvSpPr>
          <p:cNvPr id="599" name="Google Shape;599;g3a09f882d0_1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0" name="Google Shape;600;g3a09f882d0_1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3a41acfa3f_0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3a41acfa3f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88811920"/>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4"/>
        <p:cNvGrpSpPr/>
        <p:nvPr/>
      </p:nvGrpSpPr>
      <p:grpSpPr>
        <a:xfrm>
          <a:off x="0" y="0"/>
          <a:ext cx="0" cy="0"/>
          <a:chOff x="0" y="0"/>
          <a:chExt cx="0" cy="0"/>
        </a:xfrm>
      </p:grpSpPr>
      <p:sp>
        <p:nvSpPr>
          <p:cNvPr id="605" name="Google Shape;605;g3a41acfa3f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6" name="Google Shape;606;g3a41acfa3f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3a09f87df6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3a09f87df6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82531643"/>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0"/>
        <p:cNvGrpSpPr/>
        <p:nvPr/>
      </p:nvGrpSpPr>
      <p:grpSpPr>
        <a:xfrm>
          <a:off x="0" y="0"/>
          <a:ext cx="0" cy="0"/>
          <a:chOff x="0" y="0"/>
          <a:chExt cx="0" cy="0"/>
        </a:xfrm>
      </p:grpSpPr>
      <p:sp>
        <p:nvSpPr>
          <p:cNvPr id="611" name="Google Shape;611;g3a4b14e15e_6_1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2" name="Google Shape;612;g3a4b14e15e_6_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6"/>
        <p:cNvGrpSpPr/>
        <p:nvPr/>
      </p:nvGrpSpPr>
      <p:grpSpPr>
        <a:xfrm>
          <a:off x="0" y="0"/>
          <a:ext cx="0" cy="0"/>
          <a:chOff x="0" y="0"/>
          <a:chExt cx="0" cy="0"/>
        </a:xfrm>
      </p:grpSpPr>
      <p:sp>
        <p:nvSpPr>
          <p:cNvPr id="617" name="Google Shape;617;g3a4b14e15e_6_1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8" name="Google Shape;618;g3a4b14e15e_6_1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
        <p:cNvGrpSpPr/>
        <p:nvPr/>
      </p:nvGrpSpPr>
      <p:grpSpPr>
        <a:xfrm>
          <a:off x="0" y="0"/>
          <a:ext cx="0" cy="0"/>
          <a:chOff x="0" y="0"/>
          <a:chExt cx="0" cy="0"/>
        </a:xfrm>
      </p:grpSpPr>
      <p:sp>
        <p:nvSpPr>
          <p:cNvPr id="623" name="Google Shape;623;g3a4b14e15e_6_1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4" name="Google Shape;624;g3a4b14e15e_6_1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3a09f87df6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3a09f87df6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85258975"/>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4"/>
        <p:cNvGrpSpPr/>
        <p:nvPr/>
      </p:nvGrpSpPr>
      <p:grpSpPr>
        <a:xfrm>
          <a:off x="0" y="0"/>
          <a:ext cx="0" cy="0"/>
          <a:chOff x="0" y="0"/>
          <a:chExt cx="0" cy="0"/>
        </a:xfrm>
      </p:grpSpPr>
      <p:sp>
        <p:nvSpPr>
          <p:cNvPr id="605" name="Google Shape;605;g3a41acfa3f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6" name="Google Shape;606;g3a41acfa3f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8"/>
        <p:cNvGrpSpPr/>
        <p:nvPr/>
      </p:nvGrpSpPr>
      <p:grpSpPr>
        <a:xfrm>
          <a:off x="0" y="0"/>
          <a:ext cx="0" cy="0"/>
          <a:chOff x="0" y="0"/>
          <a:chExt cx="0" cy="0"/>
        </a:xfrm>
      </p:grpSpPr>
      <p:sp>
        <p:nvSpPr>
          <p:cNvPr id="629" name="Google Shape;629;g3a4b14e15e_6_1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0" name="Google Shape;630;g3a4b14e15e_6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6"/>
        <p:cNvGrpSpPr/>
        <p:nvPr/>
      </p:nvGrpSpPr>
      <p:grpSpPr>
        <a:xfrm>
          <a:off x="0" y="0"/>
          <a:ext cx="0" cy="0"/>
          <a:chOff x="0" y="0"/>
          <a:chExt cx="0" cy="0"/>
        </a:xfrm>
      </p:grpSpPr>
      <p:sp>
        <p:nvSpPr>
          <p:cNvPr id="637" name="Google Shape;637;g3a4b14e15e_6_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8" name="Google Shape;638;g3a4b14e15e_6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4"/>
        <p:cNvGrpSpPr/>
        <p:nvPr/>
      </p:nvGrpSpPr>
      <p:grpSpPr>
        <a:xfrm>
          <a:off x="0" y="0"/>
          <a:ext cx="0" cy="0"/>
          <a:chOff x="0" y="0"/>
          <a:chExt cx="0" cy="0"/>
        </a:xfrm>
      </p:grpSpPr>
      <p:sp>
        <p:nvSpPr>
          <p:cNvPr id="645" name="Google Shape;645;g3a41acfa3f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6" name="Google Shape;646;g3a41acfa3f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g3a41acfa3f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8" name="Google Shape;348;g3a41acfa3f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8"/>
        <p:cNvGrpSpPr/>
        <p:nvPr/>
      </p:nvGrpSpPr>
      <p:grpSpPr>
        <a:xfrm>
          <a:off x="0" y="0"/>
          <a:ext cx="0" cy="0"/>
          <a:chOff x="0" y="0"/>
          <a:chExt cx="0" cy="0"/>
        </a:xfrm>
      </p:grpSpPr>
      <p:sp>
        <p:nvSpPr>
          <p:cNvPr id="599" name="Google Shape;599;g3a09f882d0_1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0" name="Google Shape;600;g3a09f882d0_1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4"/>
        <p:cNvGrpSpPr/>
        <p:nvPr/>
      </p:nvGrpSpPr>
      <p:grpSpPr>
        <a:xfrm>
          <a:off x="0" y="0"/>
          <a:ext cx="0" cy="0"/>
          <a:chOff x="0" y="0"/>
          <a:chExt cx="0" cy="0"/>
        </a:xfrm>
      </p:grpSpPr>
      <p:sp>
        <p:nvSpPr>
          <p:cNvPr id="605" name="Google Shape;605;g3a41acfa3f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6" name="Google Shape;606;g3a41acfa3f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3a09f87df6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3a09f87df6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82531643"/>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0"/>
        <p:cNvGrpSpPr/>
        <p:nvPr/>
      </p:nvGrpSpPr>
      <p:grpSpPr>
        <a:xfrm>
          <a:off x="0" y="0"/>
          <a:ext cx="0" cy="0"/>
          <a:chOff x="0" y="0"/>
          <a:chExt cx="0" cy="0"/>
        </a:xfrm>
      </p:grpSpPr>
      <p:sp>
        <p:nvSpPr>
          <p:cNvPr id="611" name="Google Shape;611;g3a4b14e15e_6_1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2" name="Google Shape;612;g3a4b14e15e_6_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6"/>
        <p:cNvGrpSpPr/>
        <p:nvPr/>
      </p:nvGrpSpPr>
      <p:grpSpPr>
        <a:xfrm>
          <a:off x="0" y="0"/>
          <a:ext cx="0" cy="0"/>
          <a:chOff x="0" y="0"/>
          <a:chExt cx="0" cy="0"/>
        </a:xfrm>
      </p:grpSpPr>
      <p:sp>
        <p:nvSpPr>
          <p:cNvPr id="617" name="Google Shape;617;g3a4b14e15e_6_1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8" name="Google Shape;618;g3a4b14e15e_6_1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
        <p:cNvGrpSpPr/>
        <p:nvPr/>
      </p:nvGrpSpPr>
      <p:grpSpPr>
        <a:xfrm>
          <a:off x="0" y="0"/>
          <a:ext cx="0" cy="0"/>
          <a:chOff x="0" y="0"/>
          <a:chExt cx="0" cy="0"/>
        </a:xfrm>
      </p:grpSpPr>
      <p:sp>
        <p:nvSpPr>
          <p:cNvPr id="623" name="Google Shape;623;g3a4b14e15e_6_1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4" name="Google Shape;624;g3a4b14e15e_6_1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3a09f87df6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3a09f87df6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85258975"/>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8"/>
        <p:cNvGrpSpPr/>
        <p:nvPr/>
      </p:nvGrpSpPr>
      <p:grpSpPr>
        <a:xfrm>
          <a:off x="0" y="0"/>
          <a:ext cx="0" cy="0"/>
          <a:chOff x="0" y="0"/>
          <a:chExt cx="0" cy="0"/>
        </a:xfrm>
      </p:grpSpPr>
      <p:sp>
        <p:nvSpPr>
          <p:cNvPr id="629" name="Google Shape;629;g3a4b14e15e_6_1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0" name="Google Shape;630;g3a4b14e15e_6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6"/>
        <p:cNvGrpSpPr/>
        <p:nvPr/>
      </p:nvGrpSpPr>
      <p:grpSpPr>
        <a:xfrm>
          <a:off x="0" y="0"/>
          <a:ext cx="0" cy="0"/>
          <a:chOff x="0" y="0"/>
          <a:chExt cx="0" cy="0"/>
        </a:xfrm>
      </p:grpSpPr>
      <p:sp>
        <p:nvSpPr>
          <p:cNvPr id="637" name="Google Shape;637;g3a4b14e15e_6_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8" name="Google Shape;638;g3a4b14e15e_6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4"/>
        <p:cNvGrpSpPr/>
        <p:nvPr/>
      </p:nvGrpSpPr>
      <p:grpSpPr>
        <a:xfrm>
          <a:off x="0" y="0"/>
          <a:ext cx="0" cy="0"/>
          <a:chOff x="0" y="0"/>
          <a:chExt cx="0" cy="0"/>
        </a:xfrm>
      </p:grpSpPr>
      <p:sp>
        <p:nvSpPr>
          <p:cNvPr id="645" name="Google Shape;645;g3a41acfa3f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6" name="Google Shape;646;g3a41acfa3f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3a09f87df6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3a09f87df6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37255916"/>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0"/>
        <p:cNvGrpSpPr/>
        <p:nvPr/>
      </p:nvGrpSpPr>
      <p:grpSpPr>
        <a:xfrm>
          <a:off x="0" y="0"/>
          <a:ext cx="0" cy="0"/>
          <a:chOff x="0" y="0"/>
          <a:chExt cx="0" cy="0"/>
        </a:xfrm>
      </p:grpSpPr>
      <p:sp>
        <p:nvSpPr>
          <p:cNvPr id="651" name="Google Shape;651;g3a41acfa3f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2" name="Google Shape;652;g3a41acfa3f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Marcador de imagen de diapositiva 1"/>
          <p:cNvSpPr>
            <a:spLocks noGrp="1" noRot="1" noChangeAspect="1" noTextEdit="1"/>
          </p:cNvSpPr>
          <p:nvPr>
            <p:ph type="sldImg"/>
          </p:nvPr>
        </p:nvSpPr>
        <p:spPr bwMode="auto">
          <a:xfrm>
            <a:off x="381000" y="685800"/>
            <a:ext cx="6096000" cy="3429000"/>
          </a:xfrm>
          <a:noFill/>
          <a:ln>
            <a:solidFill>
              <a:srgbClr val="000000"/>
            </a:solidFill>
            <a:miter lim="800000"/>
            <a:headEnd/>
            <a:tailEnd/>
          </a:ln>
        </p:spPr>
      </p:sp>
      <p:sp>
        <p:nvSpPr>
          <p:cNvPr id="32770" name="Marcador de notas 2"/>
          <p:cNvSpPr>
            <a:spLocks noGrp="1"/>
          </p:cNvSpPr>
          <p:nvPr>
            <p:ph type="body" idx="1"/>
          </p:nvPr>
        </p:nvSpPr>
        <p:spPr bwMode="auto">
          <a:noFill/>
        </p:spPr>
        <p:txBody>
          <a:bodyPr/>
          <a:lstStyle/>
          <a:p>
            <a:endParaRPr lang="es-ES_tradnl"/>
          </a:p>
        </p:txBody>
      </p:sp>
      <p:sp>
        <p:nvSpPr>
          <p:cNvPr id="32771" name="Marcador de número de diapositiva 3"/>
          <p:cNvSpPr>
            <a:spLocks noGrp="1"/>
          </p:cNvSpPr>
          <p:nvPr>
            <p:ph type="sldNum" sz="quarter" idx="5"/>
          </p:nvPr>
        </p:nvSpPr>
        <p:spPr bwMode="auto">
          <a:noFill/>
          <a:ln>
            <a:miter lim="800000"/>
            <a:headEnd/>
            <a:tailEnd/>
          </a:ln>
        </p:spPr>
        <p:txBody>
          <a:bodyPr/>
          <a:lstStyle/>
          <a:p>
            <a:fld id="{26CB590B-4272-455A-B3C4-02B4FD3CE7C3}" type="slidenum">
              <a:rPr lang="es-ES"/>
              <a:pPr/>
              <a:t>207</a:t>
            </a:fld>
            <a:endParaRPr lang="es-E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endParaRPr lang="en-US" dirty="0"/>
          </a:p>
          <a:p>
            <a:r>
              <a:rPr lang="es-ES" sz="1200" b="1" i="0" kern="1200" dirty="0">
                <a:solidFill>
                  <a:schemeClr val="tx1"/>
                </a:solidFill>
                <a:effectLst/>
                <a:latin typeface="+mn-lt"/>
                <a:ea typeface="+mn-ea"/>
                <a:cs typeface="+mn-cs"/>
              </a:rPr>
              <a:t>Interfaz de usuario:</a:t>
            </a:r>
            <a:r>
              <a:rPr lang="es-ES" sz="1200" b="0" i="0" kern="1200" dirty="0">
                <a:solidFill>
                  <a:schemeClr val="tx1"/>
                </a:solidFill>
                <a:effectLst/>
                <a:latin typeface="+mn-lt"/>
                <a:ea typeface="+mn-ea"/>
                <a:cs typeface="+mn-cs"/>
              </a:rPr>
              <a:t> incluye la barra de direcciones, el botón de avance/retroceso, el menú de marcadores, etc. (en general, todas las partes visibles del navegador, excepto la ventana principal donde se muestra la página solicitada).</a:t>
            </a:r>
          </a:p>
          <a:p>
            <a:r>
              <a:rPr lang="es-ES" sz="1200" b="1" i="0" kern="1200" dirty="0">
                <a:solidFill>
                  <a:schemeClr val="tx1"/>
                </a:solidFill>
                <a:effectLst/>
                <a:latin typeface="+mn-lt"/>
                <a:ea typeface="+mn-ea"/>
                <a:cs typeface="+mn-cs"/>
              </a:rPr>
              <a:t>Motor de búsqueda:</a:t>
            </a:r>
            <a:r>
              <a:rPr lang="es-ES" sz="1200" b="0" i="0" kern="1200" dirty="0">
                <a:solidFill>
                  <a:schemeClr val="tx1"/>
                </a:solidFill>
                <a:effectLst/>
                <a:latin typeface="+mn-lt"/>
                <a:ea typeface="+mn-ea"/>
                <a:cs typeface="+mn-cs"/>
              </a:rPr>
              <a:t> coordina las acciones entre la interfaz y el motor de </a:t>
            </a:r>
            <a:r>
              <a:rPr lang="es-ES" sz="1200" b="0" i="0" kern="1200" dirty="0" err="1">
                <a:solidFill>
                  <a:schemeClr val="tx1"/>
                </a:solidFill>
                <a:effectLst/>
                <a:latin typeface="+mn-lt"/>
                <a:ea typeface="+mn-ea"/>
                <a:cs typeface="+mn-cs"/>
              </a:rPr>
              <a:t>renderización</a:t>
            </a:r>
            <a:r>
              <a:rPr lang="es-ES" sz="1200" b="0" i="0" kern="1200" dirty="0">
                <a:solidFill>
                  <a:schemeClr val="tx1"/>
                </a:solidFill>
                <a:effectLst/>
                <a:latin typeface="+mn-lt"/>
                <a:ea typeface="+mn-ea"/>
                <a:cs typeface="+mn-cs"/>
              </a:rPr>
              <a:t>.</a:t>
            </a:r>
          </a:p>
          <a:p>
            <a:r>
              <a:rPr lang="es-ES" sz="1200" b="1" i="0" kern="1200" dirty="0">
                <a:solidFill>
                  <a:schemeClr val="tx1"/>
                </a:solidFill>
                <a:effectLst/>
                <a:latin typeface="+mn-lt"/>
                <a:ea typeface="+mn-ea"/>
                <a:cs typeface="+mn-cs"/>
              </a:rPr>
              <a:t>Motor de </a:t>
            </a:r>
            <a:r>
              <a:rPr lang="es-ES" sz="1200" b="1" i="0" kern="1200" dirty="0" err="1">
                <a:solidFill>
                  <a:schemeClr val="tx1"/>
                </a:solidFill>
                <a:effectLst/>
                <a:latin typeface="+mn-lt"/>
                <a:ea typeface="+mn-ea"/>
                <a:cs typeface="+mn-cs"/>
              </a:rPr>
              <a:t>renderización</a:t>
            </a:r>
            <a:r>
              <a:rPr lang="es-ES" sz="1200" b="1" i="0" kern="1200" dirty="0">
                <a:solidFill>
                  <a:schemeClr val="tx1"/>
                </a:solidFill>
                <a:effectLst/>
                <a:latin typeface="+mn-lt"/>
                <a:ea typeface="+mn-ea"/>
                <a:cs typeface="+mn-cs"/>
              </a:rPr>
              <a:t>:</a:t>
            </a:r>
            <a:r>
              <a:rPr lang="es-ES" sz="1200" b="0" i="0" kern="1200" dirty="0">
                <a:solidFill>
                  <a:schemeClr val="tx1"/>
                </a:solidFill>
                <a:effectLst/>
                <a:latin typeface="+mn-lt"/>
                <a:ea typeface="+mn-ea"/>
                <a:cs typeface="+mn-cs"/>
              </a:rPr>
              <a:t> es responsable de mostrar el contenido solicitado. Por ejemplo, si el contenido solicitado es HTML, será el responsable de analizar el código HTML y CSS y de mostrar el contenido analizado en la pantalla.</a:t>
            </a:r>
          </a:p>
          <a:p>
            <a:r>
              <a:rPr lang="es-ES" sz="1200" b="1" i="0" kern="1200" dirty="0">
                <a:solidFill>
                  <a:schemeClr val="tx1"/>
                </a:solidFill>
                <a:effectLst/>
                <a:latin typeface="+mn-lt"/>
                <a:ea typeface="+mn-ea"/>
                <a:cs typeface="+mn-cs"/>
              </a:rPr>
              <a:t>Red:</a:t>
            </a:r>
            <a:r>
              <a:rPr lang="es-ES" sz="1200" b="0" i="0" kern="1200" dirty="0">
                <a:solidFill>
                  <a:schemeClr val="tx1"/>
                </a:solidFill>
                <a:effectLst/>
                <a:latin typeface="+mn-lt"/>
                <a:ea typeface="+mn-ea"/>
                <a:cs typeface="+mn-cs"/>
              </a:rPr>
              <a:t> es responsable de las llamadas de red, como las solicitudes HTTP. Tiene una interfaz independiente de la plataforma y realiza implementaciones en segundo plano para cada plataforma.</a:t>
            </a:r>
          </a:p>
          <a:p>
            <a:r>
              <a:rPr lang="es-ES" sz="1200" b="1" i="0" kern="1200" dirty="0">
                <a:solidFill>
                  <a:schemeClr val="tx1"/>
                </a:solidFill>
                <a:effectLst/>
                <a:latin typeface="+mn-lt"/>
                <a:ea typeface="+mn-ea"/>
                <a:cs typeface="+mn-cs"/>
              </a:rPr>
              <a:t>Servidor de la interfaz:</a:t>
            </a:r>
            <a:r>
              <a:rPr lang="es-ES" sz="1200" b="0" i="0" kern="1200" dirty="0">
                <a:solidFill>
                  <a:schemeClr val="tx1"/>
                </a:solidFill>
                <a:effectLst/>
                <a:latin typeface="+mn-lt"/>
                <a:ea typeface="+mn-ea"/>
                <a:cs typeface="+mn-cs"/>
              </a:rPr>
              <a:t> permite presentar </a:t>
            </a:r>
            <a:r>
              <a:rPr lang="es-ES" sz="1200" b="0" i="0" kern="1200" dirty="0" err="1">
                <a:solidFill>
                  <a:schemeClr val="tx1"/>
                </a:solidFill>
                <a:effectLst/>
                <a:latin typeface="+mn-lt"/>
                <a:ea typeface="+mn-ea"/>
                <a:cs typeface="+mn-cs"/>
              </a:rPr>
              <a:t>widgets</a:t>
            </a:r>
            <a:r>
              <a:rPr lang="es-ES" sz="1200" b="0" i="0" kern="1200" dirty="0">
                <a:solidFill>
                  <a:schemeClr val="tx1"/>
                </a:solidFill>
                <a:effectLst/>
                <a:latin typeface="+mn-lt"/>
                <a:ea typeface="+mn-ea"/>
                <a:cs typeface="+mn-cs"/>
              </a:rPr>
              <a:t> básicos, como ventanas y cuadros combinados. Muestra una interfaz genérica que no es específica de ninguna plataforma. Utiliza métodos de la interfaz de usuario del sistema operativo en segundo plano.</a:t>
            </a:r>
          </a:p>
          <a:p>
            <a:r>
              <a:rPr lang="es-ES" sz="1200" b="1" i="0" kern="1200" dirty="0">
                <a:solidFill>
                  <a:schemeClr val="tx1"/>
                </a:solidFill>
                <a:effectLst/>
                <a:latin typeface="+mn-lt"/>
                <a:ea typeface="+mn-ea"/>
                <a:cs typeface="+mn-cs"/>
              </a:rPr>
              <a:t>Intérprete de JavaScript:</a:t>
            </a:r>
            <a:r>
              <a:rPr lang="es-ES" sz="1200" b="0" i="0" kern="1200" dirty="0">
                <a:solidFill>
                  <a:schemeClr val="tx1"/>
                </a:solidFill>
                <a:effectLst/>
                <a:latin typeface="+mn-lt"/>
                <a:ea typeface="+mn-ea"/>
                <a:cs typeface="+mn-cs"/>
              </a:rPr>
              <a:t> permite analizar y ejecutar el código JavaScript.</a:t>
            </a:r>
          </a:p>
          <a:p>
            <a:r>
              <a:rPr lang="es-ES" sz="1200" b="1" i="0" kern="1200" dirty="0">
                <a:solidFill>
                  <a:schemeClr val="tx1"/>
                </a:solidFill>
                <a:effectLst/>
                <a:latin typeface="+mn-lt"/>
                <a:ea typeface="+mn-ea"/>
                <a:cs typeface="+mn-cs"/>
              </a:rPr>
              <a:t>Almacenamiento de datos:</a:t>
            </a:r>
            <a:r>
              <a:rPr lang="es-ES" sz="1200" b="0" i="0" kern="1200" dirty="0">
                <a:solidFill>
                  <a:schemeClr val="tx1"/>
                </a:solidFill>
                <a:effectLst/>
                <a:latin typeface="+mn-lt"/>
                <a:ea typeface="+mn-ea"/>
                <a:cs typeface="+mn-cs"/>
              </a:rPr>
              <a:t> es una capa de persistencia. El navegador necesita guardar todo tipo de datos en el disco duro (por ejemplo, las cookies). La nueva especificación de HTML (HTML5) define el concepto de "base de datos web", que consiste en una completa (aunque ligera) base de datos del navegador.</a:t>
            </a:r>
          </a:p>
          <a:p>
            <a:endParaRPr lang="en-US" dirty="0"/>
          </a:p>
          <a:p>
            <a:r>
              <a:rPr lang="es-ES" dirty="0">
                <a:hlinkClick r:id="rId3"/>
              </a:rPr>
              <a:t>http://www.html5rocks.com/en/tutorials/internals/howbrowserswork/?ModPagespeed=noscript</a:t>
            </a:r>
            <a:endParaRPr lang="es-ES" dirty="0"/>
          </a:p>
          <a:p>
            <a:endParaRPr lang="es-ES" dirty="0"/>
          </a:p>
          <a:p>
            <a:r>
              <a:rPr lang="es-ES" dirty="0"/>
              <a:t>Conferencia: </a:t>
            </a:r>
            <a:r>
              <a:rPr lang="es-ES" dirty="0">
                <a:hlinkClick r:id="rId4"/>
              </a:rPr>
              <a:t>http://vimeo.com/44182484</a:t>
            </a:r>
            <a:endParaRPr lang="es-ES" dirty="0"/>
          </a:p>
        </p:txBody>
      </p:sp>
      <p:sp>
        <p:nvSpPr>
          <p:cNvPr id="4" name="Marcador de número de diapositiva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213BEB30-80E6-4210-9AC3-B99EA778F134}" type="slidenum">
              <a:rPr kumimoji="0" lang="es-ES" sz="1400" b="0" i="0" u="none" strike="noStrike" kern="0" cap="none" spc="0" normalizeH="0" baseline="0" noProof="0" smtClean="0">
                <a:ln>
                  <a:noFill/>
                </a:ln>
                <a:solidFill>
                  <a:srgbClr val="000000"/>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41</a:t>
            </a:fld>
            <a:endParaRPr kumimoji="0" lang="es-ES"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21414570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r>
              <a:rPr lang="es-ES" dirty="0"/>
              <a:t>Barra de título</a:t>
            </a:r>
          </a:p>
          <a:p>
            <a:r>
              <a:rPr lang="es-ES" dirty="0"/>
              <a:t>Menús</a:t>
            </a:r>
          </a:p>
          <a:p>
            <a:r>
              <a:rPr lang="es-ES" dirty="0"/>
              <a:t>Barra de herramientas</a:t>
            </a:r>
          </a:p>
          <a:p>
            <a:pPr lvl="1"/>
            <a:r>
              <a:rPr lang="es-ES" dirty="0"/>
              <a:t>Barra de navegación</a:t>
            </a:r>
          </a:p>
          <a:p>
            <a:pPr lvl="1"/>
            <a:r>
              <a:rPr lang="es-ES" dirty="0"/>
              <a:t>Barra de marcadores</a:t>
            </a:r>
          </a:p>
          <a:p>
            <a:pPr lvl="1"/>
            <a:r>
              <a:rPr lang="es-ES" dirty="0"/>
              <a:t>Barra de búsqueda</a:t>
            </a:r>
          </a:p>
          <a:p>
            <a:r>
              <a:rPr lang="es-ES" dirty="0"/>
              <a:t>Pestañas</a:t>
            </a:r>
          </a:p>
          <a:p>
            <a:r>
              <a:rPr lang="es-ES" dirty="0"/>
              <a:t>Barra de direcciones</a:t>
            </a:r>
          </a:p>
          <a:p>
            <a:r>
              <a:rPr lang="es-ES" dirty="0"/>
              <a:t>Área de trabajo</a:t>
            </a:r>
          </a:p>
          <a:p>
            <a:r>
              <a:rPr lang="es-ES" dirty="0"/>
              <a:t>Barra de estado</a:t>
            </a:r>
          </a:p>
          <a:p>
            <a:endParaRPr lang="es-ES" dirty="0"/>
          </a:p>
        </p:txBody>
      </p:sp>
      <p:sp>
        <p:nvSpPr>
          <p:cNvPr id="4" name="Marcador de número de diapositiva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213BEB30-80E6-4210-9AC3-B99EA778F134}" type="slidenum">
              <a:rPr kumimoji="0" lang="es-ES" sz="1400" b="0" i="0" u="none" strike="noStrike" kern="0" cap="none" spc="0" normalizeH="0" baseline="0" noProof="0" smtClean="0">
                <a:ln>
                  <a:noFill/>
                </a:ln>
                <a:solidFill>
                  <a:srgbClr val="000000"/>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42</a:t>
            </a:fld>
            <a:endParaRPr kumimoji="0" lang="es-ES"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9241668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r>
              <a:rPr lang="es-ES" sz="1200" b="0" i="0" kern="1200" dirty="0">
                <a:solidFill>
                  <a:schemeClr val="tx1"/>
                </a:solidFill>
                <a:effectLst/>
                <a:latin typeface="+mn-lt"/>
                <a:ea typeface="+mn-ea"/>
                <a:cs typeface="+mn-cs"/>
              </a:rPr>
              <a:t>El motor de </a:t>
            </a:r>
            <a:r>
              <a:rPr lang="es-ES" sz="1200" b="0" i="0" kern="1200" dirty="0" err="1">
                <a:solidFill>
                  <a:schemeClr val="tx1"/>
                </a:solidFill>
                <a:effectLst/>
                <a:latin typeface="+mn-lt"/>
                <a:ea typeface="+mn-ea"/>
                <a:cs typeface="+mn-cs"/>
              </a:rPr>
              <a:t>renderización</a:t>
            </a:r>
            <a:r>
              <a:rPr lang="es-ES" sz="1200" b="0" i="0" kern="1200" dirty="0">
                <a:solidFill>
                  <a:schemeClr val="tx1"/>
                </a:solidFill>
                <a:effectLst/>
                <a:latin typeface="+mn-lt"/>
                <a:ea typeface="+mn-ea"/>
                <a:cs typeface="+mn-cs"/>
              </a:rPr>
              <a:t> empieza a analizar el documento HTML y convierte las etiquetas en nodos </a:t>
            </a:r>
            <a:r>
              <a:rPr lang="es-ES" sz="1200" b="0" i="0" u="none" strike="noStrike" kern="1200" dirty="0">
                <a:solidFill>
                  <a:schemeClr val="tx1"/>
                </a:solidFill>
                <a:effectLst/>
                <a:latin typeface="+mn-lt"/>
                <a:ea typeface="+mn-ea"/>
                <a:cs typeface="+mn-cs"/>
                <a:hlinkClick r:id="rId3"/>
              </a:rPr>
              <a:t>DOM</a:t>
            </a:r>
            <a:r>
              <a:rPr lang="es-ES" sz="1200" b="0" i="0" kern="1200" dirty="0">
                <a:solidFill>
                  <a:schemeClr val="tx1"/>
                </a:solidFill>
                <a:effectLst/>
                <a:latin typeface="+mn-lt"/>
                <a:ea typeface="+mn-ea"/>
                <a:cs typeface="+mn-cs"/>
              </a:rPr>
              <a:t> en un árbol denominado "árbol de contenido". Analiza los datos de estilo, tanto en los archivos CSS externos como en los elementos de estilo. Los datos de estilo, junto con las instrucciones visuales del código HTML, se utilizan para crear otro árbol: el </a:t>
            </a:r>
            <a:r>
              <a:rPr lang="es-ES" sz="1200" b="0" i="0" u="none" strike="noStrike" kern="1200" dirty="0">
                <a:solidFill>
                  <a:schemeClr val="tx1"/>
                </a:solidFill>
                <a:effectLst/>
                <a:latin typeface="+mn-lt"/>
                <a:ea typeface="+mn-ea"/>
                <a:cs typeface="+mn-cs"/>
                <a:hlinkClick r:id="rId4"/>
              </a:rPr>
              <a:t>árbol de </a:t>
            </a:r>
            <a:r>
              <a:rPr lang="es-ES" sz="1200" b="0" i="0" u="none" strike="noStrike" kern="1200" dirty="0" err="1">
                <a:solidFill>
                  <a:schemeClr val="tx1"/>
                </a:solidFill>
                <a:effectLst/>
                <a:latin typeface="+mn-lt"/>
                <a:ea typeface="+mn-ea"/>
                <a:cs typeface="+mn-cs"/>
                <a:hlinkClick r:id="rId4"/>
              </a:rPr>
              <a:t>renderización</a:t>
            </a:r>
            <a:r>
              <a:rPr lang="es-ES" sz="1200" b="0" i="0" kern="1200" dirty="0">
                <a:solidFill>
                  <a:schemeClr val="tx1"/>
                </a:solidFill>
                <a:effectLst/>
                <a:latin typeface="+mn-lt"/>
                <a:ea typeface="+mn-ea"/>
                <a:cs typeface="+mn-cs"/>
              </a:rPr>
              <a:t>.</a:t>
            </a:r>
          </a:p>
          <a:p>
            <a:r>
              <a:rPr lang="es-ES" sz="1200" b="0" i="0" kern="1200" dirty="0">
                <a:solidFill>
                  <a:schemeClr val="tx1"/>
                </a:solidFill>
                <a:effectLst/>
                <a:latin typeface="+mn-lt"/>
                <a:ea typeface="+mn-ea"/>
                <a:cs typeface="+mn-cs"/>
              </a:rPr>
              <a:t>El árbol de </a:t>
            </a:r>
            <a:r>
              <a:rPr lang="es-ES" sz="1200" b="0" i="0" kern="1200" dirty="0" err="1">
                <a:solidFill>
                  <a:schemeClr val="tx1"/>
                </a:solidFill>
                <a:effectLst/>
                <a:latin typeface="+mn-lt"/>
                <a:ea typeface="+mn-ea"/>
                <a:cs typeface="+mn-cs"/>
              </a:rPr>
              <a:t>renderización</a:t>
            </a:r>
            <a:r>
              <a:rPr lang="es-ES" sz="1200" b="0" i="0" kern="1200" dirty="0">
                <a:solidFill>
                  <a:schemeClr val="tx1"/>
                </a:solidFill>
                <a:effectLst/>
                <a:latin typeface="+mn-lt"/>
                <a:ea typeface="+mn-ea"/>
                <a:cs typeface="+mn-cs"/>
              </a:rPr>
              <a:t> contiene rectángulos con atributos visuales, como el color y las dimensiones. Los rectángulos están organizados en el orden en el que aparecerán en la pantalla.</a:t>
            </a:r>
          </a:p>
          <a:p>
            <a:endParaRPr lang="es-ES" sz="1200" b="0" i="0" kern="1200" dirty="0">
              <a:solidFill>
                <a:schemeClr val="tx1"/>
              </a:solidFill>
              <a:effectLst/>
              <a:latin typeface="+mn-lt"/>
              <a:ea typeface="+mn-ea"/>
              <a:cs typeface="+mn-cs"/>
            </a:endParaRPr>
          </a:p>
          <a:p>
            <a:r>
              <a:rPr lang="es-ES" sz="1200" b="0" i="0" kern="1200" dirty="0">
                <a:solidFill>
                  <a:schemeClr val="tx1"/>
                </a:solidFill>
                <a:effectLst/>
                <a:latin typeface="+mn-lt"/>
                <a:ea typeface="+mn-ea"/>
                <a:cs typeface="+mn-cs"/>
              </a:rPr>
              <a:t>Una vez construido el árbol de </a:t>
            </a:r>
            <a:r>
              <a:rPr lang="es-ES" sz="1200" b="0" i="0" kern="1200" dirty="0" err="1">
                <a:solidFill>
                  <a:schemeClr val="tx1"/>
                </a:solidFill>
                <a:effectLst/>
                <a:latin typeface="+mn-lt"/>
                <a:ea typeface="+mn-ea"/>
                <a:cs typeface="+mn-cs"/>
              </a:rPr>
              <a:t>renderización</a:t>
            </a:r>
            <a:r>
              <a:rPr lang="es-ES" sz="1200" b="0" i="0" kern="1200" dirty="0">
                <a:solidFill>
                  <a:schemeClr val="tx1"/>
                </a:solidFill>
                <a:effectLst/>
                <a:latin typeface="+mn-lt"/>
                <a:ea typeface="+mn-ea"/>
                <a:cs typeface="+mn-cs"/>
              </a:rPr>
              <a:t>, se inicia un proceso de "</a:t>
            </a:r>
            <a:r>
              <a:rPr lang="es-ES" sz="1200" b="0" i="0" u="none" strike="noStrike" kern="1200" dirty="0">
                <a:solidFill>
                  <a:schemeClr val="tx1"/>
                </a:solidFill>
                <a:effectLst/>
                <a:latin typeface="+mn-lt"/>
                <a:ea typeface="+mn-ea"/>
                <a:cs typeface="+mn-cs"/>
                <a:hlinkClick r:id="rId5"/>
              </a:rPr>
              <a:t>diseño</a:t>
            </a:r>
            <a:r>
              <a:rPr lang="es-ES" sz="1200" b="0" i="0" kern="1200" dirty="0">
                <a:solidFill>
                  <a:schemeClr val="tx1"/>
                </a:solidFill>
                <a:effectLst/>
                <a:latin typeface="+mn-lt"/>
                <a:ea typeface="+mn-ea"/>
                <a:cs typeface="+mn-cs"/>
              </a:rPr>
              <a:t>". Esto significa que a cada nodo se le asignan las coordenadas exactas del lugar de la pantalla en el que debe aparecer. La siguiente fase es la de </a:t>
            </a:r>
            <a:r>
              <a:rPr lang="es-ES" sz="1200" b="0" i="0" u="none" strike="noStrike" kern="1200" dirty="0">
                <a:solidFill>
                  <a:schemeClr val="tx1"/>
                </a:solidFill>
                <a:effectLst/>
                <a:latin typeface="+mn-lt"/>
                <a:ea typeface="+mn-ea"/>
                <a:cs typeface="+mn-cs"/>
                <a:hlinkClick r:id="rId6"/>
              </a:rPr>
              <a:t>pintura</a:t>
            </a:r>
            <a:r>
              <a:rPr lang="es-ES" sz="1200" b="0" i="0" kern="1200" dirty="0">
                <a:solidFill>
                  <a:schemeClr val="tx1"/>
                </a:solidFill>
                <a:effectLst/>
                <a:latin typeface="+mn-lt"/>
                <a:ea typeface="+mn-ea"/>
                <a:cs typeface="+mn-cs"/>
              </a:rPr>
              <a:t>, en la que se recorre el árbol de </a:t>
            </a:r>
            <a:r>
              <a:rPr lang="es-ES" sz="1200" b="0" i="0" kern="1200" dirty="0" err="1">
                <a:solidFill>
                  <a:schemeClr val="tx1"/>
                </a:solidFill>
                <a:effectLst/>
                <a:latin typeface="+mn-lt"/>
                <a:ea typeface="+mn-ea"/>
                <a:cs typeface="+mn-cs"/>
              </a:rPr>
              <a:t>renderización</a:t>
            </a:r>
            <a:r>
              <a:rPr lang="es-ES" sz="1200" b="0" i="0" kern="1200" dirty="0">
                <a:solidFill>
                  <a:schemeClr val="tx1"/>
                </a:solidFill>
                <a:effectLst/>
                <a:latin typeface="+mn-lt"/>
                <a:ea typeface="+mn-ea"/>
                <a:cs typeface="+mn-cs"/>
              </a:rPr>
              <a:t> y se pinta cada uno de los nodos utilizando la capa de servidor de la interfaz de usuario.</a:t>
            </a:r>
          </a:p>
          <a:p>
            <a:endParaRPr lang="es-ES" sz="1200" b="0" i="0" kern="1200" dirty="0">
              <a:solidFill>
                <a:schemeClr val="tx1"/>
              </a:solidFill>
              <a:effectLst/>
              <a:latin typeface="+mn-lt"/>
              <a:ea typeface="+mn-ea"/>
              <a:cs typeface="+mn-cs"/>
            </a:endParaRPr>
          </a:p>
          <a:p>
            <a:r>
              <a:rPr lang="es-ES" sz="1200" b="0" i="0" kern="1200" dirty="0">
                <a:solidFill>
                  <a:schemeClr val="tx1"/>
                </a:solidFill>
                <a:effectLst/>
                <a:latin typeface="+mn-lt"/>
                <a:ea typeface="+mn-ea"/>
                <a:cs typeface="+mn-cs"/>
              </a:rPr>
              <a:t>Es importante comprender que se trata de un proceso gradual. Para mejorar la experiencia del usuario, el motor de </a:t>
            </a:r>
            <a:r>
              <a:rPr lang="es-ES" sz="1200" b="0" i="0" kern="1200" dirty="0" err="1">
                <a:solidFill>
                  <a:schemeClr val="tx1"/>
                </a:solidFill>
                <a:effectLst/>
                <a:latin typeface="+mn-lt"/>
                <a:ea typeface="+mn-ea"/>
                <a:cs typeface="+mn-cs"/>
              </a:rPr>
              <a:t>renderización</a:t>
            </a:r>
            <a:r>
              <a:rPr lang="es-ES" sz="1200" b="0" i="0" kern="1200" dirty="0">
                <a:solidFill>
                  <a:schemeClr val="tx1"/>
                </a:solidFill>
                <a:effectLst/>
                <a:latin typeface="+mn-lt"/>
                <a:ea typeface="+mn-ea"/>
                <a:cs typeface="+mn-cs"/>
              </a:rPr>
              <a:t> intentará mostrar el contenido en pantalla lo antes posible. No esperará a que se analice el código HTML para empezar a crear y diseñar el árbol de </a:t>
            </a:r>
            <a:r>
              <a:rPr lang="es-ES" sz="1200" b="0" i="0" kern="1200" dirty="0" err="1">
                <a:solidFill>
                  <a:schemeClr val="tx1"/>
                </a:solidFill>
                <a:effectLst/>
                <a:latin typeface="+mn-lt"/>
                <a:ea typeface="+mn-ea"/>
                <a:cs typeface="+mn-cs"/>
              </a:rPr>
              <a:t>renderización</a:t>
            </a:r>
            <a:r>
              <a:rPr lang="es-ES" sz="1200" b="0" i="0" kern="1200" dirty="0">
                <a:solidFill>
                  <a:schemeClr val="tx1"/>
                </a:solidFill>
                <a:effectLst/>
                <a:latin typeface="+mn-lt"/>
                <a:ea typeface="+mn-ea"/>
                <a:cs typeface="+mn-cs"/>
              </a:rPr>
              <a:t>. Se analizarán y se mostrarán algunas partes del contenido, mientras que se sigue procesando el resto del contenido que llega de la red.</a:t>
            </a:r>
          </a:p>
          <a:p>
            <a:endParaRPr lang="es-ES" dirty="0"/>
          </a:p>
        </p:txBody>
      </p:sp>
      <p:sp>
        <p:nvSpPr>
          <p:cNvPr id="4" name="Marcador de número de diapositiva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213BEB30-80E6-4210-9AC3-B99EA778F134}" type="slidenum">
              <a:rPr kumimoji="0" lang="es-ES" sz="1400" b="0" i="0" u="none" strike="noStrike" kern="0" cap="none" spc="0" normalizeH="0" baseline="0" noProof="0" smtClean="0">
                <a:ln>
                  <a:noFill/>
                </a:ln>
                <a:solidFill>
                  <a:srgbClr val="000000"/>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43</a:t>
            </a:fld>
            <a:endParaRPr kumimoji="0" lang="es-ES"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34222569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r>
              <a:rPr lang="es-ES" dirty="0"/>
              <a:t>El análisis se basa en las reglas de sintaxis por las que se rige el documento, es decir, el lenguaje o el formato en el que está escrito. Todos los formatos que se pueden analizar deben tener una </a:t>
            </a:r>
            <a:r>
              <a:rPr lang="es-ES" b="1" dirty="0"/>
              <a:t>gramática determinista </a:t>
            </a:r>
            <a:r>
              <a:rPr lang="es-ES" dirty="0"/>
              <a:t>formada por un vocabulario y unas reglas de sintaxis. Esto se denomina gramática </a:t>
            </a:r>
            <a:r>
              <a:rPr lang="es-ES" b="1" dirty="0"/>
              <a:t>libre de contexto</a:t>
            </a:r>
            <a:r>
              <a:rPr lang="es-ES" dirty="0"/>
              <a:t>. Los lenguajes humanos no son de este tipo y, por tanto, no se pueden analizar con técnicas de análisis convencionales.</a:t>
            </a:r>
          </a:p>
          <a:p>
            <a:endParaRPr lang="es-ES" dirty="0"/>
          </a:p>
          <a:p>
            <a:r>
              <a:rPr lang="es-ES" sz="1200" b="0" i="0" kern="1200" dirty="0">
                <a:solidFill>
                  <a:schemeClr val="tx1"/>
                </a:solidFill>
                <a:effectLst/>
                <a:latin typeface="+mn-lt"/>
                <a:ea typeface="+mn-ea"/>
                <a:cs typeface="+mn-cs"/>
              </a:rPr>
              <a:t>El proceso de análisis se puede dividir en dos subprocesos: análisis léxico y análisis sintáctico.</a:t>
            </a:r>
          </a:p>
          <a:p>
            <a:endParaRPr lang="es-ES" sz="1200" b="0" i="0" kern="1200" dirty="0">
              <a:solidFill>
                <a:schemeClr val="tx1"/>
              </a:solidFill>
              <a:effectLst/>
              <a:latin typeface="+mn-lt"/>
              <a:ea typeface="+mn-ea"/>
              <a:cs typeface="+mn-cs"/>
            </a:endParaRPr>
          </a:p>
          <a:p>
            <a:r>
              <a:rPr lang="es-ES" sz="1200" b="0" i="0" kern="1200" dirty="0">
                <a:solidFill>
                  <a:schemeClr val="tx1"/>
                </a:solidFill>
                <a:effectLst/>
                <a:latin typeface="+mn-lt"/>
                <a:ea typeface="+mn-ea"/>
                <a:cs typeface="+mn-cs"/>
              </a:rPr>
              <a:t>El análisis léxico es el proceso de descomponer los datos de entrada en </a:t>
            </a:r>
            <a:r>
              <a:rPr lang="es-ES" sz="1200" b="0" i="0" kern="1200" dirty="0" err="1">
                <a:solidFill>
                  <a:schemeClr val="tx1"/>
                </a:solidFill>
                <a:effectLst/>
                <a:latin typeface="+mn-lt"/>
                <a:ea typeface="+mn-ea"/>
                <a:cs typeface="+mn-cs"/>
              </a:rPr>
              <a:t>tokens</a:t>
            </a:r>
            <a:r>
              <a:rPr lang="es-ES" sz="1200" b="0" i="0" kern="1200" dirty="0">
                <a:solidFill>
                  <a:schemeClr val="tx1"/>
                </a:solidFill>
                <a:effectLst/>
                <a:latin typeface="+mn-lt"/>
                <a:ea typeface="+mn-ea"/>
                <a:cs typeface="+mn-cs"/>
              </a:rPr>
              <a:t>. Los </a:t>
            </a:r>
            <a:r>
              <a:rPr lang="es-ES" sz="1200" b="0" i="0" kern="1200" dirty="0" err="1">
                <a:solidFill>
                  <a:schemeClr val="tx1"/>
                </a:solidFill>
                <a:effectLst/>
                <a:latin typeface="+mn-lt"/>
                <a:ea typeface="+mn-ea"/>
                <a:cs typeface="+mn-cs"/>
              </a:rPr>
              <a:t>tokens</a:t>
            </a:r>
            <a:r>
              <a:rPr lang="es-ES" sz="1200" b="0" i="0" kern="1200" dirty="0">
                <a:solidFill>
                  <a:schemeClr val="tx1"/>
                </a:solidFill>
                <a:effectLst/>
                <a:latin typeface="+mn-lt"/>
                <a:ea typeface="+mn-ea"/>
                <a:cs typeface="+mn-cs"/>
              </a:rPr>
              <a:t> son el vocabulario del lenguaje, un conjunto de bloques de construcción válidos. En el lenguaje humano, equivaldría a todas las palabras que aparecen en el diccionario de un determinado idioma.</a:t>
            </a:r>
          </a:p>
          <a:p>
            <a:endParaRPr lang="es-ES" sz="1200" b="0" i="0" kern="1200" dirty="0">
              <a:solidFill>
                <a:schemeClr val="tx1"/>
              </a:solidFill>
              <a:effectLst/>
              <a:latin typeface="+mn-lt"/>
              <a:ea typeface="+mn-ea"/>
              <a:cs typeface="+mn-cs"/>
            </a:endParaRPr>
          </a:p>
          <a:p>
            <a:r>
              <a:rPr lang="es-ES" sz="1200" b="0" i="0" kern="1200" dirty="0">
                <a:solidFill>
                  <a:schemeClr val="tx1"/>
                </a:solidFill>
                <a:effectLst/>
                <a:latin typeface="+mn-lt"/>
                <a:ea typeface="+mn-ea"/>
                <a:cs typeface="+mn-cs"/>
              </a:rPr>
              <a:t>El análisis sintáctico es la aplicación de las reglas sintácticas del lenguaje.</a:t>
            </a:r>
            <a:endParaRPr lang="es-ES" dirty="0"/>
          </a:p>
        </p:txBody>
      </p:sp>
      <p:sp>
        <p:nvSpPr>
          <p:cNvPr id="4" name="Marcador de número de diapositiva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213BEB30-80E6-4210-9AC3-B99EA778F134}" type="slidenum">
              <a:rPr kumimoji="0" lang="es-ES" sz="1400" b="0" i="0" u="none" strike="noStrike" kern="0" cap="none" spc="0" normalizeH="0" baseline="0" noProof="0" smtClean="0">
                <a:ln>
                  <a:noFill/>
                </a:ln>
                <a:solidFill>
                  <a:srgbClr val="000000"/>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44</a:t>
            </a:fld>
            <a:endParaRPr kumimoji="0" lang="es-ES"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32926679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g3a41acfa3f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8" name="Google Shape;348;g3a41acfa3f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3d46010a02_0_2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3d46010a02_0_2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a:xfrm>
            <a:off x="381000" y="685800"/>
            <a:ext cx="6096000" cy="3429000"/>
          </a:xfrm>
        </p:spPr>
      </p:sp>
      <p:sp>
        <p:nvSpPr>
          <p:cNvPr id="3" name="2 Marcador de notas"/>
          <p:cNvSpPr>
            <a:spLocks noGrp="1"/>
          </p:cNvSpPr>
          <p:nvPr>
            <p:ph type="body" idx="1"/>
          </p:nvPr>
        </p:nvSpPr>
        <p:spPr/>
        <p:txBody>
          <a:bodyPr>
            <a:normAutofit/>
          </a:bodyPr>
          <a:lstStyle/>
          <a:p>
            <a:endParaRPr lang="es-ES"/>
          </a:p>
        </p:txBody>
      </p:sp>
      <p:sp>
        <p:nvSpPr>
          <p:cNvPr id="4" name="3 Marcador de número de diapositiva"/>
          <p:cNvSpPr>
            <a:spLocks noGrp="1"/>
          </p:cNvSpPr>
          <p:nvPr>
            <p:ph type="sldNum" sz="quarter" idx="10"/>
          </p:nvPr>
        </p:nvSpPr>
        <p:spPr/>
        <p:txBody>
          <a:bodyPr/>
          <a:lstStyle/>
          <a:p>
            <a:fld id="{5E6CFBC6-7CFB-4BC9-A9A8-4239762C0B8F}" type="slidenum">
              <a:rPr lang="es-ES" smtClean="0"/>
              <a:pPr/>
              <a:t>3</a:t>
            </a:fld>
            <a:endParaRPr lang="es-E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3d46010a0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 name="Google Shape;354;g3d46010a0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3a41acfa3f_0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3a41acfa3f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737404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3a41acfa3f_0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3a41acfa3f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4845097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3a09f87df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3a09f87df6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749007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g3a09f87df6_1_1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 name="Google Shape;79;g3a09f87df6_1_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3499259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3a41acfa3f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3a41acfa3f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67441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3a09f87df6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3a09f87df6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0069885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3a41acfa3f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3a41acfa3f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5624111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3a41acfa3f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3a41acfa3f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3a41acfa3f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3a41acfa3f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50840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3a09f87df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3a09f87df6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3a41acfa3f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3a41acfa3f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5520932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3a41acfa3f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3a41acfa3f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6397945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3a41acfa3f_0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3a41acfa3f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3a09f87df6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3a09f87df6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9209309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3a41acfa3f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3a41acfa3f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3a09f87df6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3a09f87df6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953609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3a41acfa3f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3a41acfa3f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3a41acfa3f_0_1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3a41acfa3f_0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3a41acfa3f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3a41acfa3f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3a41acfa3f_0_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 name="Google Shape;164;g3a41acfa3f_0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g3a09f87df6_1_1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 name="Google Shape;79;g3a09f87df6_1_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3a09f882d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3a09f882d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3a41acfa3f_0_1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3a41acfa3f_0_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3d46010a02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3d46010a02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3a09f87df6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3a09f87df6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6792210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3a41acfa3f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3a41acfa3f_0_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3a41acfa3f_0_1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3a41acfa3f_0_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3a41acfa3f_0_1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3a41acfa3f_0_1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3a41acfa3f_0_1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 name="Google Shape;206;g3a41acfa3f_0_1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3a41acfa3f_0_1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3a41acfa3f_0_1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g3d46010a02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 name="Google Shape;264;g3d46010a02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3a41acfa3f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3a41acfa3f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3d46010a02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3d46010a02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3d46010a02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3d46010a02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3a09f87df6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3a09f87df6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1992891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g3a41acfa3f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 name="Google Shape;284;g3a41acfa3f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3a41acfa3f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 name="Google Shape;291;g3a41acfa3f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3d46010a02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 name="Google Shape;297;g3d46010a02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3d46010a02_0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3d46010a02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3a09f87df6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3a09f87df6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9183779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g3d46010a02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9" name="Google Shape;309;g3d46010a02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3d46010a02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 name="Google Shape;315;g3d46010a02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3a41acfa3f_0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 name="Google Shape;104;g3a41acfa3f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3a41acfa3f_0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3a41acfa3f_0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3d46010a02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3d46010a02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3d46010a02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 name="Google Shape;336;g3d46010a02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3a41acfa3f_0_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3a41acfa3f_0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3a09f87df6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3a09f87df6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7410664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3a41acfa3f_0_1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3a41acfa3f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3a41acfa3f_0_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3a41acfa3f_0_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3a41acfa3f_0_1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3a41acfa3f_0_1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3a41acfa3f_0_1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3a41acfa3f_0_1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3a41acfa3f_0_1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3a41acfa3f_0_1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3a41acfa3f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3a41acfa3f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3a41acfa3f_0_1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3a41acfa3f_0_1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3a09f87df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3a09f87df6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g3a09f87df6_1_1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 name="Google Shape;79;g3a09f87df6_1_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3a09f87df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3a09f87df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3a41acfa3f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0" name="Google Shape;360;g3a41acfa3f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g3d46010a02_0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8" name="Google Shape;368;g3d46010a02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g3d46010a02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6" name="Google Shape;376;g3d46010a02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3d46010a02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3d46010a02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3a09f87df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3a09f87df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55900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g3a41acfa3f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1" name="Google Shape;391;g3a41acfa3f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3a09f87df6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3a09f87df6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3d46010a02_0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3d46010a02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g3d46010a02_0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6" name="Google Shape;406;g3d46010a02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3d46010a02_0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3" name="Google Shape;413;g3d46010a02_0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g3d46010a02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9" name="Google Shape;419;g3d46010a02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Google Shape;425;g3a41acfa3f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6" name="Google Shape;426;g3a41acfa3f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g3d46010a02_0_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2" name="Google Shape;432;g3d46010a02_0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g3d46010a02_0_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8" name="Google Shape;438;g3d46010a02_0_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Google Shape;449;g3a09f882d0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0" name="Google Shape;450;g3a09f882d0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Google Shape;455;g3d46010a02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6" name="Google Shape;456;g3d46010a02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3d46010a02_0_1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3d46010a02_0_1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3a41acfa3f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3a41acfa3f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Google Shape;469;g3a41acfa3f_0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0" name="Google Shape;470;g3a41acfa3f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g3d46010a02_0_1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6" name="Google Shape;476;g3d46010a02_0_1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g3d46010a02_0_1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3" name="Google Shape;483;g3d46010a02_0_1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
        <p:cNvGrpSpPr/>
        <p:nvPr/>
      </p:nvGrpSpPr>
      <p:grpSpPr>
        <a:xfrm>
          <a:off x="0" y="0"/>
          <a:ext cx="0" cy="0"/>
          <a:chOff x="0" y="0"/>
          <a:chExt cx="0" cy="0"/>
        </a:xfrm>
      </p:grpSpPr>
      <p:sp>
        <p:nvSpPr>
          <p:cNvPr id="488" name="Google Shape;488;g3d46010a02_0_1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9" name="Google Shape;489;g3d46010a02_0_1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p:cNvGrpSpPr/>
        <p:nvPr/>
      </p:nvGrpSpPr>
      <p:grpSpPr>
        <a:xfrm>
          <a:off x="0" y="0"/>
          <a:ext cx="0" cy="0"/>
          <a:chOff x="0" y="0"/>
          <a:chExt cx="0" cy="0"/>
        </a:xfrm>
      </p:grpSpPr>
      <p:sp>
        <p:nvSpPr>
          <p:cNvPr id="496" name="Google Shape;496;g3d46010a02_0_1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7" name="Google Shape;497;g3d46010a02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3"/>
        <p:cNvGrpSpPr/>
        <p:nvPr/>
      </p:nvGrpSpPr>
      <p:grpSpPr>
        <a:xfrm>
          <a:off x="0" y="0"/>
          <a:ext cx="0" cy="0"/>
          <a:chOff x="0" y="0"/>
          <a:chExt cx="0" cy="0"/>
        </a:xfrm>
      </p:grpSpPr>
      <p:sp>
        <p:nvSpPr>
          <p:cNvPr id="504" name="Google Shape;504;g3d46010a02_0_1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5" name="Google Shape;505;g3d46010a02_0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
        <p:cNvGrpSpPr/>
        <p:nvPr/>
      </p:nvGrpSpPr>
      <p:grpSpPr>
        <a:xfrm>
          <a:off x="0" y="0"/>
          <a:ext cx="0" cy="0"/>
          <a:chOff x="0" y="0"/>
          <a:chExt cx="0" cy="0"/>
        </a:xfrm>
      </p:grpSpPr>
      <p:sp>
        <p:nvSpPr>
          <p:cNvPr id="512" name="Google Shape;512;g3a4b14e15e_7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3" name="Google Shape;513;g3a4b14e15e_7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Google Shape;518;g3a09f882d0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9" name="Google Shape;519;g3a09f882d0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3"/>
        <p:cNvGrpSpPr/>
        <p:nvPr/>
      </p:nvGrpSpPr>
      <p:grpSpPr>
        <a:xfrm>
          <a:off x="0" y="0"/>
          <a:ext cx="0" cy="0"/>
          <a:chOff x="0" y="0"/>
          <a:chExt cx="0" cy="0"/>
        </a:xfrm>
      </p:grpSpPr>
      <p:sp>
        <p:nvSpPr>
          <p:cNvPr id="524" name="Google Shape;524;g3a4b14e15e_6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5" name="Google Shape;525;g3a4b14e15e_6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Google Shape;533;g3a4b14e15e_6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4" name="Google Shape;534;g3a4b14e15e_6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Apertura" type="title">
  <p:cSld name="TITLE">
    <p:spTree>
      <p:nvGrpSpPr>
        <p:cNvPr id="1" name="Shape 15"/>
        <p:cNvGrpSpPr/>
        <p:nvPr/>
      </p:nvGrpSpPr>
      <p:grpSpPr>
        <a:xfrm>
          <a:off x="0" y="0"/>
          <a:ext cx="0" cy="0"/>
          <a:chOff x="0" y="0"/>
          <a:chExt cx="0" cy="0"/>
        </a:xfrm>
      </p:grpSpPr>
      <p:sp>
        <p:nvSpPr>
          <p:cNvPr id="16" name="Google Shape;16;p2"/>
          <p:cNvSpPr/>
          <p:nvPr/>
        </p:nvSpPr>
        <p:spPr>
          <a:xfrm>
            <a:off x="-28575" y="4729163"/>
            <a:ext cx="9194100" cy="421500"/>
          </a:xfrm>
          <a:prstGeom prst="rect">
            <a:avLst/>
          </a:prstGeom>
          <a:solidFill>
            <a:srgbClr val="333333"/>
          </a:solidFill>
          <a:ln>
            <a:noFill/>
          </a:ln>
        </p:spPr>
        <p:txBody>
          <a:bodyPr spcFirstLastPara="1" wrap="square" lIns="28575" tIns="28575" rIns="28575" bIns="28575" anchor="ctr" anchorCtr="0">
            <a:noAutofit/>
          </a:bodyPr>
          <a:lstStyle/>
          <a:p>
            <a:pPr marL="0" marR="0" lvl="0" indent="0" algn="l" rtl="0">
              <a:lnSpc>
                <a:spcPct val="100000"/>
              </a:lnSpc>
              <a:spcBef>
                <a:spcPts val="0"/>
              </a:spcBef>
              <a:spcAft>
                <a:spcPts val="0"/>
              </a:spcAft>
              <a:buClr>
                <a:srgbClr val="515151"/>
              </a:buClr>
              <a:buSzPts val="2000"/>
              <a:buFont typeface="Helvetica Neue Light"/>
              <a:buNone/>
            </a:pPr>
            <a:endParaRPr sz="2000" b="0" i="0" u="none" strike="noStrike" cap="none">
              <a:solidFill>
                <a:srgbClr val="000000"/>
              </a:solidFill>
              <a:latin typeface="Gill Sans"/>
              <a:ea typeface="Gill Sans"/>
              <a:cs typeface="Gill Sans"/>
              <a:sym typeface="Gill Sans"/>
            </a:endParaRPr>
          </a:p>
        </p:txBody>
      </p:sp>
      <p:sp>
        <p:nvSpPr>
          <p:cNvPr id="17" name="Google Shape;17;p2"/>
          <p:cNvSpPr/>
          <p:nvPr/>
        </p:nvSpPr>
        <p:spPr>
          <a:xfrm>
            <a:off x="8626547" y="3408"/>
            <a:ext cx="239400" cy="239400"/>
          </a:xfrm>
          <a:prstGeom prst="rect">
            <a:avLst/>
          </a:prstGeom>
          <a:solidFill>
            <a:srgbClr val="D35400"/>
          </a:solidFill>
          <a:ln>
            <a:noFill/>
          </a:ln>
        </p:spPr>
        <p:txBody>
          <a:bodyPr spcFirstLastPara="1" wrap="square" lIns="28575" tIns="28575" rIns="28575" bIns="28575" anchor="ctr" anchorCtr="0">
            <a:noAutofit/>
          </a:bodyPr>
          <a:lstStyle/>
          <a:p>
            <a:pPr marL="0" marR="0" lvl="0" indent="0" algn="l" rtl="0">
              <a:lnSpc>
                <a:spcPct val="100000"/>
              </a:lnSpc>
              <a:spcBef>
                <a:spcPts val="0"/>
              </a:spcBef>
              <a:spcAft>
                <a:spcPts val="0"/>
              </a:spcAft>
              <a:buClr>
                <a:srgbClr val="515151"/>
              </a:buClr>
              <a:buSzPts val="2000"/>
              <a:buFont typeface="Helvetica Neue Light"/>
              <a:buNone/>
            </a:pPr>
            <a:endParaRPr sz="2000" b="0" i="0" u="none" strike="noStrike" cap="none">
              <a:solidFill>
                <a:srgbClr val="000000"/>
              </a:solidFill>
              <a:latin typeface="Gill Sans"/>
              <a:ea typeface="Gill Sans"/>
              <a:cs typeface="Gill Sans"/>
              <a:sym typeface="Gill Sans"/>
            </a:endParaRPr>
          </a:p>
        </p:txBody>
      </p:sp>
      <p:sp>
        <p:nvSpPr>
          <p:cNvPr id="18" name="Google Shape;18;p2"/>
          <p:cNvSpPr/>
          <p:nvPr/>
        </p:nvSpPr>
        <p:spPr>
          <a:xfrm>
            <a:off x="8902558" y="3408"/>
            <a:ext cx="239400" cy="239400"/>
          </a:xfrm>
          <a:prstGeom prst="rect">
            <a:avLst/>
          </a:prstGeom>
          <a:solidFill>
            <a:srgbClr val="F39C12"/>
          </a:solidFill>
          <a:ln>
            <a:noFill/>
          </a:ln>
        </p:spPr>
        <p:txBody>
          <a:bodyPr spcFirstLastPara="1" wrap="square" lIns="28575" tIns="28575" rIns="28575" bIns="28575" anchor="ctr" anchorCtr="0">
            <a:noAutofit/>
          </a:bodyPr>
          <a:lstStyle/>
          <a:p>
            <a:pPr marL="0" marR="0" lvl="0" indent="0" algn="l" rtl="0">
              <a:lnSpc>
                <a:spcPct val="100000"/>
              </a:lnSpc>
              <a:spcBef>
                <a:spcPts val="0"/>
              </a:spcBef>
              <a:spcAft>
                <a:spcPts val="0"/>
              </a:spcAft>
              <a:buClr>
                <a:srgbClr val="515151"/>
              </a:buClr>
              <a:buSzPts val="2000"/>
              <a:buFont typeface="Helvetica Neue Light"/>
              <a:buNone/>
            </a:pPr>
            <a:endParaRPr sz="2000" b="0" i="0" u="none" strike="noStrike" cap="none">
              <a:solidFill>
                <a:srgbClr val="000000"/>
              </a:solidFill>
              <a:latin typeface="Gill Sans"/>
              <a:ea typeface="Gill Sans"/>
              <a:cs typeface="Gill Sans"/>
              <a:sym typeface="Gill Sans"/>
            </a:endParaRPr>
          </a:p>
        </p:txBody>
      </p:sp>
      <p:sp>
        <p:nvSpPr>
          <p:cNvPr id="19" name="Google Shape;19;p2"/>
          <p:cNvSpPr txBox="1">
            <a:spLocks noGrp="1"/>
          </p:cNvSpPr>
          <p:nvPr>
            <p:ph type="title"/>
          </p:nvPr>
        </p:nvSpPr>
        <p:spPr>
          <a:xfrm>
            <a:off x="1164431" y="800100"/>
            <a:ext cx="6980400" cy="557100"/>
          </a:xfrm>
          <a:prstGeom prst="rect">
            <a:avLst/>
          </a:prstGeom>
          <a:noFill/>
          <a:ln>
            <a:noFill/>
          </a:ln>
        </p:spPr>
        <p:txBody>
          <a:bodyPr spcFirstLastPara="1" wrap="square" lIns="51425" tIns="51425" rIns="51425" bIns="51425" anchor="t" anchorCtr="0">
            <a:noAutofit/>
          </a:bodyPr>
          <a:lstStyle>
            <a:lvl1pPr marR="0" lvl="0" algn="l" rtl="0">
              <a:lnSpc>
                <a:spcPct val="100000"/>
              </a:lnSpc>
              <a:spcBef>
                <a:spcPts val="0"/>
              </a:spcBef>
              <a:spcAft>
                <a:spcPts val="0"/>
              </a:spcAft>
              <a:buClr>
                <a:srgbClr val="4A4A4A"/>
              </a:buClr>
              <a:buSzPts val="3600"/>
              <a:buFont typeface="Helvetica Neue"/>
              <a:buNone/>
              <a:defRPr sz="3600" b="0" i="0" u="none" strike="noStrike" cap="none">
                <a:solidFill>
                  <a:srgbClr val="4A4A4A"/>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4A4A4A"/>
              </a:buClr>
              <a:buSzPts val="3600"/>
              <a:buFont typeface="Helvetica Neue"/>
              <a:buNone/>
              <a:defRPr sz="3600" b="0" i="0" u="none" strike="noStrike" cap="none">
                <a:solidFill>
                  <a:srgbClr val="4A4A4A"/>
                </a:solidFill>
                <a:latin typeface="Helvetica Neue"/>
                <a:ea typeface="Helvetica Neue"/>
                <a:cs typeface="Helvetica Neue"/>
                <a:sym typeface="Helvetica Neue"/>
              </a:defRPr>
            </a:lvl2pPr>
            <a:lvl3pPr marR="0" lvl="2" algn="l" rtl="0">
              <a:lnSpc>
                <a:spcPct val="100000"/>
              </a:lnSpc>
              <a:spcBef>
                <a:spcPts val="0"/>
              </a:spcBef>
              <a:spcAft>
                <a:spcPts val="0"/>
              </a:spcAft>
              <a:buClr>
                <a:srgbClr val="4A4A4A"/>
              </a:buClr>
              <a:buSzPts val="3600"/>
              <a:buFont typeface="Helvetica Neue"/>
              <a:buNone/>
              <a:defRPr sz="3600" b="0" i="0" u="none" strike="noStrike" cap="none">
                <a:solidFill>
                  <a:srgbClr val="4A4A4A"/>
                </a:solidFill>
                <a:latin typeface="Helvetica Neue"/>
                <a:ea typeface="Helvetica Neue"/>
                <a:cs typeface="Helvetica Neue"/>
                <a:sym typeface="Helvetica Neue"/>
              </a:defRPr>
            </a:lvl3pPr>
            <a:lvl4pPr marR="0" lvl="3" algn="l" rtl="0">
              <a:lnSpc>
                <a:spcPct val="100000"/>
              </a:lnSpc>
              <a:spcBef>
                <a:spcPts val="0"/>
              </a:spcBef>
              <a:spcAft>
                <a:spcPts val="0"/>
              </a:spcAft>
              <a:buClr>
                <a:srgbClr val="4A4A4A"/>
              </a:buClr>
              <a:buSzPts val="3600"/>
              <a:buFont typeface="Helvetica Neue"/>
              <a:buNone/>
              <a:defRPr sz="3600" b="0" i="0" u="none" strike="noStrike" cap="none">
                <a:solidFill>
                  <a:srgbClr val="4A4A4A"/>
                </a:solidFill>
                <a:latin typeface="Helvetica Neue"/>
                <a:ea typeface="Helvetica Neue"/>
                <a:cs typeface="Helvetica Neue"/>
                <a:sym typeface="Helvetica Neue"/>
              </a:defRPr>
            </a:lvl4pPr>
            <a:lvl5pPr marR="0" lvl="4" algn="l" rtl="0">
              <a:lnSpc>
                <a:spcPct val="100000"/>
              </a:lnSpc>
              <a:spcBef>
                <a:spcPts val="0"/>
              </a:spcBef>
              <a:spcAft>
                <a:spcPts val="0"/>
              </a:spcAft>
              <a:buClr>
                <a:srgbClr val="4A4A4A"/>
              </a:buClr>
              <a:buSzPts val="3600"/>
              <a:buFont typeface="Helvetica Neue"/>
              <a:buNone/>
              <a:defRPr sz="3600" b="0" i="0" u="none" strike="noStrike" cap="none">
                <a:solidFill>
                  <a:srgbClr val="4A4A4A"/>
                </a:solidFill>
                <a:latin typeface="Helvetica Neue"/>
                <a:ea typeface="Helvetica Neue"/>
                <a:cs typeface="Helvetica Neue"/>
                <a:sym typeface="Helvetica Neue"/>
              </a:defRPr>
            </a:lvl5pPr>
            <a:lvl6pPr marR="0" lvl="5" algn="l" rtl="0">
              <a:lnSpc>
                <a:spcPct val="100000"/>
              </a:lnSpc>
              <a:spcBef>
                <a:spcPts val="0"/>
              </a:spcBef>
              <a:spcAft>
                <a:spcPts val="0"/>
              </a:spcAft>
              <a:buClr>
                <a:srgbClr val="4A4A4A"/>
              </a:buClr>
              <a:buSzPts val="3600"/>
              <a:buFont typeface="Helvetica Neue"/>
              <a:buNone/>
              <a:defRPr sz="3600" b="0" i="0" u="none" strike="noStrike" cap="none">
                <a:solidFill>
                  <a:srgbClr val="4A4A4A"/>
                </a:solidFill>
                <a:latin typeface="Helvetica Neue"/>
                <a:ea typeface="Helvetica Neue"/>
                <a:cs typeface="Helvetica Neue"/>
                <a:sym typeface="Helvetica Neue"/>
              </a:defRPr>
            </a:lvl6pPr>
            <a:lvl7pPr marR="0" lvl="6" algn="l" rtl="0">
              <a:lnSpc>
                <a:spcPct val="100000"/>
              </a:lnSpc>
              <a:spcBef>
                <a:spcPts val="0"/>
              </a:spcBef>
              <a:spcAft>
                <a:spcPts val="0"/>
              </a:spcAft>
              <a:buClr>
                <a:srgbClr val="4A4A4A"/>
              </a:buClr>
              <a:buSzPts val="3600"/>
              <a:buFont typeface="Helvetica Neue"/>
              <a:buNone/>
              <a:defRPr sz="3600" b="0" i="0" u="none" strike="noStrike" cap="none">
                <a:solidFill>
                  <a:srgbClr val="4A4A4A"/>
                </a:solidFill>
                <a:latin typeface="Helvetica Neue"/>
                <a:ea typeface="Helvetica Neue"/>
                <a:cs typeface="Helvetica Neue"/>
                <a:sym typeface="Helvetica Neue"/>
              </a:defRPr>
            </a:lvl7pPr>
            <a:lvl8pPr marR="0" lvl="7" algn="l" rtl="0">
              <a:lnSpc>
                <a:spcPct val="100000"/>
              </a:lnSpc>
              <a:spcBef>
                <a:spcPts val="0"/>
              </a:spcBef>
              <a:spcAft>
                <a:spcPts val="0"/>
              </a:spcAft>
              <a:buClr>
                <a:srgbClr val="4A4A4A"/>
              </a:buClr>
              <a:buSzPts val="3600"/>
              <a:buFont typeface="Helvetica Neue"/>
              <a:buNone/>
              <a:defRPr sz="3600" b="0" i="0" u="none" strike="noStrike" cap="none">
                <a:solidFill>
                  <a:srgbClr val="4A4A4A"/>
                </a:solidFill>
                <a:latin typeface="Helvetica Neue"/>
                <a:ea typeface="Helvetica Neue"/>
                <a:cs typeface="Helvetica Neue"/>
                <a:sym typeface="Helvetica Neue"/>
              </a:defRPr>
            </a:lvl8pPr>
            <a:lvl9pPr marR="0" lvl="8" algn="l" rtl="0">
              <a:lnSpc>
                <a:spcPct val="100000"/>
              </a:lnSpc>
              <a:spcBef>
                <a:spcPts val="0"/>
              </a:spcBef>
              <a:spcAft>
                <a:spcPts val="0"/>
              </a:spcAft>
              <a:buClr>
                <a:srgbClr val="4A4A4A"/>
              </a:buClr>
              <a:buSzPts val="3600"/>
              <a:buFont typeface="Helvetica Neue"/>
              <a:buNone/>
              <a:defRPr sz="3600" b="0" i="0" u="none" strike="noStrike" cap="none">
                <a:solidFill>
                  <a:srgbClr val="4A4A4A"/>
                </a:solidFill>
                <a:latin typeface="Helvetica Neue"/>
                <a:ea typeface="Helvetica Neue"/>
                <a:cs typeface="Helvetica Neue"/>
                <a:sym typeface="Helvetica Neue"/>
              </a:defRPr>
            </a:lvl9pPr>
          </a:lstStyle>
          <a:p>
            <a:endParaRPr/>
          </a:p>
        </p:txBody>
      </p:sp>
      <p:sp>
        <p:nvSpPr>
          <p:cNvPr id="20" name="Google Shape;20;p2"/>
          <p:cNvSpPr txBox="1">
            <a:spLocks noGrp="1"/>
          </p:cNvSpPr>
          <p:nvPr>
            <p:ph type="body" idx="1"/>
          </p:nvPr>
        </p:nvSpPr>
        <p:spPr>
          <a:xfrm>
            <a:off x="1179695" y="2650331"/>
            <a:ext cx="7307100" cy="1735800"/>
          </a:xfrm>
          <a:prstGeom prst="rect">
            <a:avLst/>
          </a:prstGeom>
          <a:noFill/>
          <a:ln>
            <a:noFill/>
          </a:ln>
        </p:spPr>
        <p:txBody>
          <a:bodyPr spcFirstLastPara="1" wrap="square" lIns="51425" tIns="51425" rIns="51425" bIns="51425" anchor="t" anchorCtr="0">
            <a:noAutofit/>
          </a:bodyPr>
          <a:lstStyle>
            <a:lvl1pPr marL="457200" marR="0" lvl="0" indent="-228600" algn="l" rtl="0">
              <a:lnSpc>
                <a:spcPct val="100000"/>
              </a:lnSpc>
              <a:spcBef>
                <a:spcPts val="0"/>
              </a:spcBef>
              <a:spcAft>
                <a:spcPts val="0"/>
              </a:spcAft>
              <a:buClr>
                <a:srgbClr val="4A4A4A"/>
              </a:buClr>
              <a:buSzPts val="2000"/>
              <a:buFont typeface="Helvetica Neue Light"/>
              <a:buNone/>
              <a:defRPr sz="2000" b="0" i="0" u="none" strike="noStrike" cap="none">
                <a:solidFill>
                  <a:srgbClr val="4A4A4A"/>
                </a:solidFill>
                <a:latin typeface="Helvetica Neue Light"/>
                <a:ea typeface="Helvetica Neue Light"/>
                <a:cs typeface="Helvetica Neue Light"/>
                <a:sym typeface="Helvetica Neue Light"/>
              </a:defRPr>
            </a:lvl1pPr>
            <a:lvl2pPr marL="914400" marR="0" lvl="1" indent="-228600" algn="l" rtl="0">
              <a:lnSpc>
                <a:spcPct val="100000"/>
              </a:lnSpc>
              <a:spcBef>
                <a:spcPts val="0"/>
              </a:spcBef>
              <a:spcAft>
                <a:spcPts val="0"/>
              </a:spcAft>
              <a:buClr>
                <a:srgbClr val="4A4A4A"/>
              </a:buClr>
              <a:buSzPts val="2000"/>
              <a:buFont typeface="Helvetica Neue Light"/>
              <a:buNone/>
              <a:defRPr sz="2000" b="0" i="0" u="none" strike="noStrike" cap="none">
                <a:solidFill>
                  <a:srgbClr val="4A4A4A"/>
                </a:solidFill>
                <a:latin typeface="Helvetica Neue Light"/>
                <a:ea typeface="Helvetica Neue Light"/>
                <a:cs typeface="Helvetica Neue Light"/>
                <a:sym typeface="Helvetica Neue Light"/>
              </a:defRPr>
            </a:lvl2pPr>
            <a:lvl3pPr marL="1371600" marR="0" lvl="2" indent="-228600" algn="l" rtl="0">
              <a:lnSpc>
                <a:spcPct val="100000"/>
              </a:lnSpc>
              <a:spcBef>
                <a:spcPts val="0"/>
              </a:spcBef>
              <a:spcAft>
                <a:spcPts val="0"/>
              </a:spcAft>
              <a:buClr>
                <a:srgbClr val="4A4A4A"/>
              </a:buClr>
              <a:buSzPts val="2000"/>
              <a:buFont typeface="Helvetica Neue Light"/>
              <a:buNone/>
              <a:defRPr sz="2000" b="0" i="0" u="none" strike="noStrike" cap="none">
                <a:solidFill>
                  <a:srgbClr val="4A4A4A"/>
                </a:solidFill>
                <a:latin typeface="Helvetica Neue Light"/>
                <a:ea typeface="Helvetica Neue Light"/>
                <a:cs typeface="Helvetica Neue Light"/>
                <a:sym typeface="Helvetica Neue Light"/>
              </a:defRPr>
            </a:lvl3pPr>
            <a:lvl4pPr marL="1828800" marR="0" lvl="3" indent="-228600" algn="l" rtl="0">
              <a:lnSpc>
                <a:spcPct val="100000"/>
              </a:lnSpc>
              <a:spcBef>
                <a:spcPts val="0"/>
              </a:spcBef>
              <a:spcAft>
                <a:spcPts val="0"/>
              </a:spcAft>
              <a:buClr>
                <a:srgbClr val="4A4A4A"/>
              </a:buClr>
              <a:buSzPts val="2000"/>
              <a:buFont typeface="Helvetica Neue Light"/>
              <a:buNone/>
              <a:defRPr sz="2000" b="0" i="0" u="none" strike="noStrike" cap="none">
                <a:solidFill>
                  <a:srgbClr val="4A4A4A"/>
                </a:solidFill>
                <a:latin typeface="Helvetica Neue Light"/>
                <a:ea typeface="Helvetica Neue Light"/>
                <a:cs typeface="Helvetica Neue Light"/>
                <a:sym typeface="Helvetica Neue Light"/>
              </a:defRPr>
            </a:lvl4pPr>
            <a:lvl5pPr marL="2286000" marR="0" lvl="4" indent="-228600" algn="l" rtl="0">
              <a:lnSpc>
                <a:spcPct val="100000"/>
              </a:lnSpc>
              <a:spcBef>
                <a:spcPts val="0"/>
              </a:spcBef>
              <a:spcAft>
                <a:spcPts val="0"/>
              </a:spcAft>
              <a:buClr>
                <a:srgbClr val="4A4A4A"/>
              </a:buClr>
              <a:buSzPts val="2000"/>
              <a:buFont typeface="Helvetica Neue Light"/>
              <a:buNone/>
              <a:defRPr sz="2000" b="0" i="0" u="none" strike="noStrike" cap="none">
                <a:solidFill>
                  <a:srgbClr val="4A4A4A"/>
                </a:solidFill>
                <a:latin typeface="Helvetica Neue Light"/>
                <a:ea typeface="Helvetica Neue Light"/>
                <a:cs typeface="Helvetica Neue Light"/>
                <a:sym typeface="Helvetica Neue Light"/>
              </a:defRPr>
            </a:lvl5pPr>
            <a:lvl6pPr marL="2743200" marR="0" lvl="5" indent="-228600" algn="l" rtl="0">
              <a:lnSpc>
                <a:spcPct val="100000"/>
              </a:lnSpc>
              <a:spcBef>
                <a:spcPts val="0"/>
              </a:spcBef>
              <a:spcAft>
                <a:spcPts val="0"/>
              </a:spcAft>
              <a:buClr>
                <a:srgbClr val="4A4A4A"/>
              </a:buClr>
              <a:buSzPts val="2000"/>
              <a:buFont typeface="Helvetica Neue Light"/>
              <a:buNone/>
              <a:defRPr sz="2000" b="0" i="0" u="none" strike="noStrike" cap="none">
                <a:solidFill>
                  <a:srgbClr val="4A4A4A"/>
                </a:solidFill>
                <a:latin typeface="Helvetica Neue Light"/>
                <a:ea typeface="Helvetica Neue Light"/>
                <a:cs typeface="Helvetica Neue Light"/>
                <a:sym typeface="Helvetica Neue Light"/>
              </a:defRPr>
            </a:lvl6pPr>
            <a:lvl7pPr marL="3200400" marR="0" lvl="6" indent="-228600" algn="l" rtl="0">
              <a:lnSpc>
                <a:spcPct val="100000"/>
              </a:lnSpc>
              <a:spcBef>
                <a:spcPts val="0"/>
              </a:spcBef>
              <a:spcAft>
                <a:spcPts val="0"/>
              </a:spcAft>
              <a:buClr>
                <a:srgbClr val="4A4A4A"/>
              </a:buClr>
              <a:buSzPts val="2000"/>
              <a:buFont typeface="Helvetica Neue Light"/>
              <a:buNone/>
              <a:defRPr sz="2000" b="0" i="0" u="none" strike="noStrike" cap="none">
                <a:solidFill>
                  <a:srgbClr val="4A4A4A"/>
                </a:solidFill>
                <a:latin typeface="Helvetica Neue Light"/>
                <a:ea typeface="Helvetica Neue Light"/>
                <a:cs typeface="Helvetica Neue Light"/>
                <a:sym typeface="Helvetica Neue Light"/>
              </a:defRPr>
            </a:lvl7pPr>
            <a:lvl8pPr marL="3657600" marR="0" lvl="7" indent="-228600" algn="l" rtl="0">
              <a:lnSpc>
                <a:spcPct val="100000"/>
              </a:lnSpc>
              <a:spcBef>
                <a:spcPts val="0"/>
              </a:spcBef>
              <a:spcAft>
                <a:spcPts val="0"/>
              </a:spcAft>
              <a:buClr>
                <a:srgbClr val="4A4A4A"/>
              </a:buClr>
              <a:buSzPts val="2000"/>
              <a:buFont typeface="Helvetica Neue Light"/>
              <a:buNone/>
              <a:defRPr sz="2000" b="0" i="0" u="none" strike="noStrike" cap="none">
                <a:solidFill>
                  <a:srgbClr val="4A4A4A"/>
                </a:solidFill>
                <a:latin typeface="Helvetica Neue Light"/>
                <a:ea typeface="Helvetica Neue Light"/>
                <a:cs typeface="Helvetica Neue Light"/>
                <a:sym typeface="Helvetica Neue Light"/>
              </a:defRPr>
            </a:lvl8pPr>
            <a:lvl9pPr marL="4114800" marR="0" lvl="8" indent="-228600" algn="l" rtl="0">
              <a:lnSpc>
                <a:spcPct val="100000"/>
              </a:lnSpc>
              <a:spcBef>
                <a:spcPts val="0"/>
              </a:spcBef>
              <a:spcAft>
                <a:spcPts val="0"/>
              </a:spcAft>
              <a:buClr>
                <a:srgbClr val="4A4A4A"/>
              </a:buClr>
              <a:buSzPts val="2000"/>
              <a:buFont typeface="Helvetica Neue Light"/>
              <a:buNone/>
              <a:defRPr sz="2000" b="0" i="0" u="none" strike="noStrike" cap="none">
                <a:solidFill>
                  <a:srgbClr val="4A4A4A"/>
                </a:solidFill>
                <a:latin typeface="Helvetica Neue Light"/>
                <a:ea typeface="Helvetica Neue Light"/>
                <a:cs typeface="Helvetica Neue Light"/>
                <a:sym typeface="Helvetica Neue Light"/>
              </a:defRPr>
            </a:lvl9pPr>
          </a:lstStyle>
          <a:p>
            <a:endParaRPr/>
          </a:p>
        </p:txBody>
      </p:sp>
      <p:sp>
        <p:nvSpPr>
          <p:cNvPr id="21" name="Google Shape;21;p2"/>
          <p:cNvSpPr txBox="1">
            <a:spLocks noGrp="1"/>
          </p:cNvSpPr>
          <p:nvPr>
            <p:ph type="sldNum" idx="12"/>
          </p:nvPr>
        </p:nvSpPr>
        <p:spPr>
          <a:xfrm>
            <a:off x="4585097" y="4886325"/>
            <a:ext cx="178500" cy="192900"/>
          </a:xfrm>
          <a:prstGeom prst="rect">
            <a:avLst/>
          </a:prstGeom>
          <a:noFill/>
          <a:ln>
            <a:noFill/>
          </a:ln>
        </p:spPr>
        <p:txBody>
          <a:bodyPr spcFirstLastPara="1" wrap="square" lIns="28575" tIns="28575" rIns="28575" bIns="28575" anchor="t" anchorCtr="0">
            <a:noAutofit/>
          </a:bodyPr>
          <a:lstStyle>
            <a:lvl1pPr marL="0" marR="0" lvl="0" indent="0" algn="ctr" rtl="0">
              <a:lnSpc>
                <a:spcPct val="100000"/>
              </a:lnSpc>
              <a:spcBef>
                <a:spcPts val="0"/>
              </a:spcBef>
              <a:spcAft>
                <a:spcPts val="0"/>
              </a:spcAft>
              <a:buClr>
                <a:srgbClr val="000000"/>
              </a:buClr>
              <a:buSzPts val="900"/>
              <a:buFont typeface="Gill Sans"/>
              <a:buNone/>
              <a:defRPr sz="900" b="0" i="0" u="none" strike="noStrike" cap="none">
                <a:solidFill>
                  <a:srgbClr val="000000"/>
                </a:solidFill>
                <a:latin typeface="Gill Sans"/>
                <a:ea typeface="Gill Sans"/>
                <a:cs typeface="Gill Sans"/>
                <a:sym typeface="Gill Sans"/>
              </a:defRPr>
            </a:lvl1pPr>
            <a:lvl2pPr marL="0" marR="0" lvl="1" indent="0" algn="ctr" rtl="0">
              <a:lnSpc>
                <a:spcPct val="100000"/>
              </a:lnSpc>
              <a:spcBef>
                <a:spcPts val="0"/>
              </a:spcBef>
              <a:spcAft>
                <a:spcPts val="0"/>
              </a:spcAft>
              <a:buClr>
                <a:srgbClr val="000000"/>
              </a:buClr>
              <a:buSzPts val="900"/>
              <a:buFont typeface="Gill Sans"/>
              <a:buNone/>
              <a:defRPr sz="900" b="0" i="0" u="none" strike="noStrike" cap="none">
                <a:solidFill>
                  <a:srgbClr val="000000"/>
                </a:solidFill>
                <a:latin typeface="Gill Sans"/>
                <a:ea typeface="Gill Sans"/>
                <a:cs typeface="Gill Sans"/>
                <a:sym typeface="Gill Sans"/>
              </a:defRPr>
            </a:lvl2pPr>
            <a:lvl3pPr marL="0" marR="0" lvl="2" indent="0" algn="ctr" rtl="0">
              <a:lnSpc>
                <a:spcPct val="100000"/>
              </a:lnSpc>
              <a:spcBef>
                <a:spcPts val="0"/>
              </a:spcBef>
              <a:spcAft>
                <a:spcPts val="0"/>
              </a:spcAft>
              <a:buClr>
                <a:srgbClr val="000000"/>
              </a:buClr>
              <a:buSzPts val="900"/>
              <a:buFont typeface="Gill Sans"/>
              <a:buNone/>
              <a:defRPr sz="900" b="0" i="0" u="none" strike="noStrike" cap="none">
                <a:solidFill>
                  <a:srgbClr val="000000"/>
                </a:solidFill>
                <a:latin typeface="Gill Sans"/>
                <a:ea typeface="Gill Sans"/>
                <a:cs typeface="Gill Sans"/>
                <a:sym typeface="Gill Sans"/>
              </a:defRPr>
            </a:lvl3pPr>
            <a:lvl4pPr marL="0" marR="0" lvl="3" indent="0" algn="ctr" rtl="0">
              <a:lnSpc>
                <a:spcPct val="100000"/>
              </a:lnSpc>
              <a:spcBef>
                <a:spcPts val="0"/>
              </a:spcBef>
              <a:spcAft>
                <a:spcPts val="0"/>
              </a:spcAft>
              <a:buClr>
                <a:srgbClr val="000000"/>
              </a:buClr>
              <a:buSzPts val="900"/>
              <a:buFont typeface="Gill Sans"/>
              <a:buNone/>
              <a:defRPr sz="900" b="0" i="0" u="none" strike="noStrike" cap="none">
                <a:solidFill>
                  <a:srgbClr val="000000"/>
                </a:solidFill>
                <a:latin typeface="Gill Sans"/>
                <a:ea typeface="Gill Sans"/>
                <a:cs typeface="Gill Sans"/>
                <a:sym typeface="Gill Sans"/>
              </a:defRPr>
            </a:lvl4pPr>
            <a:lvl5pPr marL="0" marR="0" lvl="4" indent="0" algn="ctr" rtl="0">
              <a:lnSpc>
                <a:spcPct val="100000"/>
              </a:lnSpc>
              <a:spcBef>
                <a:spcPts val="0"/>
              </a:spcBef>
              <a:spcAft>
                <a:spcPts val="0"/>
              </a:spcAft>
              <a:buClr>
                <a:srgbClr val="000000"/>
              </a:buClr>
              <a:buSzPts val="900"/>
              <a:buFont typeface="Gill Sans"/>
              <a:buNone/>
              <a:defRPr sz="900" b="0" i="0" u="none" strike="noStrike" cap="none">
                <a:solidFill>
                  <a:srgbClr val="000000"/>
                </a:solidFill>
                <a:latin typeface="Gill Sans"/>
                <a:ea typeface="Gill Sans"/>
                <a:cs typeface="Gill Sans"/>
                <a:sym typeface="Gill Sans"/>
              </a:defRPr>
            </a:lvl5pPr>
            <a:lvl6pPr marL="0" marR="0" lvl="5" indent="0" algn="ctr" rtl="0">
              <a:lnSpc>
                <a:spcPct val="100000"/>
              </a:lnSpc>
              <a:spcBef>
                <a:spcPts val="0"/>
              </a:spcBef>
              <a:spcAft>
                <a:spcPts val="0"/>
              </a:spcAft>
              <a:buClr>
                <a:srgbClr val="000000"/>
              </a:buClr>
              <a:buSzPts val="900"/>
              <a:buFont typeface="Gill Sans"/>
              <a:buNone/>
              <a:defRPr sz="900" b="0" i="0" u="none" strike="noStrike" cap="none">
                <a:solidFill>
                  <a:srgbClr val="000000"/>
                </a:solidFill>
                <a:latin typeface="Gill Sans"/>
                <a:ea typeface="Gill Sans"/>
                <a:cs typeface="Gill Sans"/>
                <a:sym typeface="Gill Sans"/>
              </a:defRPr>
            </a:lvl6pPr>
            <a:lvl7pPr marL="0" marR="0" lvl="6" indent="0" algn="ctr" rtl="0">
              <a:lnSpc>
                <a:spcPct val="100000"/>
              </a:lnSpc>
              <a:spcBef>
                <a:spcPts val="0"/>
              </a:spcBef>
              <a:spcAft>
                <a:spcPts val="0"/>
              </a:spcAft>
              <a:buClr>
                <a:srgbClr val="000000"/>
              </a:buClr>
              <a:buSzPts val="900"/>
              <a:buFont typeface="Gill Sans"/>
              <a:buNone/>
              <a:defRPr sz="900" b="0" i="0" u="none" strike="noStrike" cap="none">
                <a:solidFill>
                  <a:srgbClr val="000000"/>
                </a:solidFill>
                <a:latin typeface="Gill Sans"/>
                <a:ea typeface="Gill Sans"/>
                <a:cs typeface="Gill Sans"/>
                <a:sym typeface="Gill Sans"/>
              </a:defRPr>
            </a:lvl7pPr>
            <a:lvl8pPr marL="0" marR="0" lvl="7" indent="0" algn="ctr" rtl="0">
              <a:lnSpc>
                <a:spcPct val="100000"/>
              </a:lnSpc>
              <a:spcBef>
                <a:spcPts val="0"/>
              </a:spcBef>
              <a:spcAft>
                <a:spcPts val="0"/>
              </a:spcAft>
              <a:buClr>
                <a:srgbClr val="000000"/>
              </a:buClr>
              <a:buSzPts val="900"/>
              <a:buFont typeface="Gill Sans"/>
              <a:buNone/>
              <a:defRPr sz="900" b="0" i="0" u="none" strike="noStrike" cap="none">
                <a:solidFill>
                  <a:srgbClr val="000000"/>
                </a:solidFill>
                <a:latin typeface="Gill Sans"/>
                <a:ea typeface="Gill Sans"/>
                <a:cs typeface="Gill Sans"/>
                <a:sym typeface="Gill Sans"/>
              </a:defRPr>
            </a:lvl8pPr>
            <a:lvl9pPr marL="0" marR="0" lvl="8" indent="0" algn="ctr" rtl="0">
              <a:lnSpc>
                <a:spcPct val="100000"/>
              </a:lnSpc>
              <a:spcBef>
                <a:spcPts val="0"/>
              </a:spcBef>
              <a:spcAft>
                <a:spcPts val="0"/>
              </a:spcAft>
              <a:buClr>
                <a:srgbClr val="000000"/>
              </a:buClr>
              <a:buSzPts val="900"/>
              <a:buFont typeface="Gill Sans"/>
              <a:buNone/>
              <a:defRPr sz="900" b="0" i="0" u="none" strike="noStrike" cap="none">
                <a:solidFill>
                  <a:srgbClr val="000000"/>
                </a:solidFill>
                <a:latin typeface="Gill Sans"/>
                <a:ea typeface="Gill Sans"/>
                <a:cs typeface="Gill Sans"/>
                <a:sym typeface="Gill Sans"/>
              </a:defRPr>
            </a:lvl9pPr>
          </a:lstStyle>
          <a:p>
            <a:pPr marL="0" lvl="0" indent="0" algn="ct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D7AF364-B6C7-40B7-8BDA-FD2B62EE1065}"/>
              </a:ext>
            </a:extLst>
          </p:cNvPr>
          <p:cNvSpPr>
            <a:spLocks noGrp="1"/>
          </p:cNvSpPr>
          <p:nvPr>
            <p:ph type="title"/>
          </p:nvPr>
        </p:nvSpPr>
        <p:spPr>
          <a:xfrm>
            <a:off x="629841" y="342900"/>
            <a:ext cx="2949178" cy="1200150"/>
          </a:xfrm>
        </p:spPr>
        <p:txBody>
          <a:bodyPr anchor="b"/>
          <a:lstStyle>
            <a:lvl1pPr>
              <a:defRPr sz="2400"/>
            </a:lvl1pPr>
          </a:lstStyle>
          <a:p>
            <a:r>
              <a:rPr lang="es-ES"/>
              <a:t>Haga clic para modificar el estilo de título del patrón</a:t>
            </a:r>
          </a:p>
        </p:txBody>
      </p:sp>
      <p:sp>
        <p:nvSpPr>
          <p:cNvPr id="3" name="Marcador de posición de imagen 2">
            <a:extLst>
              <a:ext uri="{FF2B5EF4-FFF2-40B4-BE49-F238E27FC236}">
                <a16:creationId xmlns:a16="http://schemas.microsoft.com/office/drawing/2014/main" id="{2F6A2AF6-93B0-444F-9327-A4693B6BDA3D}"/>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s-ES" dirty="0"/>
          </a:p>
        </p:txBody>
      </p:sp>
      <p:sp>
        <p:nvSpPr>
          <p:cNvPr id="4" name="Marcador de texto 3">
            <a:extLst>
              <a:ext uri="{FF2B5EF4-FFF2-40B4-BE49-F238E27FC236}">
                <a16:creationId xmlns:a16="http://schemas.microsoft.com/office/drawing/2014/main" id="{81D19903-2D99-4285-8F48-0F4C1AF93FC1}"/>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9F501EFD-EA32-43BA-864F-470E4A7E7ADD}"/>
              </a:ext>
            </a:extLst>
          </p:cNvPr>
          <p:cNvSpPr>
            <a:spLocks noGrp="1"/>
          </p:cNvSpPr>
          <p:nvPr>
            <p:ph type="dt" sz="half" idx="10"/>
          </p:nvPr>
        </p:nvSpPr>
        <p:spPr/>
        <p:txBody>
          <a:bodyPr/>
          <a:lstStyle/>
          <a:p>
            <a:fld id="{0159FAA7-C861-4ED5-B349-9EFD2E030791}" type="datetimeFigureOut">
              <a:rPr lang="es-ES" smtClean="0"/>
              <a:t>18/04/2021</a:t>
            </a:fld>
            <a:endParaRPr lang="es-ES" dirty="0"/>
          </a:p>
        </p:txBody>
      </p:sp>
      <p:sp>
        <p:nvSpPr>
          <p:cNvPr id="6" name="Marcador de pie de página 5">
            <a:extLst>
              <a:ext uri="{FF2B5EF4-FFF2-40B4-BE49-F238E27FC236}">
                <a16:creationId xmlns:a16="http://schemas.microsoft.com/office/drawing/2014/main" id="{5F5B6FD3-995E-4A50-928A-BBB36DD70D30}"/>
              </a:ext>
            </a:extLst>
          </p:cNvPr>
          <p:cNvSpPr>
            <a:spLocks noGrp="1"/>
          </p:cNvSpPr>
          <p:nvPr>
            <p:ph type="ftr" sz="quarter" idx="11"/>
          </p:nvPr>
        </p:nvSpPr>
        <p:spPr/>
        <p:txBody>
          <a:bodyPr/>
          <a:lstStyle/>
          <a:p>
            <a:endParaRPr lang="es-ES" dirty="0"/>
          </a:p>
        </p:txBody>
      </p:sp>
      <p:sp>
        <p:nvSpPr>
          <p:cNvPr id="7" name="Marcador de número de diapositiva 6">
            <a:extLst>
              <a:ext uri="{FF2B5EF4-FFF2-40B4-BE49-F238E27FC236}">
                <a16:creationId xmlns:a16="http://schemas.microsoft.com/office/drawing/2014/main" id="{3E5E0589-23A9-45D9-B49D-5C83A39CA67C}"/>
              </a:ext>
            </a:extLst>
          </p:cNvPr>
          <p:cNvSpPr>
            <a:spLocks noGrp="1"/>
          </p:cNvSpPr>
          <p:nvPr>
            <p:ph type="sldNum" sz="quarter" idx="12"/>
          </p:nvPr>
        </p:nvSpPr>
        <p:spPr/>
        <p:txBody>
          <a:bodyPr/>
          <a:lstStyle/>
          <a:p>
            <a:fld id="{C7C79C44-7908-4AAA-BADD-FEA5FF4ACDC8}" type="slidenum">
              <a:rPr lang="es-ES" smtClean="0"/>
              <a:t>‹Nº›</a:t>
            </a:fld>
            <a:endParaRPr lang="es-ES" dirty="0"/>
          </a:p>
        </p:txBody>
      </p:sp>
    </p:spTree>
    <p:extLst>
      <p:ext uri="{BB962C8B-B14F-4D97-AF65-F5344CB8AC3E}">
        <p14:creationId xmlns:p14="http://schemas.microsoft.com/office/powerpoint/2010/main" val="19274378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5F52A77-DCA1-4EC6-8395-8813D1FAA3FA}"/>
              </a:ext>
            </a:extLst>
          </p:cNvPr>
          <p:cNvSpPr>
            <a:spLocks noGrp="1"/>
          </p:cNvSpPr>
          <p:nvPr>
            <p:ph type="title"/>
          </p:nvPr>
        </p:nvSpPr>
        <p:spPr/>
        <p:txBody>
          <a:bodyPr/>
          <a:lstStyle/>
          <a:p>
            <a:r>
              <a:rPr lang="es-ES"/>
              <a:t>Haga clic para modificar el estilo de título del patrón</a:t>
            </a:r>
          </a:p>
        </p:txBody>
      </p:sp>
      <p:sp>
        <p:nvSpPr>
          <p:cNvPr id="3" name="Marcador de fecha 2">
            <a:extLst>
              <a:ext uri="{FF2B5EF4-FFF2-40B4-BE49-F238E27FC236}">
                <a16:creationId xmlns:a16="http://schemas.microsoft.com/office/drawing/2014/main" id="{73D479A7-6C30-4DF4-9A42-08D426148EC9}"/>
              </a:ext>
            </a:extLst>
          </p:cNvPr>
          <p:cNvSpPr>
            <a:spLocks noGrp="1"/>
          </p:cNvSpPr>
          <p:nvPr>
            <p:ph type="dt" sz="half" idx="10"/>
          </p:nvPr>
        </p:nvSpPr>
        <p:spPr/>
        <p:txBody>
          <a:bodyPr/>
          <a:lstStyle/>
          <a:p>
            <a:fld id="{0159FAA7-C861-4ED5-B349-9EFD2E030791}" type="datetimeFigureOut">
              <a:rPr lang="es-ES" smtClean="0"/>
              <a:t>18/04/2021</a:t>
            </a:fld>
            <a:endParaRPr lang="es-ES" dirty="0"/>
          </a:p>
        </p:txBody>
      </p:sp>
      <p:sp>
        <p:nvSpPr>
          <p:cNvPr id="4" name="Marcador de pie de página 3">
            <a:extLst>
              <a:ext uri="{FF2B5EF4-FFF2-40B4-BE49-F238E27FC236}">
                <a16:creationId xmlns:a16="http://schemas.microsoft.com/office/drawing/2014/main" id="{5584D6BB-AA3B-4EF7-96C9-62243559B158}"/>
              </a:ext>
            </a:extLst>
          </p:cNvPr>
          <p:cNvSpPr>
            <a:spLocks noGrp="1"/>
          </p:cNvSpPr>
          <p:nvPr>
            <p:ph type="ftr" sz="quarter" idx="11"/>
          </p:nvPr>
        </p:nvSpPr>
        <p:spPr/>
        <p:txBody>
          <a:bodyPr/>
          <a:lstStyle/>
          <a:p>
            <a:endParaRPr lang="es-ES" dirty="0"/>
          </a:p>
        </p:txBody>
      </p:sp>
      <p:sp>
        <p:nvSpPr>
          <p:cNvPr id="5" name="Marcador de número de diapositiva 4">
            <a:extLst>
              <a:ext uri="{FF2B5EF4-FFF2-40B4-BE49-F238E27FC236}">
                <a16:creationId xmlns:a16="http://schemas.microsoft.com/office/drawing/2014/main" id="{853CACFB-17ED-41E1-BB46-9C75F10A01F6}"/>
              </a:ext>
            </a:extLst>
          </p:cNvPr>
          <p:cNvSpPr>
            <a:spLocks noGrp="1"/>
          </p:cNvSpPr>
          <p:nvPr>
            <p:ph type="sldNum" sz="quarter" idx="12"/>
          </p:nvPr>
        </p:nvSpPr>
        <p:spPr/>
        <p:txBody>
          <a:bodyPr/>
          <a:lstStyle/>
          <a:p>
            <a:fld id="{C7C79C44-7908-4AAA-BADD-FEA5FF4ACDC8}" type="slidenum">
              <a:rPr lang="es-ES" smtClean="0"/>
              <a:t>‹Nº›</a:t>
            </a:fld>
            <a:endParaRPr lang="es-ES" dirty="0"/>
          </a:p>
        </p:txBody>
      </p:sp>
    </p:spTree>
    <p:extLst>
      <p:ext uri="{BB962C8B-B14F-4D97-AF65-F5344CB8AC3E}">
        <p14:creationId xmlns:p14="http://schemas.microsoft.com/office/powerpoint/2010/main" val="420605114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457200" y="206010"/>
            <a:ext cx="8229240" cy="856980"/>
          </a:xfrm>
          <a:prstGeom prst="rect">
            <a:avLst/>
          </a:prstGeom>
        </p:spPr>
        <p:txBody>
          <a:bodyPr lIns="0" tIns="0" rIns="0" bIns="0" anchor="ctr"/>
          <a:lstStyle/>
          <a:p>
            <a:endParaRPr lang="es-ES" sz="1350" b="0" strike="noStrike" spc="-1">
              <a:solidFill>
                <a:srgbClr val="000000"/>
              </a:solidFill>
              <a:latin typeface="Calibri"/>
            </a:endParaRPr>
          </a:p>
        </p:txBody>
      </p:sp>
      <p:sp>
        <p:nvSpPr>
          <p:cNvPr id="6" name="PlaceHolder 2"/>
          <p:cNvSpPr>
            <a:spLocks noGrp="1"/>
          </p:cNvSpPr>
          <p:nvPr>
            <p:ph type="subTitle"/>
          </p:nvPr>
        </p:nvSpPr>
        <p:spPr>
          <a:xfrm>
            <a:off x="457200" y="1200150"/>
            <a:ext cx="8229240" cy="3394170"/>
          </a:xfrm>
          <a:prstGeom prst="rect">
            <a:avLst/>
          </a:prstGeom>
        </p:spPr>
        <p:txBody>
          <a:bodyPr lIns="0" tIns="0" rIns="0" bIns="0" anchor="ctr"/>
          <a:lstStyle/>
          <a:p>
            <a:pPr algn="ctr"/>
            <a:endParaRPr lang="es-ES" sz="2400" b="0" strike="noStrike" spc="-1">
              <a:latin typeface="Arial"/>
            </a:endParaRPr>
          </a:p>
        </p:txBody>
      </p:sp>
    </p:spTree>
    <p:extLst>
      <p:ext uri="{BB962C8B-B14F-4D97-AF65-F5344CB8AC3E}">
        <p14:creationId xmlns:p14="http://schemas.microsoft.com/office/powerpoint/2010/main" val="152551336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FDD02CC-BA16-4DDB-9BA7-D465FED99E3E}"/>
              </a:ext>
            </a:extLst>
          </p:cNvPr>
          <p:cNvSpPr>
            <a:spLocks noGrp="1"/>
          </p:cNvSpPr>
          <p:nvPr>
            <p:ph type="ctrTitle"/>
          </p:nvPr>
        </p:nvSpPr>
        <p:spPr>
          <a:xfrm>
            <a:off x="1143000" y="841772"/>
            <a:ext cx="6858000" cy="1790700"/>
          </a:xfrm>
        </p:spPr>
        <p:txBody>
          <a:bodyPr anchor="b"/>
          <a:lstStyle>
            <a:lvl1pPr algn="ctr">
              <a:defRPr sz="4500"/>
            </a:lvl1pPr>
          </a:lstStyle>
          <a:p>
            <a:r>
              <a:rPr lang="es-ES"/>
              <a:t>Haga clic para modificar el estilo de título del patrón</a:t>
            </a:r>
          </a:p>
        </p:txBody>
      </p:sp>
      <p:sp>
        <p:nvSpPr>
          <p:cNvPr id="3" name="Subtítulo 2">
            <a:extLst>
              <a:ext uri="{FF2B5EF4-FFF2-40B4-BE49-F238E27FC236}">
                <a16:creationId xmlns:a16="http://schemas.microsoft.com/office/drawing/2014/main" id="{10F92AAA-CB8E-429A-B48E-14ABB0D10FE8}"/>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s-ES"/>
              <a:t>Haga clic para modificar el estilo de subtítulo del patrón</a:t>
            </a:r>
          </a:p>
        </p:txBody>
      </p:sp>
      <p:sp>
        <p:nvSpPr>
          <p:cNvPr id="4" name="Marcador de fecha 3">
            <a:extLst>
              <a:ext uri="{FF2B5EF4-FFF2-40B4-BE49-F238E27FC236}">
                <a16:creationId xmlns:a16="http://schemas.microsoft.com/office/drawing/2014/main" id="{A0632B59-C513-42E9-B112-E3A38F770EF3}"/>
              </a:ext>
            </a:extLst>
          </p:cNvPr>
          <p:cNvSpPr>
            <a:spLocks noGrp="1"/>
          </p:cNvSpPr>
          <p:nvPr>
            <p:ph type="dt" sz="half" idx="10"/>
          </p:nvPr>
        </p:nvSpPr>
        <p:spPr/>
        <p:txBody>
          <a:bodyPr/>
          <a:lstStyle/>
          <a:p>
            <a:fld id="{0159FAA7-C861-4ED5-B349-9EFD2E030791}" type="datetimeFigureOut">
              <a:rPr lang="es-ES" smtClean="0"/>
              <a:t>18/04/2021</a:t>
            </a:fld>
            <a:endParaRPr lang="es-ES" dirty="0"/>
          </a:p>
        </p:txBody>
      </p:sp>
      <p:sp>
        <p:nvSpPr>
          <p:cNvPr id="5" name="Marcador de pie de página 4">
            <a:extLst>
              <a:ext uri="{FF2B5EF4-FFF2-40B4-BE49-F238E27FC236}">
                <a16:creationId xmlns:a16="http://schemas.microsoft.com/office/drawing/2014/main" id="{59D1884B-F3E6-493E-924D-99B02EEB9143}"/>
              </a:ext>
            </a:extLst>
          </p:cNvPr>
          <p:cNvSpPr>
            <a:spLocks noGrp="1"/>
          </p:cNvSpPr>
          <p:nvPr>
            <p:ph type="ftr" sz="quarter" idx="11"/>
          </p:nvPr>
        </p:nvSpPr>
        <p:spPr/>
        <p:txBody>
          <a:bodyPr/>
          <a:lstStyle/>
          <a:p>
            <a:endParaRPr lang="es-ES" dirty="0"/>
          </a:p>
        </p:txBody>
      </p:sp>
      <p:sp>
        <p:nvSpPr>
          <p:cNvPr id="6" name="Marcador de número de diapositiva 5">
            <a:extLst>
              <a:ext uri="{FF2B5EF4-FFF2-40B4-BE49-F238E27FC236}">
                <a16:creationId xmlns:a16="http://schemas.microsoft.com/office/drawing/2014/main" id="{213BBE74-B3CA-4038-9943-494961D8BC26}"/>
              </a:ext>
            </a:extLst>
          </p:cNvPr>
          <p:cNvSpPr>
            <a:spLocks noGrp="1"/>
          </p:cNvSpPr>
          <p:nvPr>
            <p:ph type="sldNum" sz="quarter" idx="12"/>
          </p:nvPr>
        </p:nvSpPr>
        <p:spPr/>
        <p:txBody>
          <a:bodyPr/>
          <a:lstStyle/>
          <a:p>
            <a:fld id="{C7C79C44-7908-4AAA-BADD-FEA5FF4ACDC8}" type="slidenum">
              <a:rPr lang="es-ES" smtClean="0"/>
              <a:t>‹Nº›</a:t>
            </a:fld>
            <a:endParaRPr lang="es-ES" dirty="0"/>
          </a:p>
        </p:txBody>
      </p:sp>
    </p:spTree>
    <p:extLst>
      <p:ext uri="{BB962C8B-B14F-4D97-AF65-F5344CB8AC3E}">
        <p14:creationId xmlns:p14="http://schemas.microsoft.com/office/powerpoint/2010/main" val="218594362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4DED33E-C273-4749-B8C8-4D9DDDFE68CE}"/>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BCA06844-460B-46C4-9BB1-1C2D24E92C63}"/>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BB96C3B6-C692-4721-8DB9-AB5865608165}"/>
              </a:ext>
            </a:extLst>
          </p:cNvPr>
          <p:cNvSpPr>
            <a:spLocks noGrp="1"/>
          </p:cNvSpPr>
          <p:nvPr>
            <p:ph type="dt" sz="half" idx="10"/>
          </p:nvPr>
        </p:nvSpPr>
        <p:spPr/>
        <p:txBody>
          <a:bodyPr/>
          <a:lstStyle/>
          <a:p>
            <a:fld id="{0159FAA7-C861-4ED5-B349-9EFD2E030791}" type="datetimeFigureOut">
              <a:rPr lang="es-ES" smtClean="0"/>
              <a:t>18/04/2021</a:t>
            </a:fld>
            <a:endParaRPr lang="es-ES" dirty="0"/>
          </a:p>
        </p:txBody>
      </p:sp>
      <p:sp>
        <p:nvSpPr>
          <p:cNvPr id="5" name="Marcador de pie de página 4">
            <a:extLst>
              <a:ext uri="{FF2B5EF4-FFF2-40B4-BE49-F238E27FC236}">
                <a16:creationId xmlns:a16="http://schemas.microsoft.com/office/drawing/2014/main" id="{E0A41180-0581-41E4-99D5-54771F16A4BD}"/>
              </a:ext>
            </a:extLst>
          </p:cNvPr>
          <p:cNvSpPr>
            <a:spLocks noGrp="1"/>
          </p:cNvSpPr>
          <p:nvPr>
            <p:ph type="ftr" sz="quarter" idx="11"/>
          </p:nvPr>
        </p:nvSpPr>
        <p:spPr/>
        <p:txBody>
          <a:bodyPr/>
          <a:lstStyle/>
          <a:p>
            <a:endParaRPr lang="es-ES" dirty="0"/>
          </a:p>
        </p:txBody>
      </p:sp>
      <p:sp>
        <p:nvSpPr>
          <p:cNvPr id="6" name="Marcador de número de diapositiva 5">
            <a:extLst>
              <a:ext uri="{FF2B5EF4-FFF2-40B4-BE49-F238E27FC236}">
                <a16:creationId xmlns:a16="http://schemas.microsoft.com/office/drawing/2014/main" id="{CFDA0F92-0F54-4D4D-B655-028F7EB4F29A}"/>
              </a:ext>
            </a:extLst>
          </p:cNvPr>
          <p:cNvSpPr>
            <a:spLocks noGrp="1"/>
          </p:cNvSpPr>
          <p:nvPr>
            <p:ph type="sldNum" sz="quarter" idx="12"/>
          </p:nvPr>
        </p:nvSpPr>
        <p:spPr/>
        <p:txBody>
          <a:bodyPr/>
          <a:lstStyle/>
          <a:p>
            <a:fld id="{C7C79C44-7908-4AAA-BADD-FEA5FF4ACDC8}" type="slidenum">
              <a:rPr lang="es-ES" smtClean="0"/>
              <a:t>‹Nº›</a:t>
            </a:fld>
            <a:endParaRPr lang="es-ES" dirty="0"/>
          </a:p>
        </p:txBody>
      </p:sp>
    </p:spTree>
    <p:extLst>
      <p:ext uri="{BB962C8B-B14F-4D97-AF65-F5344CB8AC3E}">
        <p14:creationId xmlns:p14="http://schemas.microsoft.com/office/powerpoint/2010/main" val="242001724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0325CE8-5480-443E-980E-83A0153E6BD4}"/>
              </a:ext>
            </a:extLst>
          </p:cNvPr>
          <p:cNvSpPr>
            <a:spLocks noGrp="1"/>
          </p:cNvSpPr>
          <p:nvPr>
            <p:ph type="title"/>
          </p:nvPr>
        </p:nvSpPr>
        <p:spPr>
          <a:xfrm>
            <a:off x="623888" y="1282304"/>
            <a:ext cx="7886700" cy="2139553"/>
          </a:xfrm>
        </p:spPr>
        <p:txBody>
          <a:bodyPr anchor="b"/>
          <a:lstStyle>
            <a:lvl1pPr>
              <a:defRPr sz="4500"/>
            </a:lvl1pPr>
          </a:lstStyle>
          <a:p>
            <a:r>
              <a:rPr lang="es-ES"/>
              <a:t>Haga clic para modificar el estilo de título del patrón</a:t>
            </a:r>
          </a:p>
        </p:txBody>
      </p:sp>
      <p:sp>
        <p:nvSpPr>
          <p:cNvPr id="3" name="Marcador de texto 2">
            <a:extLst>
              <a:ext uri="{FF2B5EF4-FFF2-40B4-BE49-F238E27FC236}">
                <a16:creationId xmlns:a16="http://schemas.microsoft.com/office/drawing/2014/main" id="{934FD0F4-62C3-4C0C-B5F3-0BE3970A7050}"/>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FEC51A90-0EBA-4B8C-855C-F54F7CAFF71A}"/>
              </a:ext>
            </a:extLst>
          </p:cNvPr>
          <p:cNvSpPr>
            <a:spLocks noGrp="1"/>
          </p:cNvSpPr>
          <p:nvPr>
            <p:ph type="dt" sz="half" idx="10"/>
          </p:nvPr>
        </p:nvSpPr>
        <p:spPr/>
        <p:txBody>
          <a:bodyPr/>
          <a:lstStyle/>
          <a:p>
            <a:fld id="{0159FAA7-C861-4ED5-B349-9EFD2E030791}" type="datetimeFigureOut">
              <a:rPr lang="es-ES" smtClean="0"/>
              <a:t>18/04/2021</a:t>
            </a:fld>
            <a:endParaRPr lang="es-ES" dirty="0"/>
          </a:p>
        </p:txBody>
      </p:sp>
      <p:sp>
        <p:nvSpPr>
          <p:cNvPr id="5" name="Marcador de pie de página 4">
            <a:extLst>
              <a:ext uri="{FF2B5EF4-FFF2-40B4-BE49-F238E27FC236}">
                <a16:creationId xmlns:a16="http://schemas.microsoft.com/office/drawing/2014/main" id="{B23F272F-0EAB-4DD9-82F0-BAAE164895B7}"/>
              </a:ext>
            </a:extLst>
          </p:cNvPr>
          <p:cNvSpPr>
            <a:spLocks noGrp="1"/>
          </p:cNvSpPr>
          <p:nvPr>
            <p:ph type="ftr" sz="quarter" idx="11"/>
          </p:nvPr>
        </p:nvSpPr>
        <p:spPr/>
        <p:txBody>
          <a:bodyPr/>
          <a:lstStyle/>
          <a:p>
            <a:endParaRPr lang="es-ES" dirty="0"/>
          </a:p>
        </p:txBody>
      </p:sp>
      <p:sp>
        <p:nvSpPr>
          <p:cNvPr id="6" name="Marcador de número de diapositiva 5">
            <a:extLst>
              <a:ext uri="{FF2B5EF4-FFF2-40B4-BE49-F238E27FC236}">
                <a16:creationId xmlns:a16="http://schemas.microsoft.com/office/drawing/2014/main" id="{1BF90544-0BCA-4815-97E4-AD689E11B88E}"/>
              </a:ext>
            </a:extLst>
          </p:cNvPr>
          <p:cNvSpPr>
            <a:spLocks noGrp="1"/>
          </p:cNvSpPr>
          <p:nvPr>
            <p:ph type="sldNum" sz="quarter" idx="12"/>
          </p:nvPr>
        </p:nvSpPr>
        <p:spPr/>
        <p:txBody>
          <a:bodyPr/>
          <a:lstStyle/>
          <a:p>
            <a:fld id="{C7C79C44-7908-4AAA-BADD-FEA5FF4ACDC8}" type="slidenum">
              <a:rPr lang="es-ES" smtClean="0"/>
              <a:t>‹Nº›</a:t>
            </a:fld>
            <a:endParaRPr lang="es-ES" dirty="0"/>
          </a:p>
        </p:txBody>
      </p:sp>
    </p:spTree>
    <p:extLst>
      <p:ext uri="{BB962C8B-B14F-4D97-AF65-F5344CB8AC3E}">
        <p14:creationId xmlns:p14="http://schemas.microsoft.com/office/powerpoint/2010/main" val="334020840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5FDD6A9-6E0D-49C6-9EEF-20444EF20BA6}"/>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4F02CFAB-7E85-4630-B14B-5E733DF6CB5E}"/>
              </a:ext>
            </a:extLst>
          </p:cNvPr>
          <p:cNvSpPr>
            <a:spLocks noGrp="1"/>
          </p:cNvSpPr>
          <p:nvPr>
            <p:ph sz="half" idx="1"/>
          </p:nvPr>
        </p:nvSpPr>
        <p:spPr>
          <a:xfrm>
            <a:off x="628650" y="1369219"/>
            <a:ext cx="3886200" cy="3263504"/>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contenido 3">
            <a:extLst>
              <a:ext uri="{FF2B5EF4-FFF2-40B4-BE49-F238E27FC236}">
                <a16:creationId xmlns:a16="http://schemas.microsoft.com/office/drawing/2014/main" id="{87EF474E-F437-4186-A889-5B09D35E47BD}"/>
              </a:ext>
            </a:extLst>
          </p:cNvPr>
          <p:cNvSpPr>
            <a:spLocks noGrp="1"/>
          </p:cNvSpPr>
          <p:nvPr>
            <p:ph sz="half" idx="2"/>
          </p:nvPr>
        </p:nvSpPr>
        <p:spPr>
          <a:xfrm>
            <a:off x="4629150" y="1369219"/>
            <a:ext cx="3886200" cy="3263504"/>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fecha 4">
            <a:extLst>
              <a:ext uri="{FF2B5EF4-FFF2-40B4-BE49-F238E27FC236}">
                <a16:creationId xmlns:a16="http://schemas.microsoft.com/office/drawing/2014/main" id="{E86B1970-9481-452A-A4D6-2E22DF2C46C5}"/>
              </a:ext>
            </a:extLst>
          </p:cNvPr>
          <p:cNvSpPr>
            <a:spLocks noGrp="1"/>
          </p:cNvSpPr>
          <p:nvPr>
            <p:ph type="dt" sz="half" idx="10"/>
          </p:nvPr>
        </p:nvSpPr>
        <p:spPr/>
        <p:txBody>
          <a:bodyPr/>
          <a:lstStyle/>
          <a:p>
            <a:fld id="{0159FAA7-C861-4ED5-B349-9EFD2E030791}" type="datetimeFigureOut">
              <a:rPr lang="es-ES" smtClean="0"/>
              <a:t>18/04/2021</a:t>
            </a:fld>
            <a:endParaRPr lang="es-ES" dirty="0"/>
          </a:p>
        </p:txBody>
      </p:sp>
      <p:sp>
        <p:nvSpPr>
          <p:cNvPr id="6" name="Marcador de pie de página 5">
            <a:extLst>
              <a:ext uri="{FF2B5EF4-FFF2-40B4-BE49-F238E27FC236}">
                <a16:creationId xmlns:a16="http://schemas.microsoft.com/office/drawing/2014/main" id="{E8928E20-37A6-4216-A5B0-80FDE993EB95}"/>
              </a:ext>
            </a:extLst>
          </p:cNvPr>
          <p:cNvSpPr>
            <a:spLocks noGrp="1"/>
          </p:cNvSpPr>
          <p:nvPr>
            <p:ph type="ftr" sz="quarter" idx="11"/>
          </p:nvPr>
        </p:nvSpPr>
        <p:spPr/>
        <p:txBody>
          <a:bodyPr/>
          <a:lstStyle/>
          <a:p>
            <a:endParaRPr lang="es-ES" dirty="0"/>
          </a:p>
        </p:txBody>
      </p:sp>
      <p:sp>
        <p:nvSpPr>
          <p:cNvPr id="7" name="Marcador de número de diapositiva 6">
            <a:extLst>
              <a:ext uri="{FF2B5EF4-FFF2-40B4-BE49-F238E27FC236}">
                <a16:creationId xmlns:a16="http://schemas.microsoft.com/office/drawing/2014/main" id="{05CB5254-890C-48E2-85C3-0C5263F03F76}"/>
              </a:ext>
            </a:extLst>
          </p:cNvPr>
          <p:cNvSpPr>
            <a:spLocks noGrp="1"/>
          </p:cNvSpPr>
          <p:nvPr>
            <p:ph type="sldNum" sz="quarter" idx="12"/>
          </p:nvPr>
        </p:nvSpPr>
        <p:spPr/>
        <p:txBody>
          <a:bodyPr/>
          <a:lstStyle/>
          <a:p>
            <a:fld id="{C7C79C44-7908-4AAA-BADD-FEA5FF4ACDC8}" type="slidenum">
              <a:rPr lang="es-ES" smtClean="0"/>
              <a:t>‹Nº›</a:t>
            </a:fld>
            <a:endParaRPr lang="es-ES" dirty="0"/>
          </a:p>
        </p:txBody>
      </p:sp>
    </p:spTree>
    <p:extLst>
      <p:ext uri="{BB962C8B-B14F-4D97-AF65-F5344CB8AC3E}">
        <p14:creationId xmlns:p14="http://schemas.microsoft.com/office/powerpoint/2010/main" val="192896469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D747283-43EE-4E89-840F-6D1793248D29}"/>
              </a:ext>
            </a:extLst>
          </p:cNvPr>
          <p:cNvSpPr>
            <a:spLocks noGrp="1"/>
          </p:cNvSpPr>
          <p:nvPr>
            <p:ph type="title"/>
          </p:nvPr>
        </p:nvSpPr>
        <p:spPr>
          <a:xfrm>
            <a:off x="629841" y="273844"/>
            <a:ext cx="7886700" cy="994172"/>
          </a:xfrm>
        </p:spPr>
        <p:txBody>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A0B79945-0D35-4242-815C-3374C12A0C7E}"/>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7366CCBB-E87E-4A80-AB60-7E61FE0D171C}"/>
              </a:ext>
            </a:extLst>
          </p:cNvPr>
          <p:cNvSpPr>
            <a:spLocks noGrp="1"/>
          </p:cNvSpPr>
          <p:nvPr>
            <p:ph sz="half" idx="2"/>
          </p:nvPr>
        </p:nvSpPr>
        <p:spPr>
          <a:xfrm>
            <a:off x="629842" y="1878806"/>
            <a:ext cx="3868340" cy="2763441"/>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texto 4">
            <a:extLst>
              <a:ext uri="{FF2B5EF4-FFF2-40B4-BE49-F238E27FC236}">
                <a16:creationId xmlns:a16="http://schemas.microsoft.com/office/drawing/2014/main" id="{543618BC-84A3-46FF-B525-D7D0FE9A6E32}"/>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A7E06457-60AE-4EC4-87EA-14446B710E8C}"/>
              </a:ext>
            </a:extLst>
          </p:cNvPr>
          <p:cNvSpPr>
            <a:spLocks noGrp="1"/>
          </p:cNvSpPr>
          <p:nvPr>
            <p:ph sz="quarter" idx="4"/>
          </p:nvPr>
        </p:nvSpPr>
        <p:spPr>
          <a:xfrm>
            <a:off x="4629150" y="1878806"/>
            <a:ext cx="3887391" cy="2763441"/>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Marcador de fecha 6">
            <a:extLst>
              <a:ext uri="{FF2B5EF4-FFF2-40B4-BE49-F238E27FC236}">
                <a16:creationId xmlns:a16="http://schemas.microsoft.com/office/drawing/2014/main" id="{08397BF0-5A26-4CD0-9D30-61EC3440A2B6}"/>
              </a:ext>
            </a:extLst>
          </p:cNvPr>
          <p:cNvSpPr>
            <a:spLocks noGrp="1"/>
          </p:cNvSpPr>
          <p:nvPr>
            <p:ph type="dt" sz="half" idx="10"/>
          </p:nvPr>
        </p:nvSpPr>
        <p:spPr/>
        <p:txBody>
          <a:bodyPr/>
          <a:lstStyle/>
          <a:p>
            <a:fld id="{0159FAA7-C861-4ED5-B349-9EFD2E030791}" type="datetimeFigureOut">
              <a:rPr lang="es-ES" smtClean="0"/>
              <a:t>18/04/2021</a:t>
            </a:fld>
            <a:endParaRPr lang="es-ES" dirty="0"/>
          </a:p>
        </p:txBody>
      </p:sp>
      <p:sp>
        <p:nvSpPr>
          <p:cNvPr id="8" name="Marcador de pie de página 7">
            <a:extLst>
              <a:ext uri="{FF2B5EF4-FFF2-40B4-BE49-F238E27FC236}">
                <a16:creationId xmlns:a16="http://schemas.microsoft.com/office/drawing/2014/main" id="{42266B09-ED20-4915-9F22-9EF25DBE2CAD}"/>
              </a:ext>
            </a:extLst>
          </p:cNvPr>
          <p:cNvSpPr>
            <a:spLocks noGrp="1"/>
          </p:cNvSpPr>
          <p:nvPr>
            <p:ph type="ftr" sz="quarter" idx="11"/>
          </p:nvPr>
        </p:nvSpPr>
        <p:spPr/>
        <p:txBody>
          <a:bodyPr/>
          <a:lstStyle/>
          <a:p>
            <a:endParaRPr lang="es-ES" dirty="0"/>
          </a:p>
        </p:txBody>
      </p:sp>
      <p:sp>
        <p:nvSpPr>
          <p:cNvPr id="9" name="Marcador de número de diapositiva 8">
            <a:extLst>
              <a:ext uri="{FF2B5EF4-FFF2-40B4-BE49-F238E27FC236}">
                <a16:creationId xmlns:a16="http://schemas.microsoft.com/office/drawing/2014/main" id="{D4948E48-B1A0-4333-920C-1A3F0148B2CA}"/>
              </a:ext>
            </a:extLst>
          </p:cNvPr>
          <p:cNvSpPr>
            <a:spLocks noGrp="1"/>
          </p:cNvSpPr>
          <p:nvPr>
            <p:ph type="sldNum" sz="quarter" idx="12"/>
          </p:nvPr>
        </p:nvSpPr>
        <p:spPr/>
        <p:txBody>
          <a:bodyPr/>
          <a:lstStyle/>
          <a:p>
            <a:fld id="{C7C79C44-7908-4AAA-BADD-FEA5FF4ACDC8}" type="slidenum">
              <a:rPr lang="es-ES" smtClean="0"/>
              <a:t>‹Nº›</a:t>
            </a:fld>
            <a:endParaRPr lang="es-ES" dirty="0"/>
          </a:p>
        </p:txBody>
      </p:sp>
    </p:spTree>
    <p:extLst>
      <p:ext uri="{BB962C8B-B14F-4D97-AF65-F5344CB8AC3E}">
        <p14:creationId xmlns:p14="http://schemas.microsoft.com/office/powerpoint/2010/main" val="397729082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5F52A77-DCA1-4EC6-8395-8813D1FAA3FA}"/>
              </a:ext>
            </a:extLst>
          </p:cNvPr>
          <p:cNvSpPr>
            <a:spLocks noGrp="1"/>
          </p:cNvSpPr>
          <p:nvPr>
            <p:ph type="title"/>
          </p:nvPr>
        </p:nvSpPr>
        <p:spPr/>
        <p:txBody>
          <a:bodyPr/>
          <a:lstStyle/>
          <a:p>
            <a:r>
              <a:rPr lang="es-ES"/>
              <a:t>Haga clic para modificar el estilo de título del patrón</a:t>
            </a:r>
          </a:p>
        </p:txBody>
      </p:sp>
      <p:sp>
        <p:nvSpPr>
          <p:cNvPr id="3" name="Marcador de fecha 2">
            <a:extLst>
              <a:ext uri="{FF2B5EF4-FFF2-40B4-BE49-F238E27FC236}">
                <a16:creationId xmlns:a16="http://schemas.microsoft.com/office/drawing/2014/main" id="{73D479A7-6C30-4DF4-9A42-08D426148EC9}"/>
              </a:ext>
            </a:extLst>
          </p:cNvPr>
          <p:cNvSpPr>
            <a:spLocks noGrp="1"/>
          </p:cNvSpPr>
          <p:nvPr>
            <p:ph type="dt" sz="half" idx="10"/>
          </p:nvPr>
        </p:nvSpPr>
        <p:spPr/>
        <p:txBody>
          <a:bodyPr/>
          <a:lstStyle/>
          <a:p>
            <a:fld id="{0159FAA7-C861-4ED5-B349-9EFD2E030791}" type="datetimeFigureOut">
              <a:rPr lang="es-ES" smtClean="0"/>
              <a:t>18/04/2021</a:t>
            </a:fld>
            <a:endParaRPr lang="es-ES" dirty="0"/>
          </a:p>
        </p:txBody>
      </p:sp>
      <p:sp>
        <p:nvSpPr>
          <p:cNvPr id="4" name="Marcador de pie de página 3">
            <a:extLst>
              <a:ext uri="{FF2B5EF4-FFF2-40B4-BE49-F238E27FC236}">
                <a16:creationId xmlns:a16="http://schemas.microsoft.com/office/drawing/2014/main" id="{5584D6BB-AA3B-4EF7-96C9-62243559B158}"/>
              </a:ext>
            </a:extLst>
          </p:cNvPr>
          <p:cNvSpPr>
            <a:spLocks noGrp="1"/>
          </p:cNvSpPr>
          <p:nvPr>
            <p:ph type="ftr" sz="quarter" idx="11"/>
          </p:nvPr>
        </p:nvSpPr>
        <p:spPr/>
        <p:txBody>
          <a:bodyPr/>
          <a:lstStyle/>
          <a:p>
            <a:endParaRPr lang="es-ES" dirty="0"/>
          </a:p>
        </p:txBody>
      </p:sp>
      <p:sp>
        <p:nvSpPr>
          <p:cNvPr id="5" name="Marcador de número de diapositiva 4">
            <a:extLst>
              <a:ext uri="{FF2B5EF4-FFF2-40B4-BE49-F238E27FC236}">
                <a16:creationId xmlns:a16="http://schemas.microsoft.com/office/drawing/2014/main" id="{853CACFB-17ED-41E1-BB46-9C75F10A01F6}"/>
              </a:ext>
            </a:extLst>
          </p:cNvPr>
          <p:cNvSpPr>
            <a:spLocks noGrp="1"/>
          </p:cNvSpPr>
          <p:nvPr>
            <p:ph type="sldNum" sz="quarter" idx="12"/>
          </p:nvPr>
        </p:nvSpPr>
        <p:spPr/>
        <p:txBody>
          <a:bodyPr/>
          <a:lstStyle/>
          <a:p>
            <a:fld id="{C7C79C44-7908-4AAA-BADD-FEA5FF4ACDC8}" type="slidenum">
              <a:rPr lang="es-ES" smtClean="0"/>
              <a:t>‹Nº›</a:t>
            </a:fld>
            <a:endParaRPr lang="es-ES" dirty="0"/>
          </a:p>
        </p:txBody>
      </p:sp>
    </p:spTree>
    <p:extLst>
      <p:ext uri="{BB962C8B-B14F-4D97-AF65-F5344CB8AC3E}">
        <p14:creationId xmlns:p14="http://schemas.microsoft.com/office/powerpoint/2010/main" val="69188400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7B2B61B2-2AEC-49D1-A5FB-3C73C1ACA04A}"/>
              </a:ext>
            </a:extLst>
          </p:cNvPr>
          <p:cNvSpPr>
            <a:spLocks noGrp="1"/>
          </p:cNvSpPr>
          <p:nvPr>
            <p:ph type="dt" sz="half" idx="10"/>
          </p:nvPr>
        </p:nvSpPr>
        <p:spPr/>
        <p:txBody>
          <a:bodyPr/>
          <a:lstStyle/>
          <a:p>
            <a:fld id="{0159FAA7-C861-4ED5-B349-9EFD2E030791}" type="datetimeFigureOut">
              <a:rPr lang="es-ES" smtClean="0"/>
              <a:t>18/04/2021</a:t>
            </a:fld>
            <a:endParaRPr lang="es-ES" dirty="0"/>
          </a:p>
        </p:txBody>
      </p:sp>
      <p:sp>
        <p:nvSpPr>
          <p:cNvPr id="3" name="Marcador de pie de página 2">
            <a:extLst>
              <a:ext uri="{FF2B5EF4-FFF2-40B4-BE49-F238E27FC236}">
                <a16:creationId xmlns:a16="http://schemas.microsoft.com/office/drawing/2014/main" id="{F6360353-DEF0-4F46-9B85-496316C6B399}"/>
              </a:ext>
            </a:extLst>
          </p:cNvPr>
          <p:cNvSpPr>
            <a:spLocks noGrp="1"/>
          </p:cNvSpPr>
          <p:nvPr>
            <p:ph type="ftr" sz="quarter" idx="11"/>
          </p:nvPr>
        </p:nvSpPr>
        <p:spPr/>
        <p:txBody>
          <a:bodyPr/>
          <a:lstStyle/>
          <a:p>
            <a:endParaRPr lang="es-ES" dirty="0"/>
          </a:p>
        </p:txBody>
      </p:sp>
      <p:sp>
        <p:nvSpPr>
          <p:cNvPr id="4" name="Marcador de número de diapositiva 3">
            <a:extLst>
              <a:ext uri="{FF2B5EF4-FFF2-40B4-BE49-F238E27FC236}">
                <a16:creationId xmlns:a16="http://schemas.microsoft.com/office/drawing/2014/main" id="{4A8D73CB-7A46-45B4-BD06-0D9B002D9134}"/>
              </a:ext>
            </a:extLst>
          </p:cNvPr>
          <p:cNvSpPr>
            <a:spLocks noGrp="1"/>
          </p:cNvSpPr>
          <p:nvPr>
            <p:ph type="sldNum" sz="quarter" idx="12"/>
          </p:nvPr>
        </p:nvSpPr>
        <p:spPr/>
        <p:txBody>
          <a:bodyPr/>
          <a:lstStyle/>
          <a:p>
            <a:fld id="{C7C79C44-7908-4AAA-BADD-FEA5FF4ACDC8}" type="slidenum">
              <a:rPr lang="es-ES" smtClean="0"/>
              <a:t>‹Nº›</a:t>
            </a:fld>
            <a:endParaRPr lang="es-ES" dirty="0"/>
          </a:p>
        </p:txBody>
      </p:sp>
    </p:spTree>
    <p:extLst>
      <p:ext uri="{BB962C8B-B14F-4D97-AF65-F5344CB8AC3E}">
        <p14:creationId xmlns:p14="http://schemas.microsoft.com/office/powerpoint/2010/main" val="17386123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Principio capítulo" type="tx">
  <p:cSld name="TITLE_AND_BODY">
    <p:spTree>
      <p:nvGrpSpPr>
        <p:cNvPr id="1" name="Shape 24"/>
        <p:cNvGrpSpPr/>
        <p:nvPr/>
      </p:nvGrpSpPr>
      <p:grpSpPr>
        <a:xfrm>
          <a:off x="0" y="0"/>
          <a:ext cx="0" cy="0"/>
          <a:chOff x="0" y="0"/>
          <a:chExt cx="0" cy="0"/>
        </a:xfrm>
      </p:grpSpPr>
      <p:sp>
        <p:nvSpPr>
          <p:cNvPr id="25" name="Google Shape;25;p3"/>
          <p:cNvSpPr txBox="1">
            <a:spLocks noGrp="1"/>
          </p:cNvSpPr>
          <p:nvPr>
            <p:ph type="title"/>
          </p:nvPr>
        </p:nvSpPr>
        <p:spPr>
          <a:xfrm>
            <a:off x="1314450" y="2028825"/>
            <a:ext cx="7472400" cy="685800"/>
          </a:xfrm>
          <a:prstGeom prst="rect">
            <a:avLst/>
          </a:prstGeom>
          <a:noFill/>
          <a:ln>
            <a:noFill/>
          </a:ln>
        </p:spPr>
        <p:txBody>
          <a:bodyPr spcFirstLastPara="1" wrap="square" lIns="51425" tIns="51425" rIns="51425" bIns="51425" anchor="t" anchorCtr="0">
            <a:noAutofit/>
          </a:bodyPr>
          <a:lstStyle>
            <a:lvl1pPr marR="0" lvl="0" algn="l" rtl="0">
              <a:lnSpc>
                <a:spcPct val="100000"/>
              </a:lnSpc>
              <a:spcBef>
                <a:spcPts val="0"/>
              </a:spcBef>
              <a:spcAft>
                <a:spcPts val="0"/>
              </a:spcAft>
              <a:buClr>
                <a:srgbClr val="4A4A4A"/>
              </a:buClr>
              <a:buSzPts val="3600"/>
              <a:buFont typeface="Helvetica Neue"/>
              <a:buNone/>
              <a:defRPr sz="3600" b="0" i="0" u="none" strike="noStrike" cap="none">
                <a:solidFill>
                  <a:srgbClr val="4A4A4A"/>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4A4A4A"/>
              </a:buClr>
              <a:buSzPts val="3600"/>
              <a:buFont typeface="Helvetica Neue"/>
              <a:buNone/>
              <a:defRPr sz="3600" b="0" i="0" u="none" strike="noStrike" cap="none">
                <a:solidFill>
                  <a:srgbClr val="4A4A4A"/>
                </a:solidFill>
                <a:latin typeface="Helvetica Neue"/>
                <a:ea typeface="Helvetica Neue"/>
                <a:cs typeface="Helvetica Neue"/>
                <a:sym typeface="Helvetica Neue"/>
              </a:defRPr>
            </a:lvl2pPr>
            <a:lvl3pPr marR="0" lvl="2" algn="l" rtl="0">
              <a:lnSpc>
                <a:spcPct val="100000"/>
              </a:lnSpc>
              <a:spcBef>
                <a:spcPts val="0"/>
              </a:spcBef>
              <a:spcAft>
                <a:spcPts val="0"/>
              </a:spcAft>
              <a:buClr>
                <a:srgbClr val="4A4A4A"/>
              </a:buClr>
              <a:buSzPts val="3600"/>
              <a:buFont typeface="Helvetica Neue"/>
              <a:buNone/>
              <a:defRPr sz="3600" b="0" i="0" u="none" strike="noStrike" cap="none">
                <a:solidFill>
                  <a:srgbClr val="4A4A4A"/>
                </a:solidFill>
                <a:latin typeface="Helvetica Neue"/>
                <a:ea typeface="Helvetica Neue"/>
                <a:cs typeface="Helvetica Neue"/>
                <a:sym typeface="Helvetica Neue"/>
              </a:defRPr>
            </a:lvl3pPr>
            <a:lvl4pPr marR="0" lvl="3" algn="l" rtl="0">
              <a:lnSpc>
                <a:spcPct val="100000"/>
              </a:lnSpc>
              <a:spcBef>
                <a:spcPts val="0"/>
              </a:spcBef>
              <a:spcAft>
                <a:spcPts val="0"/>
              </a:spcAft>
              <a:buClr>
                <a:srgbClr val="4A4A4A"/>
              </a:buClr>
              <a:buSzPts val="3600"/>
              <a:buFont typeface="Helvetica Neue"/>
              <a:buNone/>
              <a:defRPr sz="3600" b="0" i="0" u="none" strike="noStrike" cap="none">
                <a:solidFill>
                  <a:srgbClr val="4A4A4A"/>
                </a:solidFill>
                <a:latin typeface="Helvetica Neue"/>
                <a:ea typeface="Helvetica Neue"/>
                <a:cs typeface="Helvetica Neue"/>
                <a:sym typeface="Helvetica Neue"/>
              </a:defRPr>
            </a:lvl4pPr>
            <a:lvl5pPr marR="0" lvl="4" algn="l" rtl="0">
              <a:lnSpc>
                <a:spcPct val="100000"/>
              </a:lnSpc>
              <a:spcBef>
                <a:spcPts val="0"/>
              </a:spcBef>
              <a:spcAft>
                <a:spcPts val="0"/>
              </a:spcAft>
              <a:buClr>
                <a:srgbClr val="4A4A4A"/>
              </a:buClr>
              <a:buSzPts val="3600"/>
              <a:buFont typeface="Helvetica Neue"/>
              <a:buNone/>
              <a:defRPr sz="3600" b="0" i="0" u="none" strike="noStrike" cap="none">
                <a:solidFill>
                  <a:srgbClr val="4A4A4A"/>
                </a:solidFill>
                <a:latin typeface="Helvetica Neue"/>
                <a:ea typeface="Helvetica Neue"/>
                <a:cs typeface="Helvetica Neue"/>
                <a:sym typeface="Helvetica Neue"/>
              </a:defRPr>
            </a:lvl5pPr>
            <a:lvl6pPr marR="0" lvl="5" algn="l" rtl="0">
              <a:lnSpc>
                <a:spcPct val="100000"/>
              </a:lnSpc>
              <a:spcBef>
                <a:spcPts val="0"/>
              </a:spcBef>
              <a:spcAft>
                <a:spcPts val="0"/>
              </a:spcAft>
              <a:buClr>
                <a:srgbClr val="4A4A4A"/>
              </a:buClr>
              <a:buSzPts val="3600"/>
              <a:buFont typeface="Helvetica Neue"/>
              <a:buNone/>
              <a:defRPr sz="3600" b="0" i="0" u="none" strike="noStrike" cap="none">
                <a:solidFill>
                  <a:srgbClr val="4A4A4A"/>
                </a:solidFill>
                <a:latin typeface="Helvetica Neue"/>
                <a:ea typeface="Helvetica Neue"/>
                <a:cs typeface="Helvetica Neue"/>
                <a:sym typeface="Helvetica Neue"/>
              </a:defRPr>
            </a:lvl6pPr>
            <a:lvl7pPr marR="0" lvl="6" algn="l" rtl="0">
              <a:lnSpc>
                <a:spcPct val="100000"/>
              </a:lnSpc>
              <a:spcBef>
                <a:spcPts val="0"/>
              </a:spcBef>
              <a:spcAft>
                <a:spcPts val="0"/>
              </a:spcAft>
              <a:buClr>
                <a:srgbClr val="4A4A4A"/>
              </a:buClr>
              <a:buSzPts val="3600"/>
              <a:buFont typeface="Helvetica Neue"/>
              <a:buNone/>
              <a:defRPr sz="3600" b="0" i="0" u="none" strike="noStrike" cap="none">
                <a:solidFill>
                  <a:srgbClr val="4A4A4A"/>
                </a:solidFill>
                <a:latin typeface="Helvetica Neue"/>
                <a:ea typeface="Helvetica Neue"/>
                <a:cs typeface="Helvetica Neue"/>
                <a:sym typeface="Helvetica Neue"/>
              </a:defRPr>
            </a:lvl7pPr>
            <a:lvl8pPr marR="0" lvl="7" algn="l" rtl="0">
              <a:lnSpc>
                <a:spcPct val="100000"/>
              </a:lnSpc>
              <a:spcBef>
                <a:spcPts val="0"/>
              </a:spcBef>
              <a:spcAft>
                <a:spcPts val="0"/>
              </a:spcAft>
              <a:buClr>
                <a:srgbClr val="4A4A4A"/>
              </a:buClr>
              <a:buSzPts val="3600"/>
              <a:buFont typeface="Helvetica Neue"/>
              <a:buNone/>
              <a:defRPr sz="3600" b="0" i="0" u="none" strike="noStrike" cap="none">
                <a:solidFill>
                  <a:srgbClr val="4A4A4A"/>
                </a:solidFill>
                <a:latin typeface="Helvetica Neue"/>
                <a:ea typeface="Helvetica Neue"/>
                <a:cs typeface="Helvetica Neue"/>
                <a:sym typeface="Helvetica Neue"/>
              </a:defRPr>
            </a:lvl8pPr>
            <a:lvl9pPr marR="0" lvl="8" algn="l" rtl="0">
              <a:lnSpc>
                <a:spcPct val="100000"/>
              </a:lnSpc>
              <a:spcBef>
                <a:spcPts val="0"/>
              </a:spcBef>
              <a:spcAft>
                <a:spcPts val="0"/>
              </a:spcAft>
              <a:buClr>
                <a:srgbClr val="4A4A4A"/>
              </a:buClr>
              <a:buSzPts val="3600"/>
              <a:buFont typeface="Helvetica Neue"/>
              <a:buNone/>
              <a:defRPr sz="3600" b="0" i="0" u="none" strike="noStrike" cap="none">
                <a:solidFill>
                  <a:srgbClr val="4A4A4A"/>
                </a:solidFill>
                <a:latin typeface="Helvetica Neue"/>
                <a:ea typeface="Helvetica Neue"/>
                <a:cs typeface="Helvetica Neue"/>
                <a:sym typeface="Helvetica Neue"/>
              </a:defRPr>
            </a:lvl9pPr>
          </a:lstStyle>
          <a:p>
            <a:endParaRPr/>
          </a:p>
        </p:txBody>
      </p:sp>
      <p:sp>
        <p:nvSpPr>
          <p:cNvPr id="26" name="Google Shape;26;p3"/>
          <p:cNvSpPr txBox="1">
            <a:spLocks noGrp="1"/>
          </p:cNvSpPr>
          <p:nvPr>
            <p:ph type="body" idx="1"/>
          </p:nvPr>
        </p:nvSpPr>
        <p:spPr>
          <a:xfrm>
            <a:off x="1314450" y="2593181"/>
            <a:ext cx="7472400" cy="1693200"/>
          </a:xfrm>
          <a:prstGeom prst="rect">
            <a:avLst/>
          </a:prstGeom>
          <a:noFill/>
          <a:ln>
            <a:noFill/>
          </a:ln>
        </p:spPr>
        <p:txBody>
          <a:bodyPr spcFirstLastPara="1" wrap="square" lIns="51425" tIns="51425" rIns="51425" bIns="51425" anchor="t" anchorCtr="0">
            <a:noAutofit/>
          </a:bodyPr>
          <a:lstStyle>
            <a:lvl1pPr marL="457200" marR="0" lvl="0" indent="-228600" algn="l" rtl="0">
              <a:lnSpc>
                <a:spcPct val="100000"/>
              </a:lnSpc>
              <a:spcBef>
                <a:spcPts val="0"/>
              </a:spcBef>
              <a:spcAft>
                <a:spcPts val="0"/>
              </a:spcAft>
              <a:buClr>
                <a:srgbClr val="4A4A4A"/>
              </a:buClr>
              <a:buSzPts val="2000"/>
              <a:buFont typeface="Helvetica Neue Light"/>
              <a:buNone/>
              <a:defRPr sz="2000" b="0" i="0" u="none" strike="noStrike" cap="none">
                <a:solidFill>
                  <a:srgbClr val="4A4A4A"/>
                </a:solidFill>
                <a:latin typeface="Helvetica Neue Light"/>
                <a:ea typeface="Helvetica Neue Light"/>
                <a:cs typeface="Helvetica Neue Light"/>
                <a:sym typeface="Helvetica Neue Light"/>
              </a:defRPr>
            </a:lvl1pPr>
            <a:lvl2pPr marL="914400" marR="0" lvl="1" indent="-228600" algn="l" rtl="0">
              <a:lnSpc>
                <a:spcPct val="100000"/>
              </a:lnSpc>
              <a:spcBef>
                <a:spcPts val="0"/>
              </a:spcBef>
              <a:spcAft>
                <a:spcPts val="0"/>
              </a:spcAft>
              <a:buClr>
                <a:srgbClr val="4A4A4A"/>
              </a:buClr>
              <a:buSzPts val="2000"/>
              <a:buFont typeface="Helvetica Neue Light"/>
              <a:buNone/>
              <a:defRPr sz="2000" b="0" i="0" u="none" strike="noStrike" cap="none">
                <a:solidFill>
                  <a:srgbClr val="4A4A4A"/>
                </a:solidFill>
                <a:latin typeface="Helvetica Neue Light"/>
                <a:ea typeface="Helvetica Neue Light"/>
                <a:cs typeface="Helvetica Neue Light"/>
                <a:sym typeface="Helvetica Neue Light"/>
              </a:defRPr>
            </a:lvl2pPr>
            <a:lvl3pPr marL="1371600" marR="0" lvl="2" indent="-228600" algn="l" rtl="0">
              <a:lnSpc>
                <a:spcPct val="100000"/>
              </a:lnSpc>
              <a:spcBef>
                <a:spcPts val="0"/>
              </a:spcBef>
              <a:spcAft>
                <a:spcPts val="0"/>
              </a:spcAft>
              <a:buClr>
                <a:srgbClr val="4A4A4A"/>
              </a:buClr>
              <a:buSzPts val="2000"/>
              <a:buFont typeface="Helvetica Neue Light"/>
              <a:buNone/>
              <a:defRPr sz="2000" b="0" i="0" u="none" strike="noStrike" cap="none">
                <a:solidFill>
                  <a:srgbClr val="4A4A4A"/>
                </a:solidFill>
                <a:latin typeface="Helvetica Neue Light"/>
                <a:ea typeface="Helvetica Neue Light"/>
                <a:cs typeface="Helvetica Neue Light"/>
                <a:sym typeface="Helvetica Neue Light"/>
              </a:defRPr>
            </a:lvl3pPr>
            <a:lvl4pPr marL="1828800" marR="0" lvl="3" indent="-228600" algn="l" rtl="0">
              <a:lnSpc>
                <a:spcPct val="100000"/>
              </a:lnSpc>
              <a:spcBef>
                <a:spcPts val="0"/>
              </a:spcBef>
              <a:spcAft>
                <a:spcPts val="0"/>
              </a:spcAft>
              <a:buClr>
                <a:srgbClr val="4A4A4A"/>
              </a:buClr>
              <a:buSzPts val="2000"/>
              <a:buFont typeface="Helvetica Neue Light"/>
              <a:buNone/>
              <a:defRPr sz="2000" b="0" i="0" u="none" strike="noStrike" cap="none">
                <a:solidFill>
                  <a:srgbClr val="4A4A4A"/>
                </a:solidFill>
                <a:latin typeface="Helvetica Neue Light"/>
                <a:ea typeface="Helvetica Neue Light"/>
                <a:cs typeface="Helvetica Neue Light"/>
                <a:sym typeface="Helvetica Neue Light"/>
              </a:defRPr>
            </a:lvl4pPr>
            <a:lvl5pPr marL="2286000" marR="0" lvl="4" indent="-228600" algn="l" rtl="0">
              <a:lnSpc>
                <a:spcPct val="100000"/>
              </a:lnSpc>
              <a:spcBef>
                <a:spcPts val="0"/>
              </a:spcBef>
              <a:spcAft>
                <a:spcPts val="0"/>
              </a:spcAft>
              <a:buClr>
                <a:srgbClr val="4A4A4A"/>
              </a:buClr>
              <a:buSzPts val="2000"/>
              <a:buFont typeface="Helvetica Neue Light"/>
              <a:buNone/>
              <a:defRPr sz="2000" b="0" i="0" u="none" strike="noStrike" cap="none">
                <a:solidFill>
                  <a:srgbClr val="4A4A4A"/>
                </a:solidFill>
                <a:latin typeface="Helvetica Neue Light"/>
                <a:ea typeface="Helvetica Neue Light"/>
                <a:cs typeface="Helvetica Neue Light"/>
                <a:sym typeface="Helvetica Neue Light"/>
              </a:defRPr>
            </a:lvl5pPr>
            <a:lvl6pPr marL="2743200" marR="0" lvl="5" indent="-228600" algn="l" rtl="0">
              <a:lnSpc>
                <a:spcPct val="100000"/>
              </a:lnSpc>
              <a:spcBef>
                <a:spcPts val="0"/>
              </a:spcBef>
              <a:spcAft>
                <a:spcPts val="0"/>
              </a:spcAft>
              <a:buClr>
                <a:srgbClr val="4A4A4A"/>
              </a:buClr>
              <a:buSzPts val="2000"/>
              <a:buFont typeface="Helvetica Neue Light"/>
              <a:buNone/>
              <a:defRPr sz="2000" b="0" i="0" u="none" strike="noStrike" cap="none">
                <a:solidFill>
                  <a:srgbClr val="4A4A4A"/>
                </a:solidFill>
                <a:latin typeface="Helvetica Neue Light"/>
                <a:ea typeface="Helvetica Neue Light"/>
                <a:cs typeface="Helvetica Neue Light"/>
                <a:sym typeface="Helvetica Neue Light"/>
              </a:defRPr>
            </a:lvl6pPr>
            <a:lvl7pPr marL="3200400" marR="0" lvl="6" indent="-228600" algn="l" rtl="0">
              <a:lnSpc>
                <a:spcPct val="100000"/>
              </a:lnSpc>
              <a:spcBef>
                <a:spcPts val="0"/>
              </a:spcBef>
              <a:spcAft>
                <a:spcPts val="0"/>
              </a:spcAft>
              <a:buClr>
                <a:srgbClr val="4A4A4A"/>
              </a:buClr>
              <a:buSzPts val="2000"/>
              <a:buFont typeface="Helvetica Neue Light"/>
              <a:buNone/>
              <a:defRPr sz="2000" b="0" i="0" u="none" strike="noStrike" cap="none">
                <a:solidFill>
                  <a:srgbClr val="4A4A4A"/>
                </a:solidFill>
                <a:latin typeface="Helvetica Neue Light"/>
                <a:ea typeface="Helvetica Neue Light"/>
                <a:cs typeface="Helvetica Neue Light"/>
                <a:sym typeface="Helvetica Neue Light"/>
              </a:defRPr>
            </a:lvl7pPr>
            <a:lvl8pPr marL="3657600" marR="0" lvl="7" indent="-228600" algn="l" rtl="0">
              <a:lnSpc>
                <a:spcPct val="100000"/>
              </a:lnSpc>
              <a:spcBef>
                <a:spcPts val="0"/>
              </a:spcBef>
              <a:spcAft>
                <a:spcPts val="0"/>
              </a:spcAft>
              <a:buClr>
                <a:srgbClr val="4A4A4A"/>
              </a:buClr>
              <a:buSzPts val="2000"/>
              <a:buFont typeface="Helvetica Neue Light"/>
              <a:buNone/>
              <a:defRPr sz="2000" b="0" i="0" u="none" strike="noStrike" cap="none">
                <a:solidFill>
                  <a:srgbClr val="4A4A4A"/>
                </a:solidFill>
                <a:latin typeface="Helvetica Neue Light"/>
                <a:ea typeface="Helvetica Neue Light"/>
                <a:cs typeface="Helvetica Neue Light"/>
                <a:sym typeface="Helvetica Neue Light"/>
              </a:defRPr>
            </a:lvl8pPr>
            <a:lvl9pPr marL="4114800" marR="0" lvl="8" indent="-228600" algn="l" rtl="0">
              <a:lnSpc>
                <a:spcPct val="100000"/>
              </a:lnSpc>
              <a:spcBef>
                <a:spcPts val="0"/>
              </a:spcBef>
              <a:spcAft>
                <a:spcPts val="0"/>
              </a:spcAft>
              <a:buClr>
                <a:srgbClr val="4A4A4A"/>
              </a:buClr>
              <a:buSzPts val="2000"/>
              <a:buFont typeface="Helvetica Neue Light"/>
              <a:buNone/>
              <a:defRPr sz="2000" b="0" i="0" u="none" strike="noStrike" cap="none">
                <a:solidFill>
                  <a:srgbClr val="4A4A4A"/>
                </a:solidFill>
                <a:latin typeface="Helvetica Neue Light"/>
                <a:ea typeface="Helvetica Neue Light"/>
                <a:cs typeface="Helvetica Neue Light"/>
                <a:sym typeface="Helvetica Neue Light"/>
              </a:defRPr>
            </a:lvl9pPr>
          </a:lstStyle>
          <a:p>
            <a:endParaRPr/>
          </a:p>
        </p:txBody>
      </p:sp>
      <p:sp>
        <p:nvSpPr>
          <p:cNvPr id="27" name="Google Shape;27;p3"/>
          <p:cNvSpPr txBox="1">
            <a:spLocks noGrp="1"/>
          </p:cNvSpPr>
          <p:nvPr>
            <p:ph type="sldNum" idx="12"/>
          </p:nvPr>
        </p:nvSpPr>
        <p:spPr>
          <a:xfrm>
            <a:off x="4477940" y="4886325"/>
            <a:ext cx="178500" cy="192900"/>
          </a:xfrm>
          <a:prstGeom prst="rect">
            <a:avLst/>
          </a:prstGeom>
          <a:noFill/>
          <a:ln>
            <a:noFill/>
          </a:ln>
        </p:spPr>
        <p:txBody>
          <a:bodyPr spcFirstLastPara="1" wrap="square" lIns="28575" tIns="28575" rIns="28575" bIns="28575" anchor="t" anchorCtr="0">
            <a:noAutofit/>
          </a:bodyPr>
          <a:lstStyle>
            <a:lvl1pPr marL="0" marR="0" lvl="0" indent="0" algn="ctr" rtl="0">
              <a:lnSpc>
                <a:spcPct val="100000"/>
              </a:lnSpc>
              <a:spcBef>
                <a:spcPts val="0"/>
              </a:spcBef>
              <a:spcAft>
                <a:spcPts val="0"/>
              </a:spcAft>
              <a:buClr>
                <a:srgbClr val="000000"/>
              </a:buClr>
              <a:buSzPts val="900"/>
              <a:buFont typeface="Gill Sans"/>
              <a:buNone/>
              <a:defRPr sz="900" b="0" i="0" u="none" strike="noStrike" cap="none">
                <a:solidFill>
                  <a:srgbClr val="000000"/>
                </a:solidFill>
                <a:latin typeface="Gill Sans"/>
                <a:ea typeface="Gill Sans"/>
                <a:cs typeface="Gill Sans"/>
                <a:sym typeface="Gill Sans"/>
              </a:defRPr>
            </a:lvl1pPr>
            <a:lvl2pPr marL="0" marR="0" lvl="1" indent="0" algn="ctr" rtl="0">
              <a:lnSpc>
                <a:spcPct val="100000"/>
              </a:lnSpc>
              <a:spcBef>
                <a:spcPts val="0"/>
              </a:spcBef>
              <a:spcAft>
                <a:spcPts val="0"/>
              </a:spcAft>
              <a:buClr>
                <a:srgbClr val="000000"/>
              </a:buClr>
              <a:buSzPts val="900"/>
              <a:buFont typeface="Gill Sans"/>
              <a:buNone/>
              <a:defRPr sz="900" b="0" i="0" u="none" strike="noStrike" cap="none">
                <a:solidFill>
                  <a:srgbClr val="000000"/>
                </a:solidFill>
                <a:latin typeface="Gill Sans"/>
                <a:ea typeface="Gill Sans"/>
                <a:cs typeface="Gill Sans"/>
                <a:sym typeface="Gill Sans"/>
              </a:defRPr>
            </a:lvl2pPr>
            <a:lvl3pPr marL="0" marR="0" lvl="2" indent="0" algn="ctr" rtl="0">
              <a:lnSpc>
                <a:spcPct val="100000"/>
              </a:lnSpc>
              <a:spcBef>
                <a:spcPts val="0"/>
              </a:spcBef>
              <a:spcAft>
                <a:spcPts val="0"/>
              </a:spcAft>
              <a:buClr>
                <a:srgbClr val="000000"/>
              </a:buClr>
              <a:buSzPts val="900"/>
              <a:buFont typeface="Gill Sans"/>
              <a:buNone/>
              <a:defRPr sz="900" b="0" i="0" u="none" strike="noStrike" cap="none">
                <a:solidFill>
                  <a:srgbClr val="000000"/>
                </a:solidFill>
                <a:latin typeface="Gill Sans"/>
                <a:ea typeface="Gill Sans"/>
                <a:cs typeface="Gill Sans"/>
                <a:sym typeface="Gill Sans"/>
              </a:defRPr>
            </a:lvl3pPr>
            <a:lvl4pPr marL="0" marR="0" lvl="3" indent="0" algn="ctr" rtl="0">
              <a:lnSpc>
                <a:spcPct val="100000"/>
              </a:lnSpc>
              <a:spcBef>
                <a:spcPts val="0"/>
              </a:spcBef>
              <a:spcAft>
                <a:spcPts val="0"/>
              </a:spcAft>
              <a:buClr>
                <a:srgbClr val="000000"/>
              </a:buClr>
              <a:buSzPts val="900"/>
              <a:buFont typeface="Gill Sans"/>
              <a:buNone/>
              <a:defRPr sz="900" b="0" i="0" u="none" strike="noStrike" cap="none">
                <a:solidFill>
                  <a:srgbClr val="000000"/>
                </a:solidFill>
                <a:latin typeface="Gill Sans"/>
                <a:ea typeface="Gill Sans"/>
                <a:cs typeface="Gill Sans"/>
                <a:sym typeface="Gill Sans"/>
              </a:defRPr>
            </a:lvl4pPr>
            <a:lvl5pPr marL="0" marR="0" lvl="4" indent="0" algn="ctr" rtl="0">
              <a:lnSpc>
                <a:spcPct val="100000"/>
              </a:lnSpc>
              <a:spcBef>
                <a:spcPts val="0"/>
              </a:spcBef>
              <a:spcAft>
                <a:spcPts val="0"/>
              </a:spcAft>
              <a:buClr>
                <a:srgbClr val="000000"/>
              </a:buClr>
              <a:buSzPts val="900"/>
              <a:buFont typeface="Gill Sans"/>
              <a:buNone/>
              <a:defRPr sz="900" b="0" i="0" u="none" strike="noStrike" cap="none">
                <a:solidFill>
                  <a:srgbClr val="000000"/>
                </a:solidFill>
                <a:latin typeface="Gill Sans"/>
                <a:ea typeface="Gill Sans"/>
                <a:cs typeface="Gill Sans"/>
                <a:sym typeface="Gill Sans"/>
              </a:defRPr>
            </a:lvl5pPr>
            <a:lvl6pPr marL="0" marR="0" lvl="5" indent="0" algn="ctr" rtl="0">
              <a:lnSpc>
                <a:spcPct val="100000"/>
              </a:lnSpc>
              <a:spcBef>
                <a:spcPts val="0"/>
              </a:spcBef>
              <a:spcAft>
                <a:spcPts val="0"/>
              </a:spcAft>
              <a:buClr>
                <a:srgbClr val="000000"/>
              </a:buClr>
              <a:buSzPts val="900"/>
              <a:buFont typeface="Gill Sans"/>
              <a:buNone/>
              <a:defRPr sz="900" b="0" i="0" u="none" strike="noStrike" cap="none">
                <a:solidFill>
                  <a:srgbClr val="000000"/>
                </a:solidFill>
                <a:latin typeface="Gill Sans"/>
                <a:ea typeface="Gill Sans"/>
                <a:cs typeface="Gill Sans"/>
                <a:sym typeface="Gill Sans"/>
              </a:defRPr>
            </a:lvl6pPr>
            <a:lvl7pPr marL="0" marR="0" lvl="6" indent="0" algn="ctr" rtl="0">
              <a:lnSpc>
                <a:spcPct val="100000"/>
              </a:lnSpc>
              <a:spcBef>
                <a:spcPts val="0"/>
              </a:spcBef>
              <a:spcAft>
                <a:spcPts val="0"/>
              </a:spcAft>
              <a:buClr>
                <a:srgbClr val="000000"/>
              </a:buClr>
              <a:buSzPts val="900"/>
              <a:buFont typeface="Gill Sans"/>
              <a:buNone/>
              <a:defRPr sz="900" b="0" i="0" u="none" strike="noStrike" cap="none">
                <a:solidFill>
                  <a:srgbClr val="000000"/>
                </a:solidFill>
                <a:latin typeface="Gill Sans"/>
                <a:ea typeface="Gill Sans"/>
                <a:cs typeface="Gill Sans"/>
                <a:sym typeface="Gill Sans"/>
              </a:defRPr>
            </a:lvl7pPr>
            <a:lvl8pPr marL="0" marR="0" lvl="7" indent="0" algn="ctr" rtl="0">
              <a:lnSpc>
                <a:spcPct val="100000"/>
              </a:lnSpc>
              <a:spcBef>
                <a:spcPts val="0"/>
              </a:spcBef>
              <a:spcAft>
                <a:spcPts val="0"/>
              </a:spcAft>
              <a:buClr>
                <a:srgbClr val="000000"/>
              </a:buClr>
              <a:buSzPts val="900"/>
              <a:buFont typeface="Gill Sans"/>
              <a:buNone/>
              <a:defRPr sz="900" b="0" i="0" u="none" strike="noStrike" cap="none">
                <a:solidFill>
                  <a:srgbClr val="000000"/>
                </a:solidFill>
                <a:latin typeface="Gill Sans"/>
                <a:ea typeface="Gill Sans"/>
                <a:cs typeface="Gill Sans"/>
                <a:sym typeface="Gill Sans"/>
              </a:defRPr>
            </a:lvl8pPr>
            <a:lvl9pPr marL="0" marR="0" lvl="8" indent="0" algn="ctr" rtl="0">
              <a:lnSpc>
                <a:spcPct val="100000"/>
              </a:lnSpc>
              <a:spcBef>
                <a:spcPts val="0"/>
              </a:spcBef>
              <a:spcAft>
                <a:spcPts val="0"/>
              </a:spcAft>
              <a:buClr>
                <a:srgbClr val="000000"/>
              </a:buClr>
              <a:buSzPts val="900"/>
              <a:buFont typeface="Gill Sans"/>
              <a:buNone/>
              <a:defRPr sz="900" b="0" i="0" u="none" strike="noStrike" cap="none">
                <a:solidFill>
                  <a:srgbClr val="000000"/>
                </a:solidFill>
                <a:latin typeface="Gill Sans"/>
                <a:ea typeface="Gill Sans"/>
                <a:cs typeface="Gill Sans"/>
                <a:sym typeface="Gill Sans"/>
              </a:defRPr>
            </a:lvl9pPr>
          </a:lstStyle>
          <a:p>
            <a:pPr marL="0" lvl="0" indent="0" algn="ct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5A0548A-6C91-470E-BAE4-EBC54A9E7EFA}"/>
              </a:ext>
            </a:extLst>
          </p:cNvPr>
          <p:cNvSpPr>
            <a:spLocks noGrp="1"/>
          </p:cNvSpPr>
          <p:nvPr>
            <p:ph type="title"/>
          </p:nvPr>
        </p:nvSpPr>
        <p:spPr>
          <a:xfrm>
            <a:off x="629841" y="342900"/>
            <a:ext cx="2949178" cy="1200150"/>
          </a:xfrm>
        </p:spPr>
        <p:txBody>
          <a:bodyPr anchor="b"/>
          <a:lstStyle>
            <a:lvl1pPr>
              <a:defRPr sz="2400"/>
            </a:lvl1p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71249666-8C25-42CE-AE34-AE4989704A6E}"/>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texto 3">
            <a:extLst>
              <a:ext uri="{FF2B5EF4-FFF2-40B4-BE49-F238E27FC236}">
                <a16:creationId xmlns:a16="http://schemas.microsoft.com/office/drawing/2014/main" id="{3E22270A-0072-4F67-9D6B-5CE5324011AD}"/>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C5952CCA-68CB-4770-AC69-DBC4E2BC0DA5}"/>
              </a:ext>
            </a:extLst>
          </p:cNvPr>
          <p:cNvSpPr>
            <a:spLocks noGrp="1"/>
          </p:cNvSpPr>
          <p:nvPr>
            <p:ph type="dt" sz="half" idx="10"/>
          </p:nvPr>
        </p:nvSpPr>
        <p:spPr/>
        <p:txBody>
          <a:bodyPr/>
          <a:lstStyle/>
          <a:p>
            <a:fld id="{0159FAA7-C861-4ED5-B349-9EFD2E030791}" type="datetimeFigureOut">
              <a:rPr lang="es-ES" smtClean="0"/>
              <a:t>18/04/2021</a:t>
            </a:fld>
            <a:endParaRPr lang="es-ES" dirty="0"/>
          </a:p>
        </p:txBody>
      </p:sp>
      <p:sp>
        <p:nvSpPr>
          <p:cNvPr id="6" name="Marcador de pie de página 5">
            <a:extLst>
              <a:ext uri="{FF2B5EF4-FFF2-40B4-BE49-F238E27FC236}">
                <a16:creationId xmlns:a16="http://schemas.microsoft.com/office/drawing/2014/main" id="{BF9C7D10-8457-4E3B-A1B8-21282A7F9854}"/>
              </a:ext>
            </a:extLst>
          </p:cNvPr>
          <p:cNvSpPr>
            <a:spLocks noGrp="1"/>
          </p:cNvSpPr>
          <p:nvPr>
            <p:ph type="ftr" sz="quarter" idx="11"/>
          </p:nvPr>
        </p:nvSpPr>
        <p:spPr/>
        <p:txBody>
          <a:bodyPr/>
          <a:lstStyle/>
          <a:p>
            <a:endParaRPr lang="es-ES" dirty="0"/>
          </a:p>
        </p:txBody>
      </p:sp>
      <p:sp>
        <p:nvSpPr>
          <p:cNvPr id="7" name="Marcador de número de diapositiva 6">
            <a:extLst>
              <a:ext uri="{FF2B5EF4-FFF2-40B4-BE49-F238E27FC236}">
                <a16:creationId xmlns:a16="http://schemas.microsoft.com/office/drawing/2014/main" id="{184C4606-705A-4834-8D74-D12388AD2F82}"/>
              </a:ext>
            </a:extLst>
          </p:cNvPr>
          <p:cNvSpPr>
            <a:spLocks noGrp="1"/>
          </p:cNvSpPr>
          <p:nvPr>
            <p:ph type="sldNum" sz="quarter" idx="12"/>
          </p:nvPr>
        </p:nvSpPr>
        <p:spPr/>
        <p:txBody>
          <a:bodyPr/>
          <a:lstStyle/>
          <a:p>
            <a:fld id="{C7C79C44-7908-4AAA-BADD-FEA5FF4ACDC8}" type="slidenum">
              <a:rPr lang="es-ES" smtClean="0"/>
              <a:t>‹Nº›</a:t>
            </a:fld>
            <a:endParaRPr lang="es-ES" dirty="0"/>
          </a:p>
        </p:txBody>
      </p:sp>
    </p:spTree>
    <p:extLst>
      <p:ext uri="{BB962C8B-B14F-4D97-AF65-F5344CB8AC3E}">
        <p14:creationId xmlns:p14="http://schemas.microsoft.com/office/powerpoint/2010/main" val="427811980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D7AF364-B6C7-40B7-8BDA-FD2B62EE1065}"/>
              </a:ext>
            </a:extLst>
          </p:cNvPr>
          <p:cNvSpPr>
            <a:spLocks noGrp="1"/>
          </p:cNvSpPr>
          <p:nvPr>
            <p:ph type="title"/>
          </p:nvPr>
        </p:nvSpPr>
        <p:spPr>
          <a:xfrm>
            <a:off x="629841" y="342900"/>
            <a:ext cx="2949178" cy="1200150"/>
          </a:xfrm>
        </p:spPr>
        <p:txBody>
          <a:bodyPr anchor="b"/>
          <a:lstStyle>
            <a:lvl1pPr>
              <a:defRPr sz="2400"/>
            </a:lvl1pPr>
          </a:lstStyle>
          <a:p>
            <a:r>
              <a:rPr lang="es-ES"/>
              <a:t>Haga clic para modificar el estilo de título del patrón</a:t>
            </a:r>
          </a:p>
        </p:txBody>
      </p:sp>
      <p:sp>
        <p:nvSpPr>
          <p:cNvPr id="3" name="Marcador de posición de imagen 2">
            <a:extLst>
              <a:ext uri="{FF2B5EF4-FFF2-40B4-BE49-F238E27FC236}">
                <a16:creationId xmlns:a16="http://schemas.microsoft.com/office/drawing/2014/main" id="{2F6A2AF6-93B0-444F-9327-A4693B6BDA3D}"/>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s-ES" dirty="0"/>
          </a:p>
        </p:txBody>
      </p:sp>
      <p:sp>
        <p:nvSpPr>
          <p:cNvPr id="4" name="Marcador de texto 3">
            <a:extLst>
              <a:ext uri="{FF2B5EF4-FFF2-40B4-BE49-F238E27FC236}">
                <a16:creationId xmlns:a16="http://schemas.microsoft.com/office/drawing/2014/main" id="{81D19903-2D99-4285-8F48-0F4C1AF93FC1}"/>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9F501EFD-EA32-43BA-864F-470E4A7E7ADD}"/>
              </a:ext>
            </a:extLst>
          </p:cNvPr>
          <p:cNvSpPr>
            <a:spLocks noGrp="1"/>
          </p:cNvSpPr>
          <p:nvPr>
            <p:ph type="dt" sz="half" idx="10"/>
          </p:nvPr>
        </p:nvSpPr>
        <p:spPr/>
        <p:txBody>
          <a:bodyPr/>
          <a:lstStyle/>
          <a:p>
            <a:fld id="{0159FAA7-C861-4ED5-B349-9EFD2E030791}" type="datetimeFigureOut">
              <a:rPr lang="es-ES" smtClean="0"/>
              <a:t>18/04/2021</a:t>
            </a:fld>
            <a:endParaRPr lang="es-ES" dirty="0"/>
          </a:p>
        </p:txBody>
      </p:sp>
      <p:sp>
        <p:nvSpPr>
          <p:cNvPr id="6" name="Marcador de pie de página 5">
            <a:extLst>
              <a:ext uri="{FF2B5EF4-FFF2-40B4-BE49-F238E27FC236}">
                <a16:creationId xmlns:a16="http://schemas.microsoft.com/office/drawing/2014/main" id="{5F5B6FD3-995E-4A50-928A-BBB36DD70D30}"/>
              </a:ext>
            </a:extLst>
          </p:cNvPr>
          <p:cNvSpPr>
            <a:spLocks noGrp="1"/>
          </p:cNvSpPr>
          <p:nvPr>
            <p:ph type="ftr" sz="quarter" idx="11"/>
          </p:nvPr>
        </p:nvSpPr>
        <p:spPr/>
        <p:txBody>
          <a:bodyPr/>
          <a:lstStyle/>
          <a:p>
            <a:endParaRPr lang="es-ES" dirty="0"/>
          </a:p>
        </p:txBody>
      </p:sp>
      <p:sp>
        <p:nvSpPr>
          <p:cNvPr id="7" name="Marcador de número de diapositiva 6">
            <a:extLst>
              <a:ext uri="{FF2B5EF4-FFF2-40B4-BE49-F238E27FC236}">
                <a16:creationId xmlns:a16="http://schemas.microsoft.com/office/drawing/2014/main" id="{3E5E0589-23A9-45D9-B49D-5C83A39CA67C}"/>
              </a:ext>
            </a:extLst>
          </p:cNvPr>
          <p:cNvSpPr>
            <a:spLocks noGrp="1"/>
          </p:cNvSpPr>
          <p:nvPr>
            <p:ph type="sldNum" sz="quarter" idx="12"/>
          </p:nvPr>
        </p:nvSpPr>
        <p:spPr/>
        <p:txBody>
          <a:bodyPr/>
          <a:lstStyle/>
          <a:p>
            <a:fld id="{C7C79C44-7908-4AAA-BADD-FEA5FF4ACDC8}" type="slidenum">
              <a:rPr lang="es-ES" smtClean="0"/>
              <a:t>‹Nº›</a:t>
            </a:fld>
            <a:endParaRPr lang="es-ES" dirty="0"/>
          </a:p>
        </p:txBody>
      </p:sp>
    </p:spTree>
    <p:extLst>
      <p:ext uri="{BB962C8B-B14F-4D97-AF65-F5344CB8AC3E}">
        <p14:creationId xmlns:p14="http://schemas.microsoft.com/office/powerpoint/2010/main" val="378111610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EDB237B-E174-48A3-89FE-BDCE4FFF7702}"/>
              </a:ext>
            </a:extLst>
          </p:cNvPr>
          <p:cNvSpPr>
            <a:spLocks noGrp="1"/>
          </p:cNvSpPr>
          <p:nvPr>
            <p:ph type="title"/>
          </p:nvPr>
        </p:nvSpPr>
        <p:spPr/>
        <p:txBody>
          <a:bodyPr/>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93E5B8B6-56C3-473C-BD7C-73DCB94F972B}"/>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35603F06-A96B-470E-8F8F-BF7267AC50CB}"/>
              </a:ext>
            </a:extLst>
          </p:cNvPr>
          <p:cNvSpPr>
            <a:spLocks noGrp="1"/>
          </p:cNvSpPr>
          <p:nvPr>
            <p:ph type="dt" sz="half" idx="10"/>
          </p:nvPr>
        </p:nvSpPr>
        <p:spPr/>
        <p:txBody>
          <a:bodyPr/>
          <a:lstStyle/>
          <a:p>
            <a:fld id="{0159FAA7-C861-4ED5-B349-9EFD2E030791}" type="datetimeFigureOut">
              <a:rPr lang="es-ES" smtClean="0"/>
              <a:t>18/04/2021</a:t>
            </a:fld>
            <a:endParaRPr lang="es-ES" dirty="0"/>
          </a:p>
        </p:txBody>
      </p:sp>
      <p:sp>
        <p:nvSpPr>
          <p:cNvPr id="5" name="Marcador de pie de página 4">
            <a:extLst>
              <a:ext uri="{FF2B5EF4-FFF2-40B4-BE49-F238E27FC236}">
                <a16:creationId xmlns:a16="http://schemas.microsoft.com/office/drawing/2014/main" id="{7F823E74-CAC4-428A-9B2C-6C45B893A5A4}"/>
              </a:ext>
            </a:extLst>
          </p:cNvPr>
          <p:cNvSpPr>
            <a:spLocks noGrp="1"/>
          </p:cNvSpPr>
          <p:nvPr>
            <p:ph type="ftr" sz="quarter" idx="11"/>
          </p:nvPr>
        </p:nvSpPr>
        <p:spPr/>
        <p:txBody>
          <a:bodyPr/>
          <a:lstStyle/>
          <a:p>
            <a:endParaRPr lang="es-ES" dirty="0"/>
          </a:p>
        </p:txBody>
      </p:sp>
      <p:sp>
        <p:nvSpPr>
          <p:cNvPr id="6" name="Marcador de número de diapositiva 5">
            <a:extLst>
              <a:ext uri="{FF2B5EF4-FFF2-40B4-BE49-F238E27FC236}">
                <a16:creationId xmlns:a16="http://schemas.microsoft.com/office/drawing/2014/main" id="{5537A777-1CE1-4EBA-9237-6D0CDA2C9B53}"/>
              </a:ext>
            </a:extLst>
          </p:cNvPr>
          <p:cNvSpPr>
            <a:spLocks noGrp="1"/>
          </p:cNvSpPr>
          <p:nvPr>
            <p:ph type="sldNum" sz="quarter" idx="12"/>
          </p:nvPr>
        </p:nvSpPr>
        <p:spPr/>
        <p:txBody>
          <a:bodyPr/>
          <a:lstStyle/>
          <a:p>
            <a:fld id="{C7C79C44-7908-4AAA-BADD-FEA5FF4ACDC8}" type="slidenum">
              <a:rPr lang="es-ES" smtClean="0"/>
              <a:t>‹Nº›</a:t>
            </a:fld>
            <a:endParaRPr lang="es-ES" dirty="0"/>
          </a:p>
        </p:txBody>
      </p:sp>
    </p:spTree>
    <p:extLst>
      <p:ext uri="{BB962C8B-B14F-4D97-AF65-F5344CB8AC3E}">
        <p14:creationId xmlns:p14="http://schemas.microsoft.com/office/powerpoint/2010/main" val="248702742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ABA56289-0C38-4817-8A8B-4E109E37EAD3}"/>
              </a:ext>
            </a:extLst>
          </p:cNvPr>
          <p:cNvSpPr>
            <a:spLocks noGrp="1"/>
          </p:cNvSpPr>
          <p:nvPr>
            <p:ph type="title" orient="vert"/>
          </p:nvPr>
        </p:nvSpPr>
        <p:spPr>
          <a:xfrm>
            <a:off x="6543675" y="273844"/>
            <a:ext cx="1971675" cy="4358879"/>
          </a:xfrm>
        </p:spPr>
        <p:txBody>
          <a:bodyPr vert="eaVert"/>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926CBEE1-5C31-4BEC-A1BE-310735CB9D47}"/>
              </a:ext>
            </a:extLst>
          </p:cNvPr>
          <p:cNvSpPr>
            <a:spLocks noGrp="1"/>
          </p:cNvSpPr>
          <p:nvPr>
            <p:ph type="body" orient="vert" idx="1"/>
          </p:nvPr>
        </p:nvSpPr>
        <p:spPr>
          <a:xfrm>
            <a:off x="628650" y="273844"/>
            <a:ext cx="5800725" cy="4358879"/>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5EC534D8-79A4-4D5D-B71A-D9FD156313AA}"/>
              </a:ext>
            </a:extLst>
          </p:cNvPr>
          <p:cNvSpPr>
            <a:spLocks noGrp="1"/>
          </p:cNvSpPr>
          <p:nvPr>
            <p:ph type="dt" sz="half" idx="10"/>
          </p:nvPr>
        </p:nvSpPr>
        <p:spPr/>
        <p:txBody>
          <a:bodyPr/>
          <a:lstStyle/>
          <a:p>
            <a:fld id="{0159FAA7-C861-4ED5-B349-9EFD2E030791}" type="datetimeFigureOut">
              <a:rPr lang="es-ES" smtClean="0"/>
              <a:t>18/04/2021</a:t>
            </a:fld>
            <a:endParaRPr lang="es-ES" dirty="0"/>
          </a:p>
        </p:txBody>
      </p:sp>
      <p:sp>
        <p:nvSpPr>
          <p:cNvPr id="5" name="Marcador de pie de página 4">
            <a:extLst>
              <a:ext uri="{FF2B5EF4-FFF2-40B4-BE49-F238E27FC236}">
                <a16:creationId xmlns:a16="http://schemas.microsoft.com/office/drawing/2014/main" id="{5C49CA21-64DC-4A4D-A2E0-9EB7973A5CAF}"/>
              </a:ext>
            </a:extLst>
          </p:cNvPr>
          <p:cNvSpPr>
            <a:spLocks noGrp="1"/>
          </p:cNvSpPr>
          <p:nvPr>
            <p:ph type="ftr" sz="quarter" idx="11"/>
          </p:nvPr>
        </p:nvSpPr>
        <p:spPr/>
        <p:txBody>
          <a:bodyPr/>
          <a:lstStyle/>
          <a:p>
            <a:endParaRPr lang="es-ES" dirty="0"/>
          </a:p>
        </p:txBody>
      </p:sp>
      <p:sp>
        <p:nvSpPr>
          <p:cNvPr id="6" name="Marcador de número de diapositiva 5">
            <a:extLst>
              <a:ext uri="{FF2B5EF4-FFF2-40B4-BE49-F238E27FC236}">
                <a16:creationId xmlns:a16="http://schemas.microsoft.com/office/drawing/2014/main" id="{61A5F385-B71A-44C6-87A1-5D51A96E287E}"/>
              </a:ext>
            </a:extLst>
          </p:cNvPr>
          <p:cNvSpPr>
            <a:spLocks noGrp="1"/>
          </p:cNvSpPr>
          <p:nvPr>
            <p:ph type="sldNum" sz="quarter" idx="12"/>
          </p:nvPr>
        </p:nvSpPr>
        <p:spPr/>
        <p:txBody>
          <a:bodyPr/>
          <a:lstStyle/>
          <a:p>
            <a:fld id="{C7C79C44-7908-4AAA-BADD-FEA5FF4ACDC8}" type="slidenum">
              <a:rPr lang="es-ES" smtClean="0"/>
              <a:t>‹Nº›</a:t>
            </a:fld>
            <a:endParaRPr lang="es-ES" dirty="0"/>
          </a:p>
        </p:txBody>
      </p:sp>
    </p:spTree>
    <p:extLst>
      <p:ext uri="{BB962C8B-B14F-4D97-AF65-F5344CB8AC3E}">
        <p14:creationId xmlns:p14="http://schemas.microsoft.com/office/powerpoint/2010/main" val="243844725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matchingName="Apertura" type="title">
  <p:cSld name="Apertura">
    <p:spTree>
      <p:nvGrpSpPr>
        <p:cNvPr id="1" name="Shape 15"/>
        <p:cNvGrpSpPr/>
        <p:nvPr/>
      </p:nvGrpSpPr>
      <p:grpSpPr>
        <a:xfrm>
          <a:off x="0" y="0"/>
          <a:ext cx="0" cy="0"/>
          <a:chOff x="0" y="0"/>
          <a:chExt cx="0" cy="0"/>
        </a:xfrm>
      </p:grpSpPr>
      <p:sp>
        <p:nvSpPr>
          <p:cNvPr id="16" name="Google Shape;16;p2"/>
          <p:cNvSpPr/>
          <p:nvPr/>
        </p:nvSpPr>
        <p:spPr>
          <a:xfrm>
            <a:off x="-28575" y="4729163"/>
            <a:ext cx="9194100" cy="421500"/>
          </a:xfrm>
          <a:prstGeom prst="rect">
            <a:avLst/>
          </a:prstGeom>
          <a:solidFill>
            <a:srgbClr val="333333"/>
          </a:solidFill>
          <a:ln>
            <a:noFill/>
          </a:ln>
        </p:spPr>
        <p:txBody>
          <a:bodyPr spcFirstLastPara="1" wrap="square" lIns="28575" tIns="28575" rIns="28575" bIns="28575" anchor="ctr" anchorCtr="0">
            <a:noAutofit/>
          </a:bodyPr>
          <a:lstStyle/>
          <a:p>
            <a:pPr marL="0" marR="0" lvl="0" indent="0" algn="l" rtl="0">
              <a:lnSpc>
                <a:spcPct val="100000"/>
              </a:lnSpc>
              <a:spcBef>
                <a:spcPts val="0"/>
              </a:spcBef>
              <a:spcAft>
                <a:spcPts val="0"/>
              </a:spcAft>
              <a:buClr>
                <a:srgbClr val="515151"/>
              </a:buClr>
              <a:buSzPts val="2000"/>
              <a:buFont typeface="Helvetica Neue Light"/>
              <a:buNone/>
            </a:pPr>
            <a:endParaRPr sz="2000" b="0" i="0" u="none" strike="noStrike" cap="none">
              <a:solidFill>
                <a:srgbClr val="000000"/>
              </a:solidFill>
              <a:latin typeface="Gill Sans"/>
              <a:ea typeface="Gill Sans"/>
              <a:cs typeface="Gill Sans"/>
              <a:sym typeface="Gill Sans"/>
            </a:endParaRPr>
          </a:p>
        </p:txBody>
      </p:sp>
      <p:sp>
        <p:nvSpPr>
          <p:cNvPr id="17" name="Google Shape;17;p2"/>
          <p:cNvSpPr/>
          <p:nvPr/>
        </p:nvSpPr>
        <p:spPr>
          <a:xfrm>
            <a:off x="8626547" y="3408"/>
            <a:ext cx="239400" cy="239400"/>
          </a:xfrm>
          <a:prstGeom prst="rect">
            <a:avLst/>
          </a:prstGeom>
          <a:solidFill>
            <a:srgbClr val="D35400"/>
          </a:solidFill>
          <a:ln>
            <a:noFill/>
          </a:ln>
        </p:spPr>
        <p:txBody>
          <a:bodyPr spcFirstLastPara="1" wrap="square" lIns="28575" tIns="28575" rIns="28575" bIns="28575" anchor="ctr" anchorCtr="0">
            <a:noAutofit/>
          </a:bodyPr>
          <a:lstStyle/>
          <a:p>
            <a:pPr marL="0" marR="0" lvl="0" indent="0" algn="l" rtl="0">
              <a:lnSpc>
                <a:spcPct val="100000"/>
              </a:lnSpc>
              <a:spcBef>
                <a:spcPts val="0"/>
              </a:spcBef>
              <a:spcAft>
                <a:spcPts val="0"/>
              </a:spcAft>
              <a:buClr>
                <a:srgbClr val="515151"/>
              </a:buClr>
              <a:buSzPts val="2000"/>
              <a:buFont typeface="Helvetica Neue Light"/>
              <a:buNone/>
            </a:pPr>
            <a:endParaRPr sz="2000" b="0" i="0" u="none" strike="noStrike" cap="none">
              <a:solidFill>
                <a:srgbClr val="000000"/>
              </a:solidFill>
              <a:latin typeface="Gill Sans"/>
              <a:ea typeface="Gill Sans"/>
              <a:cs typeface="Gill Sans"/>
              <a:sym typeface="Gill Sans"/>
            </a:endParaRPr>
          </a:p>
        </p:txBody>
      </p:sp>
      <p:sp>
        <p:nvSpPr>
          <p:cNvPr id="18" name="Google Shape;18;p2"/>
          <p:cNvSpPr/>
          <p:nvPr/>
        </p:nvSpPr>
        <p:spPr>
          <a:xfrm>
            <a:off x="8902558" y="3408"/>
            <a:ext cx="239400" cy="239400"/>
          </a:xfrm>
          <a:prstGeom prst="rect">
            <a:avLst/>
          </a:prstGeom>
          <a:solidFill>
            <a:srgbClr val="F39C12"/>
          </a:solidFill>
          <a:ln>
            <a:noFill/>
          </a:ln>
        </p:spPr>
        <p:txBody>
          <a:bodyPr spcFirstLastPara="1" wrap="square" lIns="28575" tIns="28575" rIns="28575" bIns="28575" anchor="ctr" anchorCtr="0">
            <a:noAutofit/>
          </a:bodyPr>
          <a:lstStyle/>
          <a:p>
            <a:pPr marL="0" marR="0" lvl="0" indent="0" algn="l" rtl="0">
              <a:lnSpc>
                <a:spcPct val="100000"/>
              </a:lnSpc>
              <a:spcBef>
                <a:spcPts val="0"/>
              </a:spcBef>
              <a:spcAft>
                <a:spcPts val="0"/>
              </a:spcAft>
              <a:buClr>
                <a:srgbClr val="515151"/>
              </a:buClr>
              <a:buSzPts val="2000"/>
              <a:buFont typeface="Helvetica Neue Light"/>
              <a:buNone/>
            </a:pPr>
            <a:endParaRPr sz="2000" b="0" i="0" u="none" strike="noStrike" cap="none">
              <a:solidFill>
                <a:srgbClr val="000000"/>
              </a:solidFill>
              <a:latin typeface="Gill Sans"/>
              <a:ea typeface="Gill Sans"/>
              <a:cs typeface="Gill Sans"/>
              <a:sym typeface="Gill Sans"/>
            </a:endParaRPr>
          </a:p>
        </p:txBody>
      </p:sp>
      <p:sp>
        <p:nvSpPr>
          <p:cNvPr id="19" name="Google Shape;19;p2"/>
          <p:cNvSpPr txBox="1">
            <a:spLocks noGrp="1"/>
          </p:cNvSpPr>
          <p:nvPr>
            <p:ph type="title"/>
          </p:nvPr>
        </p:nvSpPr>
        <p:spPr>
          <a:xfrm>
            <a:off x="1164431" y="800100"/>
            <a:ext cx="6980400" cy="557100"/>
          </a:xfrm>
          <a:prstGeom prst="rect">
            <a:avLst/>
          </a:prstGeom>
          <a:noFill/>
          <a:ln>
            <a:noFill/>
          </a:ln>
        </p:spPr>
        <p:txBody>
          <a:bodyPr spcFirstLastPara="1" wrap="square" lIns="51425" tIns="51425" rIns="51425" bIns="51425" anchor="t" anchorCtr="0">
            <a:noAutofit/>
          </a:bodyPr>
          <a:lstStyle>
            <a:lvl1pPr marR="0" lvl="0" algn="l" rtl="0">
              <a:lnSpc>
                <a:spcPct val="100000"/>
              </a:lnSpc>
              <a:spcBef>
                <a:spcPts val="0"/>
              </a:spcBef>
              <a:spcAft>
                <a:spcPts val="0"/>
              </a:spcAft>
              <a:buClr>
                <a:srgbClr val="4A4A4A"/>
              </a:buClr>
              <a:buSzPts val="3600"/>
              <a:buFont typeface="Helvetica Neue"/>
              <a:buNone/>
              <a:defRPr sz="3600" b="0" i="0" u="none" strike="noStrike" cap="none">
                <a:solidFill>
                  <a:srgbClr val="4A4A4A"/>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4A4A4A"/>
              </a:buClr>
              <a:buSzPts val="3600"/>
              <a:buFont typeface="Helvetica Neue"/>
              <a:buNone/>
              <a:defRPr sz="3600" b="0" i="0" u="none" strike="noStrike" cap="none">
                <a:solidFill>
                  <a:srgbClr val="4A4A4A"/>
                </a:solidFill>
                <a:latin typeface="Helvetica Neue"/>
                <a:ea typeface="Helvetica Neue"/>
                <a:cs typeface="Helvetica Neue"/>
                <a:sym typeface="Helvetica Neue"/>
              </a:defRPr>
            </a:lvl2pPr>
            <a:lvl3pPr marR="0" lvl="2" algn="l" rtl="0">
              <a:lnSpc>
                <a:spcPct val="100000"/>
              </a:lnSpc>
              <a:spcBef>
                <a:spcPts val="0"/>
              </a:spcBef>
              <a:spcAft>
                <a:spcPts val="0"/>
              </a:spcAft>
              <a:buClr>
                <a:srgbClr val="4A4A4A"/>
              </a:buClr>
              <a:buSzPts val="3600"/>
              <a:buFont typeface="Helvetica Neue"/>
              <a:buNone/>
              <a:defRPr sz="3600" b="0" i="0" u="none" strike="noStrike" cap="none">
                <a:solidFill>
                  <a:srgbClr val="4A4A4A"/>
                </a:solidFill>
                <a:latin typeface="Helvetica Neue"/>
                <a:ea typeface="Helvetica Neue"/>
                <a:cs typeface="Helvetica Neue"/>
                <a:sym typeface="Helvetica Neue"/>
              </a:defRPr>
            </a:lvl3pPr>
            <a:lvl4pPr marR="0" lvl="3" algn="l" rtl="0">
              <a:lnSpc>
                <a:spcPct val="100000"/>
              </a:lnSpc>
              <a:spcBef>
                <a:spcPts val="0"/>
              </a:spcBef>
              <a:spcAft>
                <a:spcPts val="0"/>
              </a:spcAft>
              <a:buClr>
                <a:srgbClr val="4A4A4A"/>
              </a:buClr>
              <a:buSzPts val="3600"/>
              <a:buFont typeface="Helvetica Neue"/>
              <a:buNone/>
              <a:defRPr sz="3600" b="0" i="0" u="none" strike="noStrike" cap="none">
                <a:solidFill>
                  <a:srgbClr val="4A4A4A"/>
                </a:solidFill>
                <a:latin typeface="Helvetica Neue"/>
                <a:ea typeface="Helvetica Neue"/>
                <a:cs typeface="Helvetica Neue"/>
                <a:sym typeface="Helvetica Neue"/>
              </a:defRPr>
            </a:lvl4pPr>
            <a:lvl5pPr marR="0" lvl="4" algn="l" rtl="0">
              <a:lnSpc>
                <a:spcPct val="100000"/>
              </a:lnSpc>
              <a:spcBef>
                <a:spcPts val="0"/>
              </a:spcBef>
              <a:spcAft>
                <a:spcPts val="0"/>
              </a:spcAft>
              <a:buClr>
                <a:srgbClr val="4A4A4A"/>
              </a:buClr>
              <a:buSzPts val="3600"/>
              <a:buFont typeface="Helvetica Neue"/>
              <a:buNone/>
              <a:defRPr sz="3600" b="0" i="0" u="none" strike="noStrike" cap="none">
                <a:solidFill>
                  <a:srgbClr val="4A4A4A"/>
                </a:solidFill>
                <a:latin typeface="Helvetica Neue"/>
                <a:ea typeface="Helvetica Neue"/>
                <a:cs typeface="Helvetica Neue"/>
                <a:sym typeface="Helvetica Neue"/>
              </a:defRPr>
            </a:lvl5pPr>
            <a:lvl6pPr marR="0" lvl="5" algn="l" rtl="0">
              <a:lnSpc>
                <a:spcPct val="100000"/>
              </a:lnSpc>
              <a:spcBef>
                <a:spcPts val="0"/>
              </a:spcBef>
              <a:spcAft>
                <a:spcPts val="0"/>
              </a:spcAft>
              <a:buClr>
                <a:srgbClr val="4A4A4A"/>
              </a:buClr>
              <a:buSzPts val="3600"/>
              <a:buFont typeface="Helvetica Neue"/>
              <a:buNone/>
              <a:defRPr sz="3600" b="0" i="0" u="none" strike="noStrike" cap="none">
                <a:solidFill>
                  <a:srgbClr val="4A4A4A"/>
                </a:solidFill>
                <a:latin typeface="Helvetica Neue"/>
                <a:ea typeface="Helvetica Neue"/>
                <a:cs typeface="Helvetica Neue"/>
                <a:sym typeface="Helvetica Neue"/>
              </a:defRPr>
            </a:lvl6pPr>
            <a:lvl7pPr marR="0" lvl="6" algn="l" rtl="0">
              <a:lnSpc>
                <a:spcPct val="100000"/>
              </a:lnSpc>
              <a:spcBef>
                <a:spcPts val="0"/>
              </a:spcBef>
              <a:spcAft>
                <a:spcPts val="0"/>
              </a:spcAft>
              <a:buClr>
                <a:srgbClr val="4A4A4A"/>
              </a:buClr>
              <a:buSzPts val="3600"/>
              <a:buFont typeface="Helvetica Neue"/>
              <a:buNone/>
              <a:defRPr sz="3600" b="0" i="0" u="none" strike="noStrike" cap="none">
                <a:solidFill>
                  <a:srgbClr val="4A4A4A"/>
                </a:solidFill>
                <a:latin typeface="Helvetica Neue"/>
                <a:ea typeface="Helvetica Neue"/>
                <a:cs typeface="Helvetica Neue"/>
                <a:sym typeface="Helvetica Neue"/>
              </a:defRPr>
            </a:lvl7pPr>
            <a:lvl8pPr marR="0" lvl="7" algn="l" rtl="0">
              <a:lnSpc>
                <a:spcPct val="100000"/>
              </a:lnSpc>
              <a:spcBef>
                <a:spcPts val="0"/>
              </a:spcBef>
              <a:spcAft>
                <a:spcPts val="0"/>
              </a:spcAft>
              <a:buClr>
                <a:srgbClr val="4A4A4A"/>
              </a:buClr>
              <a:buSzPts val="3600"/>
              <a:buFont typeface="Helvetica Neue"/>
              <a:buNone/>
              <a:defRPr sz="3600" b="0" i="0" u="none" strike="noStrike" cap="none">
                <a:solidFill>
                  <a:srgbClr val="4A4A4A"/>
                </a:solidFill>
                <a:latin typeface="Helvetica Neue"/>
                <a:ea typeface="Helvetica Neue"/>
                <a:cs typeface="Helvetica Neue"/>
                <a:sym typeface="Helvetica Neue"/>
              </a:defRPr>
            </a:lvl8pPr>
            <a:lvl9pPr marR="0" lvl="8" algn="l" rtl="0">
              <a:lnSpc>
                <a:spcPct val="100000"/>
              </a:lnSpc>
              <a:spcBef>
                <a:spcPts val="0"/>
              </a:spcBef>
              <a:spcAft>
                <a:spcPts val="0"/>
              </a:spcAft>
              <a:buClr>
                <a:srgbClr val="4A4A4A"/>
              </a:buClr>
              <a:buSzPts val="3600"/>
              <a:buFont typeface="Helvetica Neue"/>
              <a:buNone/>
              <a:defRPr sz="3600" b="0" i="0" u="none" strike="noStrike" cap="none">
                <a:solidFill>
                  <a:srgbClr val="4A4A4A"/>
                </a:solidFill>
                <a:latin typeface="Helvetica Neue"/>
                <a:ea typeface="Helvetica Neue"/>
                <a:cs typeface="Helvetica Neue"/>
                <a:sym typeface="Helvetica Neue"/>
              </a:defRPr>
            </a:lvl9pPr>
          </a:lstStyle>
          <a:p>
            <a:endParaRPr/>
          </a:p>
        </p:txBody>
      </p:sp>
      <p:sp>
        <p:nvSpPr>
          <p:cNvPr id="20" name="Google Shape;20;p2"/>
          <p:cNvSpPr txBox="1">
            <a:spLocks noGrp="1"/>
          </p:cNvSpPr>
          <p:nvPr>
            <p:ph type="body" idx="1"/>
          </p:nvPr>
        </p:nvSpPr>
        <p:spPr>
          <a:xfrm>
            <a:off x="1179695" y="2650331"/>
            <a:ext cx="7307100" cy="1735800"/>
          </a:xfrm>
          <a:prstGeom prst="rect">
            <a:avLst/>
          </a:prstGeom>
          <a:noFill/>
          <a:ln>
            <a:noFill/>
          </a:ln>
        </p:spPr>
        <p:txBody>
          <a:bodyPr spcFirstLastPara="1" wrap="square" lIns="51425" tIns="51425" rIns="51425" bIns="51425" anchor="t" anchorCtr="0">
            <a:noAutofit/>
          </a:bodyPr>
          <a:lstStyle>
            <a:lvl1pPr marL="457200" marR="0" lvl="0" indent="-228600" algn="l" rtl="0">
              <a:lnSpc>
                <a:spcPct val="100000"/>
              </a:lnSpc>
              <a:spcBef>
                <a:spcPts val="0"/>
              </a:spcBef>
              <a:spcAft>
                <a:spcPts val="0"/>
              </a:spcAft>
              <a:buClr>
                <a:srgbClr val="4A4A4A"/>
              </a:buClr>
              <a:buSzPts val="2000"/>
              <a:buFont typeface="Helvetica Neue Light"/>
              <a:buNone/>
              <a:defRPr sz="2000" b="0" i="0" u="none" strike="noStrike" cap="none">
                <a:solidFill>
                  <a:srgbClr val="4A4A4A"/>
                </a:solidFill>
                <a:latin typeface="Helvetica Neue Light"/>
                <a:ea typeface="Helvetica Neue Light"/>
                <a:cs typeface="Helvetica Neue Light"/>
                <a:sym typeface="Helvetica Neue Light"/>
              </a:defRPr>
            </a:lvl1pPr>
            <a:lvl2pPr marL="914400" marR="0" lvl="1" indent="-228600" algn="l" rtl="0">
              <a:lnSpc>
                <a:spcPct val="100000"/>
              </a:lnSpc>
              <a:spcBef>
                <a:spcPts val="0"/>
              </a:spcBef>
              <a:spcAft>
                <a:spcPts val="0"/>
              </a:spcAft>
              <a:buClr>
                <a:srgbClr val="4A4A4A"/>
              </a:buClr>
              <a:buSzPts val="2000"/>
              <a:buFont typeface="Helvetica Neue Light"/>
              <a:buNone/>
              <a:defRPr sz="2000" b="0" i="0" u="none" strike="noStrike" cap="none">
                <a:solidFill>
                  <a:srgbClr val="4A4A4A"/>
                </a:solidFill>
                <a:latin typeface="Helvetica Neue Light"/>
                <a:ea typeface="Helvetica Neue Light"/>
                <a:cs typeface="Helvetica Neue Light"/>
                <a:sym typeface="Helvetica Neue Light"/>
              </a:defRPr>
            </a:lvl2pPr>
            <a:lvl3pPr marL="1371600" marR="0" lvl="2" indent="-228600" algn="l" rtl="0">
              <a:lnSpc>
                <a:spcPct val="100000"/>
              </a:lnSpc>
              <a:spcBef>
                <a:spcPts val="0"/>
              </a:spcBef>
              <a:spcAft>
                <a:spcPts val="0"/>
              </a:spcAft>
              <a:buClr>
                <a:srgbClr val="4A4A4A"/>
              </a:buClr>
              <a:buSzPts val="2000"/>
              <a:buFont typeface="Helvetica Neue Light"/>
              <a:buNone/>
              <a:defRPr sz="2000" b="0" i="0" u="none" strike="noStrike" cap="none">
                <a:solidFill>
                  <a:srgbClr val="4A4A4A"/>
                </a:solidFill>
                <a:latin typeface="Helvetica Neue Light"/>
                <a:ea typeface="Helvetica Neue Light"/>
                <a:cs typeface="Helvetica Neue Light"/>
                <a:sym typeface="Helvetica Neue Light"/>
              </a:defRPr>
            </a:lvl3pPr>
            <a:lvl4pPr marL="1828800" marR="0" lvl="3" indent="-228600" algn="l" rtl="0">
              <a:lnSpc>
                <a:spcPct val="100000"/>
              </a:lnSpc>
              <a:spcBef>
                <a:spcPts val="0"/>
              </a:spcBef>
              <a:spcAft>
                <a:spcPts val="0"/>
              </a:spcAft>
              <a:buClr>
                <a:srgbClr val="4A4A4A"/>
              </a:buClr>
              <a:buSzPts val="2000"/>
              <a:buFont typeface="Helvetica Neue Light"/>
              <a:buNone/>
              <a:defRPr sz="2000" b="0" i="0" u="none" strike="noStrike" cap="none">
                <a:solidFill>
                  <a:srgbClr val="4A4A4A"/>
                </a:solidFill>
                <a:latin typeface="Helvetica Neue Light"/>
                <a:ea typeface="Helvetica Neue Light"/>
                <a:cs typeface="Helvetica Neue Light"/>
                <a:sym typeface="Helvetica Neue Light"/>
              </a:defRPr>
            </a:lvl4pPr>
            <a:lvl5pPr marL="2286000" marR="0" lvl="4" indent="-228600" algn="l" rtl="0">
              <a:lnSpc>
                <a:spcPct val="100000"/>
              </a:lnSpc>
              <a:spcBef>
                <a:spcPts val="0"/>
              </a:spcBef>
              <a:spcAft>
                <a:spcPts val="0"/>
              </a:spcAft>
              <a:buClr>
                <a:srgbClr val="4A4A4A"/>
              </a:buClr>
              <a:buSzPts val="2000"/>
              <a:buFont typeface="Helvetica Neue Light"/>
              <a:buNone/>
              <a:defRPr sz="2000" b="0" i="0" u="none" strike="noStrike" cap="none">
                <a:solidFill>
                  <a:srgbClr val="4A4A4A"/>
                </a:solidFill>
                <a:latin typeface="Helvetica Neue Light"/>
                <a:ea typeface="Helvetica Neue Light"/>
                <a:cs typeface="Helvetica Neue Light"/>
                <a:sym typeface="Helvetica Neue Light"/>
              </a:defRPr>
            </a:lvl5pPr>
            <a:lvl6pPr marL="2743200" marR="0" lvl="5" indent="-228600" algn="l" rtl="0">
              <a:lnSpc>
                <a:spcPct val="100000"/>
              </a:lnSpc>
              <a:spcBef>
                <a:spcPts val="0"/>
              </a:spcBef>
              <a:spcAft>
                <a:spcPts val="0"/>
              </a:spcAft>
              <a:buClr>
                <a:srgbClr val="4A4A4A"/>
              </a:buClr>
              <a:buSzPts val="2000"/>
              <a:buFont typeface="Helvetica Neue Light"/>
              <a:buNone/>
              <a:defRPr sz="2000" b="0" i="0" u="none" strike="noStrike" cap="none">
                <a:solidFill>
                  <a:srgbClr val="4A4A4A"/>
                </a:solidFill>
                <a:latin typeface="Helvetica Neue Light"/>
                <a:ea typeface="Helvetica Neue Light"/>
                <a:cs typeface="Helvetica Neue Light"/>
                <a:sym typeface="Helvetica Neue Light"/>
              </a:defRPr>
            </a:lvl6pPr>
            <a:lvl7pPr marL="3200400" marR="0" lvl="6" indent="-228600" algn="l" rtl="0">
              <a:lnSpc>
                <a:spcPct val="100000"/>
              </a:lnSpc>
              <a:spcBef>
                <a:spcPts val="0"/>
              </a:spcBef>
              <a:spcAft>
                <a:spcPts val="0"/>
              </a:spcAft>
              <a:buClr>
                <a:srgbClr val="4A4A4A"/>
              </a:buClr>
              <a:buSzPts val="2000"/>
              <a:buFont typeface="Helvetica Neue Light"/>
              <a:buNone/>
              <a:defRPr sz="2000" b="0" i="0" u="none" strike="noStrike" cap="none">
                <a:solidFill>
                  <a:srgbClr val="4A4A4A"/>
                </a:solidFill>
                <a:latin typeface="Helvetica Neue Light"/>
                <a:ea typeface="Helvetica Neue Light"/>
                <a:cs typeface="Helvetica Neue Light"/>
                <a:sym typeface="Helvetica Neue Light"/>
              </a:defRPr>
            </a:lvl7pPr>
            <a:lvl8pPr marL="3657600" marR="0" lvl="7" indent="-228600" algn="l" rtl="0">
              <a:lnSpc>
                <a:spcPct val="100000"/>
              </a:lnSpc>
              <a:spcBef>
                <a:spcPts val="0"/>
              </a:spcBef>
              <a:spcAft>
                <a:spcPts val="0"/>
              </a:spcAft>
              <a:buClr>
                <a:srgbClr val="4A4A4A"/>
              </a:buClr>
              <a:buSzPts val="2000"/>
              <a:buFont typeface="Helvetica Neue Light"/>
              <a:buNone/>
              <a:defRPr sz="2000" b="0" i="0" u="none" strike="noStrike" cap="none">
                <a:solidFill>
                  <a:srgbClr val="4A4A4A"/>
                </a:solidFill>
                <a:latin typeface="Helvetica Neue Light"/>
                <a:ea typeface="Helvetica Neue Light"/>
                <a:cs typeface="Helvetica Neue Light"/>
                <a:sym typeface="Helvetica Neue Light"/>
              </a:defRPr>
            </a:lvl8pPr>
            <a:lvl9pPr marL="4114800" marR="0" lvl="8" indent="-228600" algn="l" rtl="0">
              <a:lnSpc>
                <a:spcPct val="100000"/>
              </a:lnSpc>
              <a:spcBef>
                <a:spcPts val="0"/>
              </a:spcBef>
              <a:spcAft>
                <a:spcPts val="0"/>
              </a:spcAft>
              <a:buClr>
                <a:srgbClr val="4A4A4A"/>
              </a:buClr>
              <a:buSzPts val="2000"/>
              <a:buFont typeface="Helvetica Neue Light"/>
              <a:buNone/>
              <a:defRPr sz="2000" b="0" i="0" u="none" strike="noStrike" cap="none">
                <a:solidFill>
                  <a:srgbClr val="4A4A4A"/>
                </a:solidFill>
                <a:latin typeface="Helvetica Neue Light"/>
                <a:ea typeface="Helvetica Neue Light"/>
                <a:cs typeface="Helvetica Neue Light"/>
                <a:sym typeface="Helvetica Neue Light"/>
              </a:defRPr>
            </a:lvl9pPr>
          </a:lstStyle>
          <a:p>
            <a:endParaRPr/>
          </a:p>
        </p:txBody>
      </p:sp>
      <p:sp>
        <p:nvSpPr>
          <p:cNvPr id="21" name="Google Shape;21;p2"/>
          <p:cNvSpPr txBox="1">
            <a:spLocks noGrp="1"/>
          </p:cNvSpPr>
          <p:nvPr>
            <p:ph type="sldNum" idx="12"/>
          </p:nvPr>
        </p:nvSpPr>
        <p:spPr>
          <a:xfrm>
            <a:off x="4585097" y="4886325"/>
            <a:ext cx="178500" cy="192900"/>
          </a:xfrm>
          <a:prstGeom prst="rect">
            <a:avLst/>
          </a:prstGeom>
          <a:noFill/>
          <a:ln>
            <a:noFill/>
          </a:ln>
        </p:spPr>
        <p:txBody>
          <a:bodyPr spcFirstLastPara="1" wrap="square" lIns="28575" tIns="28575" rIns="28575" bIns="28575" anchor="t" anchorCtr="0">
            <a:noAutofit/>
          </a:bodyPr>
          <a:lstStyle>
            <a:lvl1pPr marL="0" marR="0" lvl="0" indent="0" algn="ctr" rtl="0">
              <a:lnSpc>
                <a:spcPct val="100000"/>
              </a:lnSpc>
              <a:spcBef>
                <a:spcPts val="0"/>
              </a:spcBef>
              <a:spcAft>
                <a:spcPts val="0"/>
              </a:spcAft>
              <a:buClr>
                <a:srgbClr val="000000"/>
              </a:buClr>
              <a:buSzPts val="900"/>
              <a:buFont typeface="Gill Sans"/>
              <a:buNone/>
              <a:defRPr sz="900" b="0" i="0" u="none" strike="noStrike" cap="none">
                <a:solidFill>
                  <a:srgbClr val="000000"/>
                </a:solidFill>
                <a:latin typeface="Gill Sans"/>
                <a:ea typeface="Gill Sans"/>
                <a:cs typeface="Gill Sans"/>
                <a:sym typeface="Gill Sans"/>
              </a:defRPr>
            </a:lvl1pPr>
            <a:lvl2pPr marL="0" marR="0" lvl="1" indent="0" algn="ctr" rtl="0">
              <a:lnSpc>
                <a:spcPct val="100000"/>
              </a:lnSpc>
              <a:spcBef>
                <a:spcPts val="0"/>
              </a:spcBef>
              <a:spcAft>
                <a:spcPts val="0"/>
              </a:spcAft>
              <a:buClr>
                <a:srgbClr val="000000"/>
              </a:buClr>
              <a:buSzPts val="900"/>
              <a:buFont typeface="Gill Sans"/>
              <a:buNone/>
              <a:defRPr sz="900" b="0" i="0" u="none" strike="noStrike" cap="none">
                <a:solidFill>
                  <a:srgbClr val="000000"/>
                </a:solidFill>
                <a:latin typeface="Gill Sans"/>
                <a:ea typeface="Gill Sans"/>
                <a:cs typeface="Gill Sans"/>
                <a:sym typeface="Gill Sans"/>
              </a:defRPr>
            </a:lvl2pPr>
            <a:lvl3pPr marL="0" marR="0" lvl="2" indent="0" algn="ctr" rtl="0">
              <a:lnSpc>
                <a:spcPct val="100000"/>
              </a:lnSpc>
              <a:spcBef>
                <a:spcPts val="0"/>
              </a:spcBef>
              <a:spcAft>
                <a:spcPts val="0"/>
              </a:spcAft>
              <a:buClr>
                <a:srgbClr val="000000"/>
              </a:buClr>
              <a:buSzPts val="900"/>
              <a:buFont typeface="Gill Sans"/>
              <a:buNone/>
              <a:defRPr sz="900" b="0" i="0" u="none" strike="noStrike" cap="none">
                <a:solidFill>
                  <a:srgbClr val="000000"/>
                </a:solidFill>
                <a:latin typeface="Gill Sans"/>
                <a:ea typeface="Gill Sans"/>
                <a:cs typeface="Gill Sans"/>
                <a:sym typeface="Gill Sans"/>
              </a:defRPr>
            </a:lvl3pPr>
            <a:lvl4pPr marL="0" marR="0" lvl="3" indent="0" algn="ctr" rtl="0">
              <a:lnSpc>
                <a:spcPct val="100000"/>
              </a:lnSpc>
              <a:spcBef>
                <a:spcPts val="0"/>
              </a:spcBef>
              <a:spcAft>
                <a:spcPts val="0"/>
              </a:spcAft>
              <a:buClr>
                <a:srgbClr val="000000"/>
              </a:buClr>
              <a:buSzPts val="900"/>
              <a:buFont typeface="Gill Sans"/>
              <a:buNone/>
              <a:defRPr sz="900" b="0" i="0" u="none" strike="noStrike" cap="none">
                <a:solidFill>
                  <a:srgbClr val="000000"/>
                </a:solidFill>
                <a:latin typeface="Gill Sans"/>
                <a:ea typeface="Gill Sans"/>
                <a:cs typeface="Gill Sans"/>
                <a:sym typeface="Gill Sans"/>
              </a:defRPr>
            </a:lvl4pPr>
            <a:lvl5pPr marL="0" marR="0" lvl="4" indent="0" algn="ctr" rtl="0">
              <a:lnSpc>
                <a:spcPct val="100000"/>
              </a:lnSpc>
              <a:spcBef>
                <a:spcPts val="0"/>
              </a:spcBef>
              <a:spcAft>
                <a:spcPts val="0"/>
              </a:spcAft>
              <a:buClr>
                <a:srgbClr val="000000"/>
              </a:buClr>
              <a:buSzPts val="900"/>
              <a:buFont typeface="Gill Sans"/>
              <a:buNone/>
              <a:defRPr sz="900" b="0" i="0" u="none" strike="noStrike" cap="none">
                <a:solidFill>
                  <a:srgbClr val="000000"/>
                </a:solidFill>
                <a:latin typeface="Gill Sans"/>
                <a:ea typeface="Gill Sans"/>
                <a:cs typeface="Gill Sans"/>
                <a:sym typeface="Gill Sans"/>
              </a:defRPr>
            </a:lvl5pPr>
            <a:lvl6pPr marL="0" marR="0" lvl="5" indent="0" algn="ctr" rtl="0">
              <a:lnSpc>
                <a:spcPct val="100000"/>
              </a:lnSpc>
              <a:spcBef>
                <a:spcPts val="0"/>
              </a:spcBef>
              <a:spcAft>
                <a:spcPts val="0"/>
              </a:spcAft>
              <a:buClr>
                <a:srgbClr val="000000"/>
              </a:buClr>
              <a:buSzPts val="900"/>
              <a:buFont typeface="Gill Sans"/>
              <a:buNone/>
              <a:defRPr sz="900" b="0" i="0" u="none" strike="noStrike" cap="none">
                <a:solidFill>
                  <a:srgbClr val="000000"/>
                </a:solidFill>
                <a:latin typeface="Gill Sans"/>
                <a:ea typeface="Gill Sans"/>
                <a:cs typeface="Gill Sans"/>
                <a:sym typeface="Gill Sans"/>
              </a:defRPr>
            </a:lvl6pPr>
            <a:lvl7pPr marL="0" marR="0" lvl="6" indent="0" algn="ctr" rtl="0">
              <a:lnSpc>
                <a:spcPct val="100000"/>
              </a:lnSpc>
              <a:spcBef>
                <a:spcPts val="0"/>
              </a:spcBef>
              <a:spcAft>
                <a:spcPts val="0"/>
              </a:spcAft>
              <a:buClr>
                <a:srgbClr val="000000"/>
              </a:buClr>
              <a:buSzPts val="900"/>
              <a:buFont typeface="Gill Sans"/>
              <a:buNone/>
              <a:defRPr sz="900" b="0" i="0" u="none" strike="noStrike" cap="none">
                <a:solidFill>
                  <a:srgbClr val="000000"/>
                </a:solidFill>
                <a:latin typeface="Gill Sans"/>
                <a:ea typeface="Gill Sans"/>
                <a:cs typeface="Gill Sans"/>
                <a:sym typeface="Gill Sans"/>
              </a:defRPr>
            </a:lvl7pPr>
            <a:lvl8pPr marL="0" marR="0" lvl="7" indent="0" algn="ctr" rtl="0">
              <a:lnSpc>
                <a:spcPct val="100000"/>
              </a:lnSpc>
              <a:spcBef>
                <a:spcPts val="0"/>
              </a:spcBef>
              <a:spcAft>
                <a:spcPts val="0"/>
              </a:spcAft>
              <a:buClr>
                <a:srgbClr val="000000"/>
              </a:buClr>
              <a:buSzPts val="900"/>
              <a:buFont typeface="Gill Sans"/>
              <a:buNone/>
              <a:defRPr sz="900" b="0" i="0" u="none" strike="noStrike" cap="none">
                <a:solidFill>
                  <a:srgbClr val="000000"/>
                </a:solidFill>
                <a:latin typeface="Gill Sans"/>
                <a:ea typeface="Gill Sans"/>
                <a:cs typeface="Gill Sans"/>
                <a:sym typeface="Gill Sans"/>
              </a:defRPr>
            </a:lvl8pPr>
            <a:lvl9pPr marL="0" marR="0" lvl="8" indent="0" algn="ctr" rtl="0">
              <a:lnSpc>
                <a:spcPct val="100000"/>
              </a:lnSpc>
              <a:spcBef>
                <a:spcPts val="0"/>
              </a:spcBef>
              <a:spcAft>
                <a:spcPts val="0"/>
              </a:spcAft>
              <a:buClr>
                <a:srgbClr val="000000"/>
              </a:buClr>
              <a:buSzPts val="900"/>
              <a:buFont typeface="Gill Sans"/>
              <a:buNone/>
              <a:defRPr sz="900" b="0" i="0" u="none" strike="noStrike" cap="none">
                <a:solidFill>
                  <a:srgbClr val="000000"/>
                </a:solidFill>
                <a:latin typeface="Gill Sans"/>
                <a:ea typeface="Gill Sans"/>
                <a:cs typeface="Gill Sans"/>
                <a:sym typeface="Gill Sans"/>
              </a:defRPr>
            </a:lvl9pPr>
          </a:lstStyle>
          <a:p>
            <a:pPr marL="0" lvl="0" indent="0" algn="ctr" rtl="0">
              <a:spcBef>
                <a:spcPts val="0"/>
              </a:spcBef>
              <a:spcAft>
                <a:spcPts val="0"/>
              </a:spcAft>
              <a:buNone/>
            </a:pPr>
            <a:fld id="{00000000-1234-1234-1234-123412341234}" type="slidenum">
              <a:rPr lang="es"/>
              <a:t>‹Nº›</a:t>
            </a:fld>
            <a:endParaRPr/>
          </a:p>
        </p:txBody>
      </p:sp>
    </p:spTree>
    <p:extLst>
      <p:ext uri="{BB962C8B-B14F-4D97-AF65-F5344CB8AC3E}">
        <p14:creationId xmlns:p14="http://schemas.microsoft.com/office/powerpoint/2010/main" val="399693740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Principio capítulo" type="tx">
  <p:cSld name="Principio capítulo">
    <p:spTree>
      <p:nvGrpSpPr>
        <p:cNvPr id="1" name="Shape 24"/>
        <p:cNvGrpSpPr/>
        <p:nvPr/>
      </p:nvGrpSpPr>
      <p:grpSpPr>
        <a:xfrm>
          <a:off x="0" y="0"/>
          <a:ext cx="0" cy="0"/>
          <a:chOff x="0" y="0"/>
          <a:chExt cx="0" cy="0"/>
        </a:xfrm>
      </p:grpSpPr>
      <p:sp>
        <p:nvSpPr>
          <p:cNvPr id="25" name="Google Shape;25;p3"/>
          <p:cNvSpPr txBox="1">
            <a:spLocks noGrp="1"/>
          </p:cNvSpPr>
          <p:nvPr>
            <p:ph type="title"/>
          </p:nvPr>
        </p:nvSpPr>
        <p:spPr>
          <a:xfrm>
            <a:off x="1314450" y="2028825"/>
            <a:ext cx="7472400" cy="685800"/>
          </a:xfrm>
          <a:prstGeom prst="rect">
            <a:avLst/>
          </a:prstGeom>
          <a:noFill/>
          <a:ln>
            <a:noFill/>
          </a:ln>
        </p:spPr>
        <p:txBody>
          <a:bodyPr spcFirstLastPara="1" wrap="square" lIns="51425" tIns="51425" rIns="51425" bIns="51425" anchor="t" anchorCtr="0">
            <a:noAutofit/>
          </a:bodyPr>
          <a:lstStyle>
            <a:lvl1pPr marR="0" lvl="0" algn="l" rtl="0">
              <a:lnSpc>
                <a:spcPct val="100000"/>
              </a:lnSpc>
              <a:spcBef>
                <a:spcPts val="0"/>
              </a:spcBef>
              <a:spcAft>
                <a:spcPts val="0"/>
              </a:spcAft>
              <a:buClr>
                <a:srgbClr val="4A4A4A"/>
              </a:buClr>
              <a:buSzPts val="3600"/>
              <a:buFont typeface="Helvetica Neue"/>
              <a:buNone/>
              <a:defRPr sz="3600" b="0" i="0" u="none" strike="noStrike" cap="none">
                <a:solidFill>
                  <a:srgbClr val="4A4A4A"/>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4A4A4A"/>
              </a:buClr>
              <a:buSzPts val="3600"/>
              <a:buFont typeface="Helvetica Neue"/>
              <a:buNone/>
              <a:defRPr sz="3600" b="0" i="0" u="none" strike="noStrike" cap="none">
                <a:solidFill>
                  <a:srgbClr val="4A4A4A"/>
                </a:solidFill>
                <a:latin typeface="Helvetica Neue"/>
                <a:ea typeface="Helvetica Neue"/>
                <a:cs typeface="Helvetica Neue"/>
                <a:sym typeface="Helvetica Neue"/>
              </a:defRPr>
            </a:lvl2pPr>
            <a:lvl3pPr marR="0" lvl="2" algn="l" rtl="0">
              <a:lnSpc>
                <a:spcPct val="100000"/>
              </a:lnSpc>
              <a:spcBef>
                <a:spcPts val="0"/>
              </a:spcBef>
              <a:spcAft>
                <a:spcPts val="0"/>
              </a:spcAft>
              <a:buClr>
                <a:srgbClr val="4A4A4A"/>
              </a:buClr>
              <a:buSzPts val="3600"/>
              <a:buFont typeface="Helvetica Neue"/>
              <a:buNone/>
              <a:defRPr sz="3600" b="0" i="0" u="none" strike="noStrike" cap="none">
                <a:solidFill>
                  <a:srgbClr val="4A4A4A"/>
                </a:solidFill>
                <a:latin typeface="Helvetica Neue"/>
                <a:ea typeface="Helvetica Neue"/>
                <a:cs typeface="Helvetica Neue"/>
                <a:sym typeface="Helvetica Neue"/>
              </a:defRPr>
            </a:lvl3pPr>
            <a:lvl4pPr marR="0" lvl="3" algn="l" rtl="0">
              <a:lnSpc>
                <a:spcPct val="100000"/>
              </a:lnSpc>
              <a:spcBef>
                <a:spcPts val="0"/>
              </a:spcBef>
              <a:spcAft>
                <a:spcPts val="0"/>
              </a:spcAft>
              <a:buClr>
                <a:srgbClr val="4A4A4A"/>
              </a:buClr>
              <a:buSzPts val="3600"/>
              <a:buFont typeface="Helvetica Neue"/>
              <a:buNone/>
              <a:defRPr sz="3600" b="0" i="0" u="none" strike="noStrike" cap="none">
                <a:solidFill>
                  <a:srgbClr val="4A4A4A"/>
                </a:solidFill>
                <a:latin typeface="Helvetica Neue"/>
                <a:ea typeface="Helvetica Neue"/>
                <a:cs typeface="Helvetica Neue"/>
                <a:sym typeface="Helvetica Neue"/>
              </a:defRPr>
            </a:lvl4pPr>
            <a:lvl5pPr marR="0" lvl="4" algn="l" rtl="0">
              <a:lnSpc>
                <a:spcPct val="100000"/>
              </a:lnSpc>
              <a:spcBef>
                <a:spcPts val="0"/>
              </a:spcBef>
              <a:spcAft>
                <a:spcPts val="0"/>
              </a:spcAft>
              <a:buClr>
                <a:srgbClr val="4A4A4A"/>
              </a:buClr>
              <a:buSzPts val="3600"/>
              <a:buFont typeface="Helvetica Neue"/>
              <a:buNone/>
              <a:defRPr sz="3600" b="0" i="0" u="none" strike="noStrike" cap="none">
                <a:solidFill>
                  <a:srgbClr val="4A4A4A"/>
                </a:solidFill>
                <a:latin typeface="Helvetica Neue"/>
                <a:ea typeface="Helvetica Neue"/>
                <a:cs typeface="Helvetica Neue"/>
                <a:sym typeface="Helvetica Neue"/>
              </a:defRPr>
            </a:lvl5pPr>
            <a:lvl6pPr marR="0" lvl="5" algn="l" rtl="0">
              <a:lnSpc>
                <a:spcPct val="100000"/>
              </a:lnSpc>
              <a:spcBef>
                <a:spcPts val="0"/>
              </a:spcBef>
              <a:spcAft>
                <a:spcPts val="0"/>
              </a:spcAft>
              <a:buClr>
                <a:srgbClr val="4A4A4A"/>
              </a:buClr>
              <a:buSzPts val="3600"/>
              <a:buFont typeface="Helvetica Neue"/>
              <a:buNone/>
              <a:defRPr sz="3600" b="0" i="0" u="none" strike="noStrike" cap="none">
                <a:solidFill>
                  <a:srgbClr val="4A4A4A"/>
                </a:solidFill>
                <a:latin typeface="Helvetica Neue"/>
                <a:ea typeface="Helvetica Neue"/>
                <a:cs typeface="Helvetica Neue"/>
                <a:sym typeface="Helvetica Neue"/>
              </a:defRPr>
            </a:lvl6pPr>
            <a:lvl7pPr marR="0" lvl="6" algn="l" rtl="0">
              <a:lnSpc>
                <a:spcPct val="100000"/>
              </a:lnSpc>
              <a:spcBef>
                <a:spcPts val="0"/>
              </a:spcBef>
              <a:spcAft>
                <a:spcPts val="0"/>
              </a:spcAft>
              <a:buClr>
                <a:srgbClr val="4A4A4A"/>
              </a:buClr>
              <a:buSzPts val="3600"/>
              <a:buFont typeface="Helvetica Neue"/>
              <a:buNone/>
              <a:defRPr sz="3600" b="0" i="0" u="none" strike="noStrike" cap="none">
                <a:solidFill>
                  <a:srgbClr val="4A4A4A"/>
                </a:solidFill>
                <a:latin typeface="Helvetica Neue"/>
                <a:ea typeface="Helvetica Neue"/>
                <a:cs typeface="Helvetica Neue"/>
                <a:sym typeface="Helvetica Neue"/>
              </a:defRPr>
            </a:lvl7pPr>
            <a:lvl8pPr marR="0" lvl="7" algn="l" rtl="0">
              <a:lnSpc>
                <a:spcPct val="100000"/>
              </a:lnSpc>
              <a:spcBef>
                <a:spcPts val="0"/>
              </a:spcBef>
              <a:spcAft>
                <a:spcPts val="0"/>
              </a:spcAft>
              <a:buClr>
                <a:srgbClr val="4A4A4A"/>
              </a:buClr>
              <a:buSzPts val="3600"/>
              <a:buFont typeface="Helvetica Neue"/>
              <a:buNone/>
              <a:defRPr sz="3600" b="0" i="0" u="none" strike="noStrike" cap="none">
                <a:solidFill>
                  <a:srgbClr val="4A4A4A"/>
                </a:solidFill>
                <a:latin typeface="Helvetica Neue"/>
                <a:ea typeface="Helvetica Neue"/>
                <a:cs typeface="Helvetica Neue"/>
                <a:sym typeface="Helvetica Neue"/>
              </a:defRPr>
            </a:lvl8pPr>
            <a:lvl9pPr marR="0" lvl="8" algn="l" rtl="0">
              <a:lnSpc>
                <a:spcPct val="100000"/>
              </a:lnSpc>
              <a:spcBef>
                <a:spcPts val="0"/>
              </a:spcBef>
              <a:spcAft>
                <a:spcPts val="0"/>
              </a:spcAft>
              <a:buClr>
                <a:srgbClr val="4A4A4A"/>
              </a:buClr>
              <a:buSzPts val="3600"/>
              <a:buFont typeface="Helvetica Neue"/>
              <a:buNone/>
              <a:defRPr sz="3600" b="0" i="0" u="none" strike="noStrike" cap="none">
                <a:solidFill>
                  <a:srgbClr val="4A4A4A"/>
                </a:solidFill>
                <a:latin typeface="Helvetica Neue"/>
                <a:ea typeface="Helvetica Neue"/>
                <a:cs typeface="Helvetica Neue"/>
                <a:sym typeface="Helvetica Neue"/>
              </a:defRPr>
            </a:lvl9pPr>
          </a:lstStyle>
          <a:p>
            <a:endParaRPr/>
          </a:p>
        </p:txBody>
      </p:sp>
      <p:sp>
        <p:nvSpPr>
          <p:cNvPr id="26" name="Google Shape;26;p3"/>
          <p:cNvSpPr txBox="1">
            <a:spLocks noGrp="1"/>
          </p:cNvSpPr>
          <p:nvPr>
            <p:ph type="body" idx="1"/>
          </p:nvPr>
        </p:nvSpPr>
        <p:spPr>
          <a:xfrm>
            <a:off x="1314450" y="2593181"/>
            <a:ext cx="7472400" cy="1693200"/>
          </a:xfrm>
          <a:prstGeom prst="rect">
            <a:avLst/>
          </a:prstGeom>
          <a:noFill/>
          <a:ln>
            <a:noFill/>
          </a:ln>
        </p:spPr>
        <p:txBody>
          <a:bodyPr spcFirstLastPara="1" wrap="square" lIns="51425" tIns="51425" rIns="51425" bIns="51425" anchor="t" anchorCtr="0">
            <a:noAutofit/>
          </a:bodyPr>
          <a:lstStyle>
            <a:lvl1pPr marL="457200" marR="0" lvl="0" indent="-228600" algn="l" rtl="0">
              <a:lnSpc>
                <a:spcPct val="100000"/>
              </a:lnSpc>
              <a:spcBef>
                <a:spcPts val="0"/>
              </a:spcBef>
              <a:spcAft>
                <a:spcPts val="0"/>
              </a:spcAft>
              <a:buClr>
                <a:srgbClr val="4A4A4A"/>
              </a:buClr>
              <a:buSzPts val="2000"/>
              <a:buFont typeface="Helvetica Neue Light"/>
              <a:buNone/>
              <a:defRPr sz="2000" b="0" i="0" u="none" strike="noStrike" cap="none">
                <a:solidFill>
                  <a:srgbClr val="4A4A4A"/>
                </a:solidFill>
                <a:latin typeface="Helvetica Neue Light"/>
                <a:ea typeface="Helvetica Neue Light"/>
                <a:cs typeface="Helvetica Neue Light"/>
                <a:sym typeface="Helvetica Neue Light"/>
              </a:defRPr>
            </a:lvl1pPr>
            <a:lvl2pPr marL="914400" marR="0" lvl="1" indent="-228600" algn="l" rtl="0">
              <a:lnSpc>
                <a:spcPct val="100000"/>
              </a:lnSpc>
              <a:spcBef>
                <a:spcPts val="0"/>
              </a:spcBef>
              <a:spcAft>
                <a:spcPts val="0"/>
              </a:spcAft>
              <a:buClr>
                <a:srgbClr val="4A4A4A"/>
              </a:buClr>
              <a:buSzPts val="2000"/>
              <a:buFont typeface="Helvetica Neue Light"/>
              <a:buNone/>
              <a:defRPr sz="2000" b="0" i="0" u="none" strike="noStrike" cap="none">
                <a:solidFill>
                  <a:srgbClr val="4A4A4A"/>
                </a:solidFill>
                <a:latin typeface="Helvetica Neue Light"/>
                <a:ea typeface="Helvetica Neue Light"/>
                <a:cs typeface="Helvetica Neue Light"/>
                <a:sym typeface="Helvetica Neue Light"/>
              </a:defRPr>
            </a:lvl2pPr>
            <a:lvl3pPr marL="1371600" marR="0" lvl="2" indent="-228600" algn="l" rtl="0">
              <a:lnSpc>
                <a:spcPct val="100000"/>
              </a:lnSpc>
              <a:spcBef>
                <a:spcPts val="0"/>
              </a:spcBef>
              <a:spcAft>
                <a:spcPts val="0"/>
              </a:spcAft>
              <a:buClr>
                <a:srgbClr val="4A4A4A"/>
              </a:buClr>
              <a:buSzPts val="2000"/>
              <a:buFont typeface="Helvetica Neue Light"/>
              <a:buNone/>
              <a:defRPr sz="2000" b="0" i="0" u="none" strike="noStrike" cap="none">
                <a:solidFill>
                  <a:srgbClr val="4A4A4A"/>
                </a:solidFill>
                <a:latin typeface="Helvetica Neue Light"/>
                <a:ea typeface="Helvetica Neue Light"/>
                <a:cs typeface="Helvetica Neue Light"/>
                <a:sym typeface="Helvetica Neue Light"/>
              </a:defRPr>
            </a:lvl3pPr>
            <a:lvl4pPr marL="1828800" marR="0" lvl="3" indent="-228600" algn="l" rtl="0">
              <a:lnSpc>
                <a:spcPct val="100000"/>
              </a:lnSpc>
              <a:spcBef>
                <a:spcPts val="0"/>
              </a:spcBef>
              <a:spcAft>
                <a:spcPts val="0"/>
              </a:spcAft>
              <a:buClr>
                <a:srgbClr val="4A4A4A"/>
              </a:buClr>
              <a:buSzPts val="2000"/>
              <a:buFont typeface="Helvetica Neue Light"/>
              <a:buNone/>
              <a:defRPr sz="2000" b="0" i="0" u="none" strike="noStrike" cap="none">
                <a:solidFill>
                  <a:srgbClr val="4A4A4A"/>
                </a:solidFill>
                <a:latin typeface="Helvetica Neue Light"/>
                <a:ea typeface="Helvetica Neue Light"/>
                <a:cs typeface="Helvetica Neue Light"/>
                <a:sym typeface="Helvetica Neue Light"/>
              </a:defRPr>
            </a:lvl4pPr>
            <a:lvl5pPr marL="2286000" marR="0" lvl="4" indent="-228600" algn="l" rtl="0">
              <a:lnSpc>
                <a:spcPct val="100000"/>
              </a:lnSpc>
              <a:spcBef>
                <a:spcPts val="0"/>
              </a:spcBef>
              <a:spcAft>
                <a:spcPts val="0"/>
              </a:spcAft>
              <a:buClr>
                <a:srgbClr val="4A4A4A"/>
              </a:buClr>
              <a:buSzPts val="2000"/>
              <a:buFont typeface="Helvetica Neue Light"/>
              <a:buNone/>
              <a:defRPr sz="2000" b="0" i="0" u="none" strike="noStrike" cap="none">
                <a:solidFill>
                  <a:srgbClr val="4A4A4A"/>
                </a:solidFill>
                <a:latin typeface="Helvetica Neue Light"/>
                <a:ea typeface="Helvetica Neue Light"/>
                <a:cs typeface="Helvetica Neue Light"/>
                <a:sym typeface="Helvetica Neue Light"/>
              </a:defRPr>
            </a:lvl5pPr>
            <a:lvl6pPr marL="2743200" marR="0" lvl="5" indent="-228600" algn="l" rtl="0">
              <a:lnSpc>
                <a:spcPct val="100000"/>
              </a:lnSpc>
              <a:spcBef>
                <a:spcPts val="0"/>
              </a:spcBef>
              <a:spcAft>
                <a:spcPts val="0"/>
              </a:spcAft>
              <a:buClr>
                <a:srgbClr val="4A4A4A"/>
              </a:buClr>
              <a:buSzPts val="2000"/>
              <a:buFont typeface="Helvetica Neue Light"/>
              <a:buNone/>
              <a:defRPr sz="2000" b="0" i="0" u="none" strike="noStrike" cap="none">
                <a:solidFill>
                  <a:srgbClr val="4A4A4A"/>
                </a:solidFill>
                <a:latin typeface="Helvetica Neue Light"/>
                <a:ea typeface="Helvetica Neue Light"/>
                <a:cs typeface="Helvetica Neue Light"/>
                <a:sym typeface="Helvetica Neue Light"/>
              </a:defRPr>
            </a:lvl6pPr>
            <a:lvl7pPr marL="3200400" marR="0" lvl="6" indent="-228600" algn="l" rtl="0">
              <a:lnSpc>
                <a:spcPct val="100000"/>
              </a:lnSpc>
              <a:spcBef>
                <a:spcPts val="0"/>
              </a:spcBef>
              <a:spcAft>
                <a:spcPts val="0"/>
              </a:spcAft>
              <a:buClr>
                <a:srgbClr val="4A4A4A"/>
              </a:buClr>
              <a:buSzPts val="2000"/>
              <a:buFont typeface="Helvetica Neue Light"/>
              <a:buNone/>
              <a:defRPr sz="2000" b="0" i="0" u="none" strike="noStrike" cap="none">
                <a:solidFill>
                  <a:srgbClr val="4A4A4A"/>
                </a:solidFill>
                <a:latin typeface="Helvetica Neue Light"/>
                <a:ea typeface="Helvetica Neue Light"/>
                <a:cs typeface="Helvetica Neue Light"/>
                <a:sym typeface="Helvetica Neue Light"/>
              </a:defRPr>
            </a:lvl7pPr>
            <a:lvl8pPr marL="3657600" marR="0" lvl="7" indent="-228600" algn="l" rtl="0">
              <a:lnSpc>
                <a:spcPct val="100000"/>
              </a:lnSpc>
              <a:spcBef>
                <a:spcPts val="0"/>
              </a:spcBef>
              <a:spcAft>
                <a:spcPts val="0"/>
              </a:spcAft>
              <a:buClr>
                <a:srgbClr val="4A4A4A"/>
              </a:buClr>
              <a:buSzPts val="2000"/>
              <a:buFont typeface="Helvetica Neue Light"/>
              <a:buNone/>
              <a:defRPr sz="2000" b="0" i="0" u="none" strike="noStrike" cap="none">
                <a:solidFill>
                  <a:srgbClr val="4A4A4A"/>
                </a:solidFill>
                <a:latin typeface="Helvetica Neue Light"/>
                <a:ea typeface="Helvetica Neue Light"/>
                <a:cs typeface="Helvetica Neue Light"/>
                <a:sym typeface="Helvetica Neue Light"/>
              </a:defRPr>
            </a:lvl8pPr>
            <a:lvl9pPr marL="4114800" marR="0" lvl="8" indent="-228600" algn="l" rtl="0">
              <a:lnSpc>
                <a:spcPct val="100000"/>
              </a:lnSpc>
              <a:spcBef>
                <a:spcPts val="0"/>
              </a:spcBef>
              <a:spcAft>
                <a:spcPts val="0"/>
              </a:spcAft>
              <a:buClr>
                <a:srgbClr val="4A4A4A"/>
              </a:buClr>
              <a:buSzPts val="2000"/>
              <a:buFont typeface="Helvetica Neue Light"/>
              <a:buNone/>
              <a:defRPr sz="2000" b="0" i="0" u="none" strike="noStrike" cap="none">
                <a:solidFill>
                  <a:srgbClr val="4A4A4A"/>
                </a:solidFill>
                <a:latin typeface="Helvetica Neue Light"/>
                <a:ea typeface="Helvetica Neue Light"/>
                <a:cs typeface="Helvetica Neue Light"/>
                <a:sym typeface="Helvetica Neue Light"/>
              </a:defRPr>
            </a:lvl9pPr>
          </a:lstStyle>
          <a:p>
            <a:endParaRPr/>
          </a:p>
        </p:txBody>
      </p:sp>
      <p:sp>
        <p:nvSpPr>
          <p:cNvPr id="27" name="Google Shape;27;p3"/>
          <p:cNvSpPr txBox="1">
            <a:spLocks noGrp="1"/>
          </p:cNvSpPr>
          <p:nvPr>
            <p:ph type="sldNum" idx="12"/>
          </p:nvPr>
        </p:nvSpPr>
        <p:spPr>
          <a:xfrm>
            <a:off x="4477940" y="4886325"/>
            <a:ext cx="178500" cy="192900"/>
          </a:xfrm>
          <a:prstGeom prst="rect">
            <a:avLst/>
          </a:prstGeom>
          <a:noFill/>
          <a:ln>
            <a:noFill/>
          </a:ln>
        </p:spPr>
        <p:txBody>
          <a:bodyPr spcFirstLastPara="1" wrap="square" lIns="28575" tIns="28575" rIns="28575" bIns="28575" anchor="t" anchorCtr="0">
            <a:noAutofit/>
          </a:bodyPr>
          <a:lstStyle>
            <a:lvl1pPr marL="0" marR="0" lvl="0" indent="0" algn="ctr" rtl="0">
              <a:lnSpc>
                <a:spcPct val="100000"/>
              </a:lnSpc>
              <a:spcBef>
                <a:spcPts val="0"/>
              </a:spcBef>
              <a:spcAft>
                <a:spcPts val="0"/>
              </a:spcAft>
              <a:buClr>
                <a:srgbClr val="000000"/>
              </a:buClr>
              <a:buSzPts val="900"/>
              <a:buFont typeface="Gill Sans"/>
              <a:buNone/>
              <a:defRPr sz="900" b="0" i="0" u="none" strike="noStrike" cap="none">
                <a:solidFill>
                  <a:srgbClr val="000000"/>
                </a:solidFill>
                <a:latin typeface="Gill Sans"/>
                <a:ea typeface="Gill Sans"/>
                <a:cs typeface="Gill Sans"/>
                <a:sym typeface="Gill Sans"/>
              </a:defRPr>
            </a:lvl1pPr>
            <a:lvl2pPr marL="0" marR="0" lvl="1" indent="0" algn="ctr" rtl="0">
              <a:lnSpc>
                <a:spcPct val="100000"/>
              </a:lnSpc>
              <a:spcBef>
                <a:spcPts val="0"/>
              </a:spcBef>
              <a:spcAft>
                <a:spcPts val="0"/>
              </a:spcAft>
              <a:buClr>
                <a:srgbClr val="000000"/>
              </a:buClr>
              <a:buSzPts val="900"/>
              <a:buFont typeface="Gill Sans"/>
              <a:buNone/>
              <a:defRPr sz="900" b="0" i="0" u="none" strike="noStrike" cap="none">
                <a:solidFill>
                  <a:srgbClr val="000000"/>
                </a:solidFill>
                <a:latin typeface="Gill Sans"/>
                <a:ea typeface="Gill Sans"/>
                <a:cs typeface="Gill Sans"/>
                <a:sym typeface="Gill Sans"/>
              </a:defRPr>
            </a:lvl2pPr>
            <a:lvl3pPr marL="0" marR="0" lvl="2" indent="0" algn="ctr" rtl="0">
              <a:lnSpc>
                <a:spcPct val="100000"/>
              </a:lnSpc>
              <a:spcBef>
                <a:spcPts val="0"/>
              </a:spcBef>
              <a:spcAft>
                <a:spcPts val="0"/>
              </a:spcAft>
              <a:buClr>
                <a:srgbClr val="000000"/>
              </a:buClr>
              <a:buSzPts val="900"/>
              <a:buFont typeface="Gill Sans"/>
              <a:buNone/>
              <a:defRPr sz="900" b="0" i="0" u="none" strike="noStrike" cap="none">
                <a:solidFill>
                  <a:srgbClr val="000000"/>
                </a:solidFill>
                <a:latin typeface="Gill Sans"/>
                <a:ea typeface="Gill Sans"/>
                <a:cs typeface="Gill Sans"/>
                <a:sym typeface="Gill Sans"/>
              </a:defRPr>
            </a:lvl3pPr>
            <a:lvl4pPr marL="0" marR="0" lvl="3" indent="0" algn="ctr" rtl="0">
              <a:lnSpc>
                <a:spcPct val="100000"/>
              </a:lnSpc>
              <a:spcBef>
                <a:spcPts val="0"/>
              </a:spcBef>
              <a:spcAft>
                <a:spcPts val="0"/>
              </a:spcAft>
              <a:buClr>
                <a:srgbClr val="000000"/>
              </a:buClr>
              <a:buSzPts val="900"/>
              <a:buFont typeface="Gill Sans"/>
              <a:buNone/>
              <a:defRPr sz="900" b="0" i="0" u="none" strike="noStrike" cap="none">
                <a:solidFill>
                  <a:srgbClr val="000000"/>
                </a:solidFill>
                <a:latin typeface="Gill Sans"/>
                <a:ea typeface="Gill Sans"/>
                <a:cs typeface="Gill Sans"/>
                <a:sym typeface="Gill Sans"/>
              </a:defRPr>
            </a:lvl4pPr>
            <a:lvl5pPr marL="0" marR="0" lvl="4" indent="0" algn="ctr" rtl="0">
              <a:lnSpc>
                <a:spcPct val="100000"/>
              </a:lnSpc>
              <a:spcBef>
                <a:spcPts val="0"/>
              </a:spcBef>
              <a:spcAft>
                <a:spcPts val="0"/>
              </a:spcAft>
              <a:buClr>
                <a:srgbClr val="000000"/>
              </a:buClr>
              <a:buSzPts val="900"/>
              <a:buFont typeface="Gill Sans"/>
              <a:buNone/>
              <a:defRPr sz="900" b="0" i="0" u="none" strike="noStrike" cap="none">
                <a:solidFill>
                  <a:srgbClr val="000000"/>
                </a:solidFill>
                <a:latin typeface="Gill Sans"/>
                <a:ea typeface="Gill Sans"/>
                <a:cs typeface="Gill Sans"/>
                <a:sym typeface="Gill Sans"/>
              </a:defRPr>
            </a:lvl5pPr>
            <a:lvl6pPr marL="0" marR="0" lvl="5" indent="0" algn="ctr" rtl="0">
              <a:lnSpc>
                <a:spcPct val="100000"/>
              </a:lnSpc>
              <a:spcBef>
                <a:spcPts val="0"/>
              </a:spcBef>
              <a:spcAft>
                <a:spcPts val="0"/>
              </a:spcAft>
              <a:buClr>
                <a:srgbClr val="000000"/>
              </a:buClr>
              <a:buSzPts val="900"/>
              <a:buFont typeface="Gill Sans"/>
              <a:buNone/>
              <a:defRPr sz="900" b="0" i="0" u="none" strike="noStrike" cap="none">
                <a:solidFill>
                  <a:srgbClr val="000000"/>
                </a:solidFill>
                <a:latin typeface="Gill Sans"/>
                <a:ea typeface="Gill Sans"/>
                <a:cs typeface="Gill Sans"/>
                <a:sym typeface="Gill Sans"/>
              </a:defRPr>
            </a:lvl6pPr>
            <a:lvl7pPr marL="0" marR="0" lvl="6" indent="0" algn="ctr" rtl="0">
              <a:lnSpc>
                <a:spcPct val="100000"/>
              </a:lnSpc>
              <a:spcBef>
                <a:spcPts val="0"/>
              </a:spcBef>
              <a:spcAft>
                <a:spcPts val="0"/>
              </a:spcAft>
              <a:buClr>
                <a:srgbClr val="000000"/>
              </a:buClr>
              <a:buSzPts val="900"/>
              <a:buFont typeface="Gill Sans"/>
              <a:buNone/>
              <a:defRPr sz="900" b="0" i="0" u="none" strike="noStrike" cap="none">
                <a:solidFill>
                  <a:srgbClr val="000000"/>
                </a:solidFill>
                <a:latin typeface="Gill Sans"/>
                <a:ea typeface="Gill Sans"/>
                <a:cs typeface="Gill Sans"/>
                <a:sym typeface="Gill Sans"/>
              </a:defRPr>
            </a:lvl7pPr>
            <a:lvl8pPr marL="0" marR="0" lvl="7" indent="0" algn="ctr" rtl="0">
              <a:lnSpc>
                <a:spcPct val="100000"/>
              </a:lnSpc>
              <a:spcBef>
                <a:spcPts val="0"/>
              </a:spcBef>
              <a:spcAft>
                <a:spcPts val="0"/>
              </a:spcAft>
              <a:buClr>
                <a:srgbClr val="000000"/>
              </a:buClr>
              <a:buSzPts val="900"/>
              <a:buFont typeface="Gill Sans"/>
              <a:buNone/>
              <a:defRPr sz="900" b="0" i="0" u="none" strike="noStrike" cap="none">
                <a:solidFill>
                  <a:srgbClr val="000000"/>
                </a:solidFill>
                <a:latin typeface="Gill Sans"/>
                <a:ea typeface="Gill Sans"/>
                <a:cs typeface="Gill Sans"/>
                <a:sym typeface="Gill Sans"/>
              </a:defRPr>
            </a:lvl8pPr>
            <a:lvl9pPr marL="0" marR="0" lvl="8" indent="0" algn="ctr" rtl="0">
              <a:lnSpc>
                <a:spcPct val="100000"/>
              </a:lnSpc>
              <a:spcBef>
                <a:spcPts val="0"/>
              </a:spcBef>
              <a:spcAft>
                <a:spcPts val="0"/>
              </a:spcAft>
              <a:buClr>
                <a:srgbClr val="000000"/>
              </a:buClr>
              <a:buSzPts val="900"/>
              <a:buFont typeface="Gill Sans"/>
              <a:buNone/>
              <a:defRPr sz="900" b="0" i="0" u="none" strike="noStrike" cap="none">
                <a:solidFill>
                  <a:srgbClr val="000000"/>
                </a:solidFill>
                <a:latin typeface="Gill Sans"/>
                <a:ea typeface="Gill Sans"/>
                <a:cs typeface="Gill Sans"/>
                <a:sym typeface="Gill Sans"/>
              </a:defRPr>
            </a:lvl9pPr>
          </a:lstStyle>
          <a:p>
            <a:pPr marL="0" lvl="0" indent="0" algn="ctr" rtl="0">
              <a:spcBef>
                <a:spcPts val="0"/>
              </a:spcBef>
              <a:spcAft>
                <a:spcPts val="0"/>
              </a:spcAft>
              <a:buNone/>
            </a:pPr>
            <a:fld id="{00000000-1234-1234-1234-123412341234}" type="slidenum">
              <a:rPr lang="es"/>
              <a:t>‹Nº›</a:t>
            </a:fld>
            <a:endParaRPr/>
          </a:p>
        </p:txBody>
      </p:sp>
    </p:spTree>
    <p:extLst>
      <p:ext uri="{BB962C8B-B14F-4D97-AF65-F5344CB8AC3E}">
        <p14:creationId xmlns:p14="http://schemas.microsoft.com/office/powerpoint/2010/main" val="354717725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matchingName="Estandar Vacía">
  <p:cSld name="Estandar Vacía">
    <p:spTree>
      <p:nvGrpSpPr>
        <p:cNvPr id="1" name="Shape 28"/>
        <p:cNvGrpSpPr/>
        <p:nvPr/>
      </p:nvGrpSpPr>
      <p:grpSpPr>
        <a:xfrm>
          <a:off x="0" y="0"/>
          <a:ext cx="0" cy="0"/>
          <a:chOff x="0" y="0"/>
          <a:chExt cx="0" cy="0"/>
        </a:xfrm>
      </p:grpSpPr>
      <p:sp>
        <p:nvSpPr>
          <p:cNvPr id="29" name="Google Shape;29;p4"/>
          <p:cNvSpPr/>
          <p:nvPr/>
        </p:nvSpPr>
        <p:spPr>
          <a:xfrm>
            <a:off x="-28575" y="4729163"/>
            <a:ext cx="9194100" cy="421500"/>
          </a:xfrm>
          <a:prstGeom prst="rect">
            <a:avLst/>
          </a:prstGeom>
          <a:solidFill>
            <a:srgbClr val="333333"/>
          </a:solidFill>
          <a:ln>
            <a:noFill/>
          </a:ln>
        </p:spPr>
        <p:txBody>
          <a:bodyPr spcFirstLastPara="1" wrap="square" lIns="28575" tIns="28575" rIns="28575" bIns="28575" anchor="ctr" anchorCtr="0">
            <a:noAutofit/>
          </a:bodyPr>
          <a:lstStyle/>
          <a:p>
            <a:pPr marL="0" marR="0" lvl="0" indent="0" algn="l" rtl="0">
              <a:lnSpc>
                <a:spcPct val="100000"/>
              </a:lnSpc>
              <a:spcBef>
                <a:spcPts val="0"/>
              </a:spcBef>
              <a:spcAft>
                <a:spcPts val="0"/>
              </a:spcAft>
              <a:buClr>
                <a:srgbClr val="515151"/>
              </a:buClr>
              <a:buSzPts val="2000"/>
              <a:buFont typeface="Helvetica Neue Light"/>
              <a:buNone/>
            </a:pPr>
            <a:endParaRPr sz="2000" b="0" i="0" u="none" strike="noStrike" cap="none">
              <a:solidFill>
                <a:srgbClr val="000000"/>
              </a:solidFill>
              <a:latin typeface="Gill Sans"/>
              <a:ea typeface="Gill Sans"/>
              <a:cs typeface="Gill Sans"/>
              <a:sym typeface="Gill Sans"/>
            </a:endParaRPr>
          </a:p>
        </p:txBody>
      </p:sp>
      <p:sp>
        <p:nvSpPr>
          <p:cNvPr id="30" name="Google Shape;30;p4"/>
          <p:cNvSpPr/>
          <p:nvPr/>
        </p:nvSpPr>
        <p:spPr>
          <a:xfrm>
            <a:off x="8626547" y="3408"/>
            <a:ext cx="239400" cy="239400"/>
          </a:xfrm>
          <a:prstGeom prst="rect">
            <a:avLst/>
          </a:prstGeom>
          <a:solidFill>
            <a:srgbClr val="D35400"/>
          </a:solidFill>
          <a:ln>
            <a:noFill/>
          </a:ln>
        </p:spPr>
        <p:txBody>
          <a:bodyPr spcFirstLastPara="1" wrap="square" lIns="28575" tIns="28575" rIns="28575" bIns="28575" anchor="ctr" anchorCtr="0">
            <a:noAutofit/>
          </a:bodyPr>
          <a:lstStyle/>
          <a:p>
            <a:pPr marL="0" marR="0" lvl="0" indent="0" algn="l" rtl="0">
              <a:lnSpc>
                <a:spcPct val="100000"/>
              </a:lnSpc>
              <a:spcBef>
                <a:spcPts val="0"/>
              </a:spcBef>
              <a:spcAft>
                <a:spcPts val="0"/>
              </a:spcAft>
              <a:buClr>
                <a:srgbClr val="515151"/>
              </a:buClr>
              <a:buSzPts val="2000"/>
              <a:buFont typeface="Helvetica Neue Light"/>
              <a:buNone/>
            </a:pPr>
            <a:endParaRPr sz="2000" b="0" i="0" u="none" strike="noStrike" cap="none">
              <a:solidFill>
                <a:srgbClr val="000000"/>
              </a:solidFill>
              <a:latin typeface="Gill Sans"/>
              <a:ea typeface="Gill Sans"/>
              <a:cs typeface="Gill Sans"/>
              <a:sym typeface="Gill Sans"/>
            </a:endParaRPr>
          </a:p>
        </p:txBody>
      </p:sp>
      <p:sp>
        <p:nvSpPr>
          <p:cNvPr id="31" name="Google Shape;31;p4"/>
          <p:cNvSpPr/>
          <p:nvPr/>
        </p:nvSpPr>
        <p:spPr>
          <a:xfrm>
            <a:off x="8902558" y="3408"/>
            <a:ext cx="239400" cy="239400"/>
          </a:xfrm>
          <a:prstGeom prst="rect">
            <a:avLst/>
          </a:prstGeom>
          <a:solidFill>
            <a:srgbClr val="F39C12"/>
          </a:solidFill>
          <a:ln>
            <a:noFill/>
          </a:ln>
        </p:spPr>
        <p:txBody>
          <a:bodyPr spcFirstLastPara="1" wrap="square" lIns="28575" tIns="28575" rIns="28575" bIns="28575" anchor="ctr" anchorCtr="0">
            <a:noAutofit/>
          </a:bodyPr>
          <a:lstStyle/>
          <a:p>
            <a:pPr marL="0" marR="0" lvl="0" indent="0" algn="l" rtl="0">
              <a:lnSpc>
                <a:spcPct val="100000"/>
              </a:lnSpc>
              <a:spcBef>
                <a:spcPts val="0"/>
              </a:spcBef>
              <a:spcAft>
                <a:spcPts val="0"/>
              </a:spcAft>
              <a:buClr>
                <a:srgbClr val="515151"/>
              </a:buClr>
              <a:buSzPts val="2000"/>
              <a:buFont typeface="Helvetica Neue Light"/>
              <a:buNone/>
            </a:pPr>
            <a:endParaRPr sz="2000" b="0" i="0" u="none" strike="noStrike" cap="none">
              <a:solidFill>
                <a:srgbClr val="000000"/>
              </a:solidFill>
              <a:latin typeface="Gill Sans"/>
              <a:ea typeface="Gill Sans"/>
              <a:cs typeface="Gill Sans"/>
              <a:sym typeface="Gill Sans"/>
            </a:endParaRPr>
          </a:p>
        </p:txBody>
      </p:sp>
      <p:sp>
        <p:nvSpPr>
          <p:cNvPr id="32" name="Google Shape;32;p4"/>
          <p:cNvSpPr txBox="1">
            <a:spLocks noGrp="1"/>
          </p:cNvSpPr>
          <p:nvPr>
            <p:ph type="sldNum" idx="12"/>
          </p:nvPr>
        </p:nvSpPr>
        <p:spPr>
          <a:xfrm>
            <a:off x="4477940" y="4886325"/>
            <a:ext cx="178500" cy="192900"/>
          </a:xfrm>
          <a:prstGeom prst="rect">
            <a:avLst/>
          </a:prstGeom>
          <a:noFill/>
          <a:ln>
            <a:noFill/>
          </a:ln>
        </p:spPr>
        <p:txBody>
          <a:bodyPr spcFirstLastPara="1" wrap="square" lIns="28575" tIns="28575" rIns="28575" bIns="28575" anchor="t" anchorCtr="0">
            <a:noAutofit/>
          </a:bodyPr>
          <a:lstStyle>
            <a:lvl1pPr marL="0" marR="0" lvl="0" indent="0" algn="ctr" rtl="0">
              <a:lnSpc>
                <a:spcPct val="100000"/>
              </a:lnSpc>
              <a:spcBef>
                <a:spcPts val="0"/>
              </a:spcBef>
              <a:spcAft>
                <a:spcPts val="0"/>
              </a:spcAft>
              <a:buClr>
                <a:srgbClr val="000000"/>
              </a:buClr>
              <a:buSzPts val="900"/>
              <a:buFont typeface="Gill Sans"/>
              <a:buNone/>
              <a:defRPr sz="900" b="0" i="0" u="none" strike="noStrike" cap="none">
                <a:solidFill>
                  <a:srgbClr val="000000"/>
                </a:solidFill>
                <a:latin typeface="Gill Sans"/>
                <a:ea typeface="Gill Sans"/>
                <a:cs typeface="Gill Sans"/>
                <a:sym typeface="Gill Sans"/>
              </a:defRPr>
            </a:lvl1pPr>
            <a:lvl2pPr marL="0" marR="0" lvl="1" indent="0" algn="ctr" rtl="0">
              <a:lnSpc>
                <a:spcPct val="100000"/>
              </a:lnSpc>
              <a:spcBef>
                <a:spcPts val="0"/>
              </a:spcBef>
              <a:spcAft>
                <a:spcPts val="0"/>
              </a:spcAft>
              <a:buClr>
                <a:srgbClr val="000000"/>
              </a:buClr>
              <a:buSzPts val="900"/>
              <a:buFont typeface="Gill Sans"/>
              <a:buNone/>
              <a:defRPr sz="900" b="0" i="0" u="none" strike="noStrike" cap="none">
                <a:solidFill>
                  <a:srgbClr val="000000"/>
                </a:solidFill>
                <a:latin typeface="Gill Sans"/>
                <a:ea typeface="Gill Sans"/>
                <a:cs typeface="Gill Sans"/>
                <a:sym typeface="Gill Sans"/>
              </a:defRPr>
            </a:lvl2pPr>
            <a:lvl3pPr marL="0" marR="0" lvl="2" indent="0" algn="ctr" rtl="0">
              <a:lnSpc>
                <a:spcPct val="100000"/>
              </a:lnSpc>
              <a:spcBef>
                <a:spcPts val="0"/>
              </a:spcBef>
              <a:spcAft>
                <a:spcPts val="0"/>
              </a:spcAft>
              <a:buClr>
                <a:srgbClr val="000000"/>
              </a:buClr>
              <a:buSzPts val="900"/>
              <a:buFont typeface="Gill Sans"/>
              <a:buNone/>
              <a:defRPr sz="900" b="0" i="0" u="none" strike="noStrike" cap="none">
                <a:solidFill>
                  <a:srgbClr val="000000"/>
                </a:solidFill>
                <a:latin typeface="Gill Sans"/>
                <a:ea typeface="Gill Sans"/>
                <a:cs typeface="Gill Sans"/>
                <a:sym typeface="Gill Sans"/>
              </a:defRPr>
            </a:lvl3pPr>
            <a:lvl4pPr marL="0" marR="0" lvl="3" indent="0" algn="ctr" rtl="0">
              <a:lnSpc>
                <a:spcPct val="100000"/>
              </a:lnSpc>
              <a:spcBef>
                <a:spcPts val="0"/>
              </a:spcBef>
              <a:spcAft>
                <a:spcPts val="0"/>
              </a:spcAft>
              <a:buClr>
                <a:srgbClr val="000000"/>
              </a:buClr>
              <a:buSzPts val="900"/>
              <a:buFont typeface="Gill Sans"/>
              <a:buNone/>
              <a:defRPr sz="900" b="0" i="0" u="none" strike="noStrike" cap="none">
                <a:solidFill>
                  <a:srgbClr val="000000"/>
                </a:solidFill>
                <a:latin typeface="Gill Sans"/>
                <a:ea typeface="Gill Sans"/>
                <a:cs typeface="Gill Sans"/>
                <a:sym typeface="Gill Sans"/>
              </a:defRPr>
            </a:lvl4pPr>
            <a:lvl5pPr marL="0" marR="0" lvl="4" indent="0" algn="ctr" rtl="0">
              <a:lnSpc>
                <a:spcPct val="100000"/>
              </a:lnSpc>
              <a:spcBef>
                <a:spcPts val="0"/>
              </a:spcBef>
              <a:spcAft>
                <a:spcPts val="0"/>
              </a:spcAft>
              <a:buClr>
                <a:srgbClr val="000000"/>
              </a:buClr>
              <a:buSzPts val="900"/>
              <a:buFont typeface="Gill Sans"/>
              <a:buNone/>
              <a:defRPr sz="900" b="0" i="0" u="none" strike="noStrike" cap="none">
                <a:solidFill>
                  <a:srgbClr val="000000"/>
                </a:solidFill>
                <a:latin typeface="Gill Sans"/>
                <a:ea typeface="Gill Sans"/>
                <a:cs typeface="Gill Sans"/>
                <a:sym typeface="Gill Sans"/>
              </a:defRPr>
            </a:lvl5pPr>
            <a:lvl6pPr marL="0" marR="0" lvl="5" indent="0" algn="ctr" rtl="0">
              <a:lnSpc>
                <a:spcPct val="100000"/>
              </a:lnSpc>
              <a:spcBef>
                <a:spcPts val="0"/>
              </a:spcBef>
              <a:spcAft>
                <a:spcPts val="0"/>
              </a:spcAft>
              <a:buClr>
                <a:srgbClr val="000000"/>
              </a:buClr>
              <a:buSzPts val="900"/>
              <a:buFont typeface="Gill Sans"/>
              <a:buNone/>
              <a:defRPr sz="900" b="0" i="0" u="none" strike="noStrike" cap="none">
                <a:solidFill>
                  <a:srgbClr val="000000"/>
                </a:solidFill>
                <a:latin typeface="Gill Sans"/>
                <a:ea typeface="Gill Sans"/>
                <a:cs typeface="Gill Sans"/>
                <a:sym typeface="Gill Sans"/>
              </a:defRPr>
            </a:lvl6pPr>
            <a:lvl7pPr marL="0" marR="0" lvl="6" indent="0" algn="ctr" rtl="0">
              <a:lnSpc>
                <a:spcPct val="100000"/>
              </a:lnSpc>
              <a:spcBef>
                <a:spcPts val="0"/>
              </a:spcBef>
              <a:spcAft>
                <a:spcPts val="0"/>
              </a:spcAft>
              <a:buClr>
                <a:srgbClr val="000000"/>
              </a:buClr>
              <a:buSzPts val="900"/>
              <a:buFont typeface="Gill Sans"/>
              <a:buNone/>
              <a:defRPr sz="900" b="0" i="0" u="none" strike="noStrike" cap="none">
                <a:solidFill>
                  <a:srgbClr val="000000"/>
                </a:solidFill>
                <a:latin typeface="Gill Sans"/>
                <a:ea typeface="Gill Sans"/>
                <a:cs typeface="Gill Sans"/>
                <a:sym typeface="Gill Sans"/>
              </a:defRPr>
            </a:lvl7pPr>
            <a:lvl8pPr marL="0" marR="0" lvl="7" indent="0" algn="ctr" rtl="0">
              <a:lnSpc>
                <a:spcPct val="100000"/>
              </a:lnSpc>
              <a:spcBef>
                <a:spcPts val="0"/>
              </a:spcBef>
              <a:spcAft>
                <a:spcPts val="0"/>
              </a:spcAft>
              <a:buClr>
                <a:srgbClr val="000000"/>
              </a:buClr>
              <a:buSzPts val="900"/>
              <a:buFont typeface="Gill Sans"/>
              <a:buNone/>
              <a:defRPr sz="900" b="0" i="0" u="none" strike="noStrike" cap="none">
                <a:solidFill>
                  <a:srgbClr val="000000"/>
                </a:solidFill>
                <a:latin typeface="Gill Sans"/>
                <a:ea typeface="Gill Sans"/>
                <a:cs typeface="Gill Sans"/>
                <a:sym typeface="Gill Sans"/>
              </a:defRPr>
            </a:lvl8pPr>
            <a:lvl9pPr marL="0" marR="0" lvl="8" indent="0" algn="ctr" rtl="0">
              <a:lnSpc>
                <a:spcPct val="100000"/>
              </a:lnSpc>
              <a:spcBef>
                <a:spcPts val="0"/>
              </a:spcBef>
              <a:spcAft>
                <a:spcPts val="0"/>
              </a:spcAft>
              <a:buClr>
                <a:srgbClr val="000000"/>
              </a:buClr>
              <a:buSzPts val="900"/>
              <a:buFont typeface="Gill Sans"/>
              <a:buNone/>
              <a:defRPr sz="900" b="0" i="0" u="none" strike="noStrike" cap="none">
                <a:solidFill>
                  <a:srgbClr val="000000"/>
                </a:solidFill>
                <a:latin typeface="Gill Sans"/>
                <a:ea typeface="Gill Sans"/>
                <a:cs typeface="Gill Sans"/>
                <a:sym typeface="Gill Sans"/>
              </a:defRPr>
            </a:lvl9pPr>
          </a:lstStyle>
          <a:p>
            <a:pPr marL="0" lvl="0" indent="0" algn="ctr" rtl="0">
              <a:spcBef>
                <a:spcPts val="0"/>
              </a:spcBef>
              <a:spcAft>
                <a:spcPts val="0"/>
              </a:spcAft>
              <a:buNone/>
            </a:pPr>
            <a:fld id="{00000000-1234-1234-1234-123412341234}" type="slidenum">
              <a:rPr lang="es"/>
              <a:t>‹Nº›</a:t>
            </a:fld>
            <a:endParaRPr/>
          </a:p>
        </p:txBody>
      </p:sp>
    </p:spTree>
    <p:extLst>
      <p:ext uri="{BB962C8B-B14F-4D97-AF65-F5344CB8AC3E}">
        <p14:creationId xmlns:p14="http://schemas.microsoft.com/office/powerpoint/2010/main" val="320058724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matchingName="Vacia con Imagen de fondo">
  <p:cSld name="Vacia con Imagen de fondo">
    <p:bg>
      <p:bgPr>
        <a:blipFill rotWithShape="1">
          <a:blip r:embed="rId2">
            <a:alphaModFix/>
          </a:blip>
          <a:stretch>
            <a:fillRect/>
          </a:stretch>
        </a:blipFill>
        <a:effectLst/>
      </p:bgPr>
    </p:bg>
    <p:spTree>
      <p:nvGrpSpPr>
        <p:cNvPr id="1" name="Shape 35"/>
        <p:cNvGrpSpPr/>
        <p:nvPr/>
      </p:nvGrpSpPr>
      <p:grpSpPr>
        <a:xfrm>
          <a:off x="0" y="0"/>
          <a:ext cx="0" cy="0"/>
          <a:chOff x="0" y="0"/>
          <a:chExt cx="0" cy="0"/>
        </a:xfrm>
      </p:grpSpPr>
      <p:sp>
        <p:nvSpPr>
          <p:cNvPr id="36" name="Google Shape;36;p5"/>
          <p:cNvSpPr/>
          <p:nvPr/>
        </p:nvSpPr>
        <p:spPr>
          <a:xfrm>
            <a:off x="-28575" y="4729163"/>
            <a:ext cx="9194100" cy="421500"/>
          </a:xfrm>
          <a:prstGeom prst="rect">
            <a:avLst/>
          </a:prstGeom>
          <a:solidFill>
            <a:srgbClr val="333333"/>
          </a:solidFill>
          <a:ln>
            <a:noFill/>
          </a:ln>
        </p:spPr>
        <p:txBody>
          <a:bodyPr spcFirstLastPara="1" wrap="square" lIns="28575" tIns="28575" rIns="28575" bIns="28575" anchor="ctr" anchorCtr="0">
            <a:noAutofit/>
          </a:bodyPr>
          <a:lstStyle/>
          <a:p>
            <a:pPr marL="0" marR="0" lvl="0" indent="0" algn="l" rtl="0">
              <a:lnSpc>
                <a:spcPct val="100000"/>
              </a:lnSpc>
              <a:spcBef>
                <a:spcPts val="0"/>
              </a:spcBef>
              <a:spcAft>
                <a:spcPts val="0"/>
              </a:spcAft>
              <a:buClr>
                <a:srgbClr val="515151"/>
              </a:buClr>
              <a:buSzPts val="2000"/>
              <a:buFont typeface="Helvetica Neue Light"/>
              <a:buNone/>
            </a:pPr>
            <a:endParaRPr sz="2000" b="0" i="0" u="none" strike="noStrike" cap="none">
              <a:solidFill>
                <a:srgbClr val="000000"/>
              </a:solidFill>
              <a:latin typeface="Gill Sans"/>
              <a:ea typeface="Gill Sans"/>
              <a:cs typeface="Gill Sans"/>
              <a:sym typeface="Gill Sans"/>
            </a:endParaRPr>
          </a:p>
        </p:txBody>
      </p:sp>
      <p:sp>
        <p:nvSpPr>
          <p:cNvPr id="37" name="Google Shape;37;p5"/>
          <p:cNvSpPr/>
          <p:nvPr/>
        </p:nvSpPr>
        <p:spPr>
          <a:xfrm>
            <a:off x="8626547" y="3408"/>
            <a:ext cx="239400" cy="239400"/>
          </a:xfrm>
          <a:prstGeom prst="rect">
            <a:avLst/>
          </a:prstGeom>
          <a:solidFill>
            <a:srgbClr val="D35400"/>
          </a:solidFill>
          <a:ln>
            <a:noFill/>
          </a:ln>
        </p:spPr>
        <p:txBody>
          <a:bodyPr spcFirstLastPara="1" wrap="square" lIns="28575" tIns="28575" rIns="28575" bIns="28575" anchor="ctr" anchorCtr="0">
            <a:noAutofit/>
          </a:bodyPr>
          <a:lstStyle/>
          <a:p>
            <a:pPr marL="0" marR="0" lvl="0" indent="0" algn="l" rtl="0">
              <a:lnSpc>
                <a:spcPct val="100000"/>
              </a:lnSpc>
              <a:spcBef>
                <a:spcPts val="0"/>
              </a:spcBef>
              <a:spcAft>
                <a:spcPts val="0"/>
              </a:spcAft>
              <a:buClr>
                <a:srgbClr val="515151"/>
              </a:buClr>
              <a:buSzPts val="2000"/>
              <a:buFont typeface="Helvetica Neue Light"/>
              <a:buNone/>
            </a:pPr>
            <a:endParaRPr sz="2000" b="0" i="0" u="none" strike="noStrike" cap="none">
              <a:solidFill>
                <a:srgbClr val="000000"/>
              </a:solidFill>
              <a:latin typeface="Gill Sans"/>
              <a:ea typeface="Gill Sans"/>
              <a:cs typeface="Gill Sans"/>
              <a:sym typeface="Gill Sans"/>
            </a:endParaRPr>
          </a:p>
        </p:txBody>
      </p:sp>
      <p:sp>
        <p:nvSpPr>
          <p:cNvPr id="38" name="Google Shape;38;p5"/>
          <p:cNvSpPr/>
          <p:nvPr/>
        </p:nvSpPr>
        <p:spPr>
          <a:xfrm>
            <a:off x="8902558" y="3408"/>
            <a:ext cx="239400" cy="239400"/>
          </a:xfrm>
          <a:prstGeom prst="rect">
            <a:avLst/>
          </a:prstGeom>
          <a:solidFill>
            <a:srgbClr val="F39C12"/>
          </a:solidFill>
          <a:ln>
            <a:noFill/>
          </a:ln>
        </p:spPr>
        <p:txBody>
          <a:bodyPr spcFirstLastPara="1" wrap="square" lIns="28575" tIns="28575" rIns="28575" bIns="28575" anchor="ctr" anchorCtr="0">
            <a:noAutofit/>
          </a:bodyPr>
          <a:lstStyle/>
          <a:p>
            <a:pPr marL="0" marR="0" lvl="0" indent="0" algn="l" rtl="0">
              <a:lnSpc>
                <a:spcPct val="100000"/>
              </a:lnSpc>
              <a:spcBef>
                <a:spcPts val="0"/>
              </a:spcBef>
              <a:spcAft>
                <a:spcPts val="0"/>
              </a:spcAft>
              <a:buClr>
                <a:srgbClr val="515151"/>
              </a:buClr>
              <a:buSzPts val="2000"/>
              <a:buFont typeface="Helvetica Neue Light"/>
              <a:buNone/>
            </a:pPr>
            <a:endParaRPr sz="2000" b="0" i="0" u="none" strike="noStrike" cap="none">
              <a:solidFill>
                <a:srgbClr val="000000"/>
              </a:solidFill>
              <a:latin typeface="Gill Sans"/>
              <a:ea typeface="Gill Sans"/>
              <a:cs typeface="Gill Sans"/>
              <a:sym typeface="Gill Sans"/>
            </a:endParaRPr>
          </a:p>
        </p:txBody>
      </p:sp>
      <p:sp>
        <p:nvSpPr>
          <p:cNvPr id="39" name="Google Shape;39;p5"/>
          <p:cNvSpPr txBox="1">
            <a:spLocks noGrp="1"/>
          </p:cNvSpPr>
          <p:nvPr>
            <p:ph type="title"/>
          </p:nvPr>
        </p:nvSpPr>
        <p:spPr>
          <a:xfrm>
            <a:off x="650081" y="864394"/>
            <a:ext cx="7836600" cy="1735800"/>
          </a:xfrm>
          <a:prstGeom prst="rect">
            <a:avLst/>
          </a:prstGeom>
          <a:noFill/>
          <a:ln>
            <a:noFill/>
          </a:ln>
          <a:effectLst>
            <a:outerShdw blurRad="38100" dist="50800" dir="5400000" rotWithShape="0">
              <a:srgbClr val="000000">
                <a:alpha val="49803"/>
              </a:srgbClr>
            </a:outerShdw>
          </a:effectLst>
        </p:spPr>
        <p:txBody>
          <a:bodyPr spcFirstLastPara="1" wrap="square" lIns="51425" tIns="51425" rIns="51425" bIns="51425" anchor="ctr" anchorCtr="0">
            <a:noAutofit/>
          </a:bodyPr>
          <a:lstStyle>
            <a:lvl1pPr marR="0" lvl="0" algn="ctr" rtl="0">
              <a:lnSpc>
                <a:spcPct val="100000"/>
              </a:lnSpc>
              <a:spcBef>
                <a:spcPts val="0"/>
              </a:spcBef>
              <a:spcAft>
                <a:spcPts val="0"/>
              </a:spcAft>
              <a:buClr>
                <a:srgbClr val="FFFFFF"/>
              </a:buClr>
              <a:buSzPts val="4300"/>
              <a:buFont typeface="Helvetica Neue Light"/>
              <a:buNone/>
              <a:defRPr sz="4300" b="0" i="0" u="none" strike="noStrike" cap="none">
                <a:solidFill>
                  <a:srgbClr val="FFFFFF"/>
                </a:solidFill>
                <a:latin typeface="Helvetica Neue Light"/>
                <a:ea typeface="Helvetica Neue Light"/>
                <a:cs typeface="Helvetica Neue Light"/>
                <a:sym typeface="Helvetica Neue Light"/>
              </a:defRPr>
            </a:lvl1pPr>
            <a:lvl2pPr marR="0" lvl="1" algn="l" rtl="0">
              <a:lnSpc>
                <a:spcPct val="100000"/>
              </a:lnSpc>
              <a:spcBef>
                <a:spcPts val="0"/>
              </a:spcBef>
              <a:spcAft>
                <a:spcPts val="0"/>
              </a:spcAft>
              <a:buClr>
                <a:srgbClr val="4A4A4A"/>
              </a:buClr>
              <a:buSzPts val="3600"/>
              <a:buFont typeface="Helvetica Neue"/>
              <a:buNone/>
              <a:defRPr sz="3600" b="0" i="0" u="none" strike="noStrike" cap="none">
                <a:solidFill>
                  <a:srgbClr val="4A4A4A"/>
                </a:solidFill>
                <a:latin typeface="Helvetica Neue"/>
                <a:ea typeface="Helvetica Neue"/>
                <a:cs typeface="Helvetica Neue"/>
                <a:sym typeface="Helvetica Neue"/>
              </a:defRPr>
            </a:lvl2pPr>
            <a:lvl3pPr marR="0" lvl="2" algn="l" rtl="0">
              <a:lnSpc>
                <a:spcPct val="100000"/>
              </a:lnSpc>
              <a:spcBef>
                <a:spcPts val="0"/>
              </a:spcBef>
              <a:spcAft>
                <a:spcPts val="0"/>
              </a:spcAft>
              <a:buClr>
                <a:srgbClr val="4A4A4A"/>
              </a:buClr>
              <a:buSzPts val="3600"/>
              <a:buFont typeface="Helvetica Neue"/>
              <a:buNone/>
              <a:defRPr sz="3600" b="0" i="0" u="none" strike="noStrike" cap="none">
                <a:solidFill>
                  <a:srgbClr val="4A4A4A"/>
                </a:solidFill>
                <a:latin typeface="Helvetica Neue"/>
                <a:ea typeface="Helvetica Neue"/>
                <a:cs typeface="Helvetica Neue"/>
                <a:sym typeface="Helvetica Neue"/>
              </a:defRPr>
            </a:lvl3pPr>
            <a:lvl4pPr marR="0" lvl="3" algn="l" rtl="0">
              <a:lnSpc>
                <a:spcPct val="100000"/>
              </a:lnSpc>
              <a:spcBef>
                <a:spcPts val="0"/>
              </a:spcBef>
              <a:spcAft>
                <a:spcPts val="0"/>
              </a:spcAft>
              <a:buClr>
                <a:srgbClr val="4A4A4A"/>
              </a:buClr>
              <a:buSzPts val="3600"/>
              <a:buFont typeface="Helvetica Neue"/>
              <a:buNone/>
              <a:defRPr sz="3600" b="0" i="0" u="none" strike="noStrike" cap="none">
                <a:solidFill>
                  <a:srgbClr val="4A4A4A"/>
                </a:solidFill>
                <a:latin typeface="Helvetica Neue"/>
                <a:ea typeface="Helvetica Neue"/>
                <a:cs typeface="Helvetica Neue"/>
                <a:sym typeface="Helvetica Neue"/>
              </a:defRPr>
            </a:lvl4pPr>
            <a:lvl5pPr marR="0" lvl="4" algn="l" rtl="0">
              <a:lnSpc>
                <a:spcPct val="100000"/>
              </a:lnSpc>
              <a:spcBef>
                <a:spcPts val="0"/>
              </a:spcBef>
              <a:spcAft>
                <a:spcPts val="0"/>
              </a:spcAft>
              <a:buClr>
                <a:srgbClr val="4A4A4A"/>
              </a:buClr>
              <a:buSzPts val="3600"/>
              <a:buFont typeface="Helvetica Neue"/>
              <a:buNone/>
              <a:defRPr sz="3600" b="0" i="0" u="none" strike="noStrike" cap="none">
                <a:solidFill>
                  <a:srgbClr val="4A4A4A"/>
                </a:solidFill>
                <a:latin typeface="Helvetica Neue"/>
                <a:ea typeface="Helvetica Neue"/>
                <a:cs typeface="Helvetica Neue"/>
                <a:sym typeface="Helvetica Neue"/>
              </a:defRPr>
            </a:lvl5pPr>
            <a:lvl6pPr marR="0" lvl="5" algn="l" rtl="0">
              <a:lnSpc>
                <a:spcPct val="100000"/>
              </a:lnSpc>
              <a:spcBef>
                <a:spcPts val="0"/>
              </a:spcBef>
              <a:spcAft>
                <a:spcPts val="0"/>
              </a:spcAft>
              <a:buClr>
                <a:srgbClr val="4A4A4A"/>
              </a:buClr>
              <a:buSzPts val="3600"/>
              <a:buFont typeface="Helvetica Neue"/>
              <a:buNone/>
              <a:defRPr sz="3600" b="0" i="0" u="none" strike="noStrike" cap="none">
                <a:solidFill>
                  <a:srgbClr val="4A4A4A"/>
                </a:solidFill>
                <a:latin typeface="Helvetica Neue"/>
                <a:ea typeface="Helvetica Neue"/>
                <a:cs typeface="Helvetica Neue"/>
                <a:sym typeface="Helvetica Neue"/>
              </a:defRPr>
            </a:lvl6pPr>
            <a:lvl7pPr marR="0" lvl="6" algn="l" rtl="0">
              <a:lnSpc>
                <a:spcPct val="100000"/>
              </a:lnSpc>
              <a:spcBef>
                <a:spcPts val="0"/>
              </a:spcBef>
              <a:spcAft>
                <a:spcPts val="0"/>
              </a:spcAft>
              <a:buClr>
                <a:srgbClr val="4A4A4A"/>
              </a:buClr>
              <a:buSzPts val="3600"/>
              <a:buFont typeface="Helvetica Neue"/>
              <a:buNone/>
              <a:defRPr sz="3600" b="0" i="0" u="none" strike="noStrike" cap="none">
                <a:solidFill>
                  <a:srgbClr val="4A4A4A"/>
                </a:solidFill>
                <a:latin typeface="Helvetica Neue"/>
                <a:ea typeface="Helvetica Neue"/>
                <a:cs typeface="Helvetica Neue"/>
                <a:sym typeface="Helvetica Neue"/>
              </a:defRPr>
            </a:lvl7pPr>
            <a:lvl8pPr marR="0" lvl="7" algn="l" rtl="0">
              <a:lnSpc>
                <a:spcPct val="100000"/>
              </a:lnSpc>
              <a:spcBef>
                <a:spcPts val="0"/>
              </a:spcBef>
              <a:spcAft>
                <a:spcPts val="0"/>
              </a:spcAft>
              <a:buClr>
                <a:srgbClr val="4A4A4A"/>
              </a:buClr>
              <a:buSzPts val="3600"/>
              <a:buFont typeface="Helvetica Neue"/>
              <a:buNone/>
              <a:defRPr sz="3600" b="0" i="0" u="none" strike="noStrike" cap="none">
                <a:solidFill>
                  <a:srgbClr val="4A4A4A"/>
                </a:solidFill>
                <a:latin typeface="Helvetica Neue"/>
                <a:ea typeface="Helvetica Neue"/>
                <a:cs typeface="Helvetica Neue"/>
                <a:sym typeface="Helvetica Neue"/>
              </a:defRPr>
            </a:lvl8pPr>
            <a:lvl9pPr marR="0" lvl="8" algn="l" rtl="0">
              <a:lnSpc>
                <a:spcPct val="100000"/>
              </a:lnSpc>
              <a:spcBef>
                <a:spcPts val="0"/>
              </a:spcBef>
              <a:spcAft>
                <a:spcPts val="0"/>
              </a:spcAft>
              <a:buClr>
                <a:srgbClr val="4A4A4A"/>
              </a:buClr>
              <a:buSzPts val="3600"/>
              <a:buFont typeface="Helvetica Neue"/>
              <a:buNone/>
              <a:defRPr sz="3600" b="0" i="0" u="none" strike="noStrike" cap="none">
                <a:solidFill>
                  <a:srgbClr val="4A4A4A"/>
                </a:solidFill>
                <a:latin typeface="Helvetica Neue"/>
                <a:ea typeface="Helvetica Neue"/>
                <a:cs typeface="Helvetica Neue"/>
                <a:sym typeface="Helvetica Neue"/>
              </a:defRPr>
            </a:lvl9pPr>
          </a:lstStyle>
          <a:p>
            <a:endParaRPr/>
          </a:p>
        </p:txBody>
      </p:sp>
      <p:sp>
        <p:nvSpPr>
          <p:cNvPr id="40" name="Google Shape;40;p5"/>
          <p:cNvSpPr txBox="1">
            <a:spLocks noGrp="1"/>
          </p:cNvSpPr>
          <p:nvPr>
            <p:ph type="sldNum" idx="12"/>
          </p:nvPr>
        </p:nvSpPr>
        <p:spPr>
          <a:xfrm>
            <a:off x="4477940" y="4886325"/>
            <a:ext cx="178500" cy="192900"/>
          </a:xfrm>
          <a:prstGeom prst="rect">
            <a:avLst/>
          </a:prstGeom>
          <a:noFill/>
          <a:ln>
            <a:noFill/>
          </a:ln>
        </p:spPr>
        <p:txBody>
          <a:bodyPr spcFirstLastPara="1" wrap="square" lIns="28575" tIns="28575" rIns="28575" bIns="28575" anchor="t" anchorCtr="0">
            <a:noAutofit/>
          </a:bodyPr>
          <a:lstStyle>
            <a:lvl1pPr marL="0" marR="0" lvl="0" indent="0" algn="ctr" rtl="0">
              <a:lnSpc>
                <a:spcPct val="100000"/>
              </a:lnSpc>
              <a:spcBef>
                <a:spcPts val="0"/>
              </a:spcBef>
              <a:spcAft>
                <a:spcPts val="0"/>
              </a:spcAft>
              <a:buClr>
                <a:srgbClr val="000000"/>
              </a:buClr>
              <a:buSzPts val="900"/>
              <a:buFont typeface="Gill Sans"/>
              <a:buNone/>
              <a:defRPr sz="900" b="0" i="0" u="none" strike="noStrike" cap="none">
                <a:solidFill>
                  <a:srgbClr val="000000"/>
                </a:solidFill>
                <a:latin typeface="Gill Sans"/>
                <a:ea typeface="Gill Sans"/>
                <a:cs typeface="Gill Sans"/>
                <a:sym typeface="Gill Sans"/>
              </a:defRPr>
            </a:lvl1pPr>
            <a:lvl2pPr marL="0" marR="0" lvl="1" indent="0" algn="ctr" rtl="0">
              <a:lnSpc>
                <a:spcPct val="100000"/>
              </a:lnSpc>
              <a:spcBef>
                <a:spcPts val="0"/>
              </a:spcBef>
              <a:spcAft>
                <a:spcPts val="0"/>
              </a:spcAft>
              <a:buClr>
                <a:srgbClr val="000000"/>
              </a:buClr>
              <a:buSzPts val="900"/>
              <a:buFont typeface="Gill Sans"/>
              <a:buNone/>
              <a:defRPr sz="900" b="0" i="0" u="none" strike="noStrike" cap="none">
                <a:solidFill>
                  <a:srgbClr val="000000"/>
                </a:solidFill>
                <a:latin typeface="Gill Sans"/>
                <a:ea typeface="Gill Sans"/>
                <a:cs typeface="Gill Sans"/>
                <a:sym typeface="Gill Sans"/>
              </a:defRPr>
            </a:lvl2pPr>
            <a:lvl3pPr marL="0" marR="0" lvl="2" indent="0" algn="ctr" rtl="0">
              <a:lnSpc>
                <a:spcPct val="100000"/>
              </a:lnSpc>
              <a:spcBef>
                <a:spcPts val="0"/>
              </a:spcBef>
              <a:spcAft>
                <a:spcPts val="0"/>
              </a:spcAft>
              <a:buClr>
                <a:srgbClr val="000000"/>
              </a:buClr>
              <a:buSzPts val="900"/>
              <a:buFont typeface="Gill Sans"/>
              <a:buNone/>
              <a:defRPr sz="900" b="0" i="0" u="none" strike="noStrike" cap="none">
                <a:solidFill>
                  <a:srgbClr val="000000"/>
                </a:solidFill>
                <a:latin typeface="Gill Sans"/>
                <a:ea typeface="Gill Sans"/>
                <a:cs typeface="Gill Sans"/>
                <a:sym typeface="Gill Sans"/>
              </a:defRPr>
            </a:lvl3pPr>
            <a:lvl4pPr marL="0" marR="0" lvl="3" indent="0" algn="ctr" rtl="0">
              <a:lnSpc>
                <a:spcPct val="100000"/>
              </a:lnSpc>
              <a:spcBef>
                <a:spcPts val="0"/>
              </a:spcBef>
              <a:spcAft>
                <a:spcPts val="0"/>
              </a:spcAft>
              <a:buClr>
                <a:srgbClr val="000000"/>
              </a:buClr>
              <a:buSzPts val="900"/>
              <a:buFont typeface="Gill Sans"/>
              <a:buNone/>
              <a:defRPr sz="900" b="0" i="0" u="none" strike="noStrike" cap="none">
                <a:solidFill>
                  <a:srgbClr val="000000"/>
                </a:solidFill>
                <a:latin typeface="Gill Sans"/>
                <a:ea typeface="Gill Sans"/>
                <a:cs typeface="Gill Sans"/>
                <a:sym typeface="Gill Sans"/>
              </a:defRPr>
            </a:lvl4pPr>
            <a:lvl5pPr marL="0" marR="0" lvl="4" indent="0" algn="ctr" rtl="0">
              <a:lnSpc>
                <a:spcPct val="100000"/>
              </a:lnSpc>
              <a:spcBef>
                <a:spcPts val="0"/>
              </a:spcBef>
              <a:spcAft>
                <a:spcPts val="0"/>
              </a:spcAft>
              <a:buClr>
                <a:srgbClr val="000000"/>
              </a:buClr>
              <a:buSzPts val="900"/>
              <a:buFont typeface="Gill Sans"/>
              <a:buNone/>
              <a:defRPr sz="900" b="0" i="0" u="none" strike="noStrike" cap="none">
                <a:solidFill>
                  <a:srgbClr val="000000"/>
                </a:solidFill>
                <a:latin typeface="Gill Sans"/>
                <a:ea typeface="Gill Sans"/>
                <a:cs typeface="Gill Sans"/>
                <a:sym typeface="Gill Sans"/>
              </a:defRPr>
            </a:lvl5pPr>
            <a:lvl6pPr marL="0" marR="0" lvl="5" indent="0" algn="ctr" rtl="0">
              <a:lnSpc>
                <a:spcPct val="100000"/>
              </a:lnSpc>
              <a:spcBef>
                <a:spcPts val="0"/>
              </a:spcBef>
              <a:spcAft>
                <a:spcPts val="0"/>
              </a:spcAft>
              <a:buClr>
                <a:srgbClr val="000000"/>
              </a:buClr>
              <a:buSzPts val="900"/>
              <a:buFont typeface="Gill Sans"/>
              <a:buNone/>
              <a:defRPr sz="900" b="0" i="0" u="none" strike="noStrike" cap="none">
                <a:solidFill>
                  <a:srgbClr val="000000"/>
                </a:solidFill>
                <a:latin typeface="Gill Sans"/>
                <a:ea typeface="Gill Sans"/>
                <a:cs typeface="Gill Sans"/>
                <a:sym typeface="Gill Sans"/>
              </a:defRPr>
            </a:lvl6pPr>
            <a:lvl7pPr marL="0" marR="0" lvl="6" indent="0" algn="ctr" rtl="0">
              <a:lnSpc>
                <a:spcPct val="100000"/>
              </a:lnSpc>
              <a:spcBef>
                <a:spcPts val="0"/>
              </a:spcBef>
              <a:spcAft>
                <a:spcPts val="0"/>
              </a:spcAft>
              <a:buClr>
                <a:srgbClr val="000000"/>
              </a:buClr>
              <a:buSzPts val="900"/>
              <a:buFont typeface="Gill Sans"/>
              <a:buNone/>
              <a:defRPr sz="900" b="0" i="0" u="none" strike="noStrike" cap="none">
                <a:solidFill>
                  <a:srgbClr val="000000"/>
                </a:solidFill>
                <a:latin typeface="Gill Sans"/>
                <a:ea typeface="Gill Sans"/>
                <a:cs typeface="Gill Sans"/>
                <a:sym typeface="Gill Sans"/>
              </a:defRPr>
            </a:lvl7pPr>
            <a:lvl8pPr marL="0" marR="0" lvl="7" indent="0" algn="ctr" rtl="0">
              <a:lnSpc>
                <a:spcPct val="100000"/>
              </a:lnSpc>
              <a:spcBef>
                <a:spcPts val="0"/>
              </a:spcBef>
              <a:spcAft>
                <a:spcPts val="0"/>
              </a:spcAft>
              <a:buClr>
                <a:srgbClr val="000000"/>
              </a:buClr>
              <a:buSzPts val="900"/>
              <a:buFont typeface="Gill Sans"/>
              <a:buNone/>
              <a:defRPr sz="900" b="0" i="0" u="none" strike="noStrike" cap="none">
                <a:solidFill>
                  <a:srgbClr val="000000"/>
                </a:solidFill>
                <a:latin typeface="Gill Sans"/>
                <a:ea typeface="Gill Sans"/>
                <a:cs typeface="Gill Sans"/>
                <a:sym typeface="Gill Sans"/>
              </a:defRPr>
            </a:lvl8pPr>
            <a:lvl9pPr marL="0" marR="0" lvl="8" indent="0" algn="ctr" rtl="0">
              <a:lnSpc>
                <a:spcPct val="100000"/>
              </a:lnSpc>
              <a:spcBef>
                <a:spcPts val="0"/>
              </a:spcBef>
              <a:spcAft>
                <a:spcPts val="0"/>
              </a:spcAft>
              <a:buClr>
                <a:srgbClr val="000000"/>
              </a:buClr>
              <a:buSzPts val="900"/>
              <a:buFont typeface="Gill Sans"/>
              <a:buNone/>
              <a:defRPr sz="900" b="0" i="0" u="none" strike="noStrike" cap="none">
                <a:solidFill>
                  <a:srgbClr val="000000"/>
                </a:solidFill>
                <a:latin typeface="Gill Sans"/>
                <a:ea typeface="Gill Sans"/>
                <a:cs typeface="Gill Sans"/>
                <a:sym typeface="Gill Sans"/>
              </a:defRPr>
            </a:lvl9pPr>
          </a:lstStyle>
          <a:p>
            <a:pPr marL="0" lvl="0" indent="0" algn="ctr" rtl="0">
              <a:spcBef>
                <a:spcPts val="0"/>
              </a:spcBef>
              <a:spcAft>
                <a:spcPts val="0"/>
              </a:spcAft>
              <a:buNone/>
            </a:pPr>
            <a:fld id="{00000000-1234-1234-1234-123412341234}" type="slidenum">
              <a:rPr lang="es"/>
              <a:t>‹Nº›</a:t>
            </a:fld>
            <a:endParaRPr/>
          </a:p>
        </p:txBody>
      </p:sp>
    </p:spTree>
    <p:extLst>
      <p:ext uri="{BB962C8B-B14F-4D97-AF65-F5344CB8AC3E}">
        <p14:creationId xmlns:p14="http://schemas.microsoft.com/office/powerpoint/2010/main" val="199220777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matchingName="Estándar Título+Texto">
  <p:cSld name="Estándar Título+Texto">
    <p:spTree>
      <p:nvGrpSpPr>
        <p:cNvPr id="1" name="Shape 43"/>
        <p:cNvGrpSpPr/>
        <p:nvPr/>
      </p:nvGrpSpPr>
      <p:grpSpPr>
        <a:xfrm>
          <a:off x="0" y="0"/>
          <a:ext cx="0" cy="0"/>
          <a:chOff x="0" y="0"/>
          <a:chExt cx="0" cy="0"/>
        </a:xfrm>
      </p:grpSpPr>
      <p:sp>
        <p:nvSpPr>
          <p:cNvPr id="44" name="Google Shape;44;p6"/>
          <p:cNvSpPr/>
          <p:nvPr/>
        </p:nvSpPr>
        <p:spPr>
          <a:xfrm>
            <a:off x="321469" y="228600"/>
            <a:ext cx="235800" cy="235800"/>
          </a:xfrm>
          <a:prstGeom prst="rect">
            <a:avLst/>
          </a:prstGeom>
          <a:solidFill>
            <a:srgbClr val="D35400"/>
          </a:solidFill>
          <a:ln>
            <a:noFill/>
          </a:ln>
        </p:spPr>
        <p:txBody>
          <a:bodyPr spcFirstLastPara="1" wrap="square" lIns="28575" tIns="28575" rIns="28575" bIns="28575" anchor="ctr" anchorCtr="0">
            <a:noAutofit/>
          </a:bodyPr>
          <a:lstStyle/>
          <a:p>
            <a:pPr marL="0" marR="0" lvl="0" indent="0" algn="l" rtl="0">
              <a:lnSpc>
                <a:spcPct val="100000"/>
              </a:lnSpc>
              <a:spcBef>
                <a:spcPts val="0"/>
              </a:spcBef>
              <a:spcAft>
                <a:spcPts val="0"/>
              </a:spcAft>
              <a:buClr>
                <a:srgbClr val="515151"/>
              </a:buClr>
              <a:buSzPts val="2000"/>
              <a:buFont typeface="Helvetica Neue Light"/>
              <a:buNone/>
            </a:pPr>
            <a:endParaRPr sz="2000" b="0" i="0" u="none" strike="noStrike" cap="none">
              <a:solidFill>
                <a:srgbClr val="000000"/>
              </a:solidFill>
              <a:latin typeface="Gill Sans"/>
              <a:ea typeface="Gill Sans"/>
              <a:cs typeface="Gill Sans"/>
              <a:sym typeface="Gill Sans"/>
            </a:endParaRPr>
          </a:p>
        </p:txBody>
      </p:sp>
      <p:sp>
        <p:nvSpPr>
          <p:cNvPr id="45" name="Google Shape;45;p6"/>
          <p:cNvSpPr/>
          <p:nvPr/>
        </p:nvSpPr>
        <p:spPr>
          <a:xfrm>
            <a:off x="-28575" y="4729163"/>
            <a:ext cx="9194100" cy="421500"/>
          </a:xfrm>
          <a:prstGeom prst="rect">
            <a:avLst/>
          </a:prstGeom>
          <a:solidFill>
            <a:srgbClr val="333333"/>
          </a:solidFill>
          <a:ln>
            <a:noFill/>
          </a:ln>
        </p:spPr>
        <p:txBody>
          <a:bodyPr spcFirstLastPara="1" wrap="square" lIns="28575" tIns="28575" rIns="28575" bIns="28575" anchor="ctr" anchorCtr="0">
            <a:noAutofit/>
          </a:bodyPr>
          <a:lstStyle/>
          <a:p>
            <a:pPr marL="0" marR="0" lvl="0" indent="0" algn="l" rtl="0">
              <a:lnSpc>
                <a:spcPct val="100000"/>
              </a:lnSpc>
              <a:spcBef>
                <a:spcPts val="0"/>
              </a:spcBef>
              <a:spcAft>
                <a:spcPts val="0"/>
              </a:spcAft>
              <a:buClr>
                <a:srgbClr val="515151"/>
              </a:buClr>
              <a:buSzPts val="2000"/>
              <a:buFont typeface="Helvetica Neue Light"/>
              <a:buNone/>
            </a:pPr>
            <a:endParaRPr sz="2000" b="0" i="0" u="none" strike="noStrike" cap="none">
              <a:solidFill>
                <a:srgbClr val="000000"/>
              </a:solidFill>
              <a:latin typeface="Gill Sans"/>
              <a:ea typeface="Gill Sans"/>
              <a:cs typeface="Gill Sans"/>
              <a:sym typeface="Gill Sans"/>
            </a:endParaRPr>
          </a:p>
        </p:txBody>
      </p:sp>
      <p:sp>
        <p:nvSpPr>
          <p:cNvPr id="46" name="Google Shape;46;p6"/>
          <p:cNvSpPr/>
          <p:nvPr/>
        </p:nvSpPr>
        <p:spPr>
          <a:xfrm>
            <a:off x="8626547" y="3408"/>
            <a:ext cx="239400" cy="239400"/>
          </a:xfrm>
          <a:prstGeom prst="rect">
            <a:avLst/>
          </a:prstGeom>
          <a:solidFill>
            <a:srgbClr val="D35400"/>
          </a:solidFill>
          <a:ln>
            <a:noFill/>
          </a:ln>
        </p:spPr>
        <p:txBody>
          <a:bodyPr spcFirstLastPara="1" wrap="square" lIns="28575" tIns="28575" rIns="28575" bIns="28575" anchor="ctr" anchorCtr="0">
            <a:noAutofit/>
          </a:bodyPr>
          <a:lstStyle/>
          <a:p>
            <a:pPr marL="0" marR="0" lvl="0" indent="0" algn="l" rtl="0">
              <a:lnSpc>
                <a:spcPct val="100000"/>
              </a:lnSpc>
              <a:spcBef>
                <a:spcPts val="0"/>
              </a:spcBef>
              <a:spcAft>
                <a:spcPts val="0"/>
              </a:spcAft>
              <a:buClr>
                <a:srgbClr val="515151"/>
              </a:buClr>
              <a:buSzPts val="2000"/>
              <a:buFont typeface="Helvetica Neue Light"/>
              <a:buNone/>
            </a:pPr>
            <a:endParaRPr sz="2000" b="0" i="0" u="none" strike="noStrike" cap="none">
              <a:solidFill>
                <a:srgbClr val="000000"/>
              </a:solidFill>
              <a:latin typeface="Gill Sans"/>
              <a:ea typeface="Gill Sans"/>
              <a:cs typeface="Gill Sans"/>
              <a:sym typeface="Gill Sans"/>
            </a:endParaRPr>
          </a:p>
        </p:txBody>
      </p:sp>
      <p:sp>
        <p:nvSpPr>
          <p:cNvPr id="47" name="Google Shape;47;p6"/>
          <p:cNvSpPr/>
          <p:nvPr/>
        </p:nvSpPr>
        <p:spPr>
          <a:xfrm>
            <a:off x="8902558" y="3408"/>
            <a:ext cx="239400" cy="239400"/>
          </a:xfrm>
          <a:prstGeom prst="rect">
            <a:avLst/>
          </a:prstGeom>
          <a:solidFill>
            <a:srgbClr val="F39C12"/>
          </a:solidFill>
          <a:ln>
            <a:noFill/>
          </a:ln>
        </p:spPr>
        <p:txBody>
          <a:bodyPr spcFirstLastPara="1" wrap="square" lIns="28575" tIns="28575" rIns="28575" bIns="28575" anchor="ctr" anchorCtr="0">
            <a:noAutofit/>
          </a:bodyPr>
          <a:lstStyle/>
          <a:p>
            <a:pPr marL="0" marR="0" lvl="0" indent="0" algn="l" rtl="0">
              <a:lnSpc>
                <a:spcPct val="100000"/>
              </a:lnSpc>
              <a:spcBef>
                <a:spcPts val="0"/>
              </a:spcBef>
              <a:spcAft>
                <a:spcPts val="0"/>
              </a:spcAft>
              <a:buClr>
                <a:srgbClr val="515151"/>
              </a:buClr>
              <a:buSzPts val="2000"/>
              <a:buFont typeface="Helvetica Neue Light"/>
              <a:buNone/>
            </a:pPr>
            <a:endParaRPr sz="2000" b="0" i="0" u="none" strike="noStrike" cap="none">
              <a:solidFill>
                <a:srgbClr val="000000"/>
              </a:solidFill>
              <a:latin typeface="Gill Sans"/>
              <a:ea typeface="Gill Sans"/>
              <a:cs typeface="Gill Sans"/>
              <a:sym typeface="Gill Sans"/>
            </a:endParaRPr>
          </a:p>
        </p:txBody>
      </p:sp>
      <p:sp>
        <p:nvSpPr>
          <p:cNvPr id="48" name="Google Shape;48;p6"/>
          <p:cNvSpPr txBox="1">
            <a:spLocks noGrp="1"/>
          </p:cNvSpPr>
          <p:nvPr>
            <p:ph type="title"/>
          </p:nvPr>
        </p:nvSpPr>
        <p:spPr>
          <a:xfrm>
            <a:off x="578644" y="107156"/>
            <a:ext cx="7836600" cy="543000"/>
          </a:xfrm>
          <a:prstGeom prst="rect">
            <a:avLst/>
          </a:prstGeom>
          <a:noFill/>
          <a:ln>
            <a:noFill/>
          </a:ln>
        </p:spPr>
        <p:txBody>
          <a:bodyPr spcFirstLastPara="1" wrap="square" lIns="51425" tIns="51425" rIns="51425" bIns="51425" anchor="t" anchorCtr="0">
            <a:noAutofit/>
          </a:bodyPr>
          <a:lstStyle>
            <a:lvl1pPr marR="0" lvl="0" algn="l" rtl="0">
              <a:lnSpc>
                <a:spcPct val="100000"/>
              </a:lnSpc>
              <a:spcBef>
                <a:spcPts val="0"/>
              </a:spcBef>
              <a:spcAft>
                <a:spcPts val="0"/>
              </a:spcAft>
              <a:buClr>
                <a:srgbClr val="4A4A4A"/>
              </a:buClr>
              <a:buSzPts val="2700"/>
              <a:buFont typeface="Helvetica Neue"/>
              <a:buNone/>
              <a:defRPr sz="2700" b="0" i="0" u="none" strike="noStrike" cap="none">
                <a:solidFill>
                  <a:srgbClr val="4A4A4A"/>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4A4A4A"/>
              </a:buClr>
              <a:buSzPts val="3600"/>
              <a:buFont typeface="Helvetica Neue"/>
              <a:buNone/>
              <a:defRPr sz="3600" b="0" i="0" u="none" strike="noStrike" cap="none">
                <a:solidFill>
                  <a:srgbClr val="4A4A4A"/>
                </a:solidFill>
                <a:latin typeface="Helvetica Neue"/>
                <a:ea typeface="Helvetica Neue"/>
                <a:cs typeface="Helvetica Neue"/>
                <a:sym typeface="Helvetica Neue"/>
              </a:defRPr>
            </a:lvl2pPr>
            <a:lvl3pPr marR="0" lvl="2" algn="l" rtl="0">
              <a:lnSpc>
                <a:spcPct val="100000"/>
              </a:lnSpc>
              <a:spcBef>
                <a:spcPts val="0"/>
              </a:spcBef>
              <a:spcAft>
                <a:spcPts val="0"/>
              </a:spcAft>
              <a:buClr>
                <a:srgbClr val="4A4A4A"/>
              </a:buClr>
              <a:buSzPts val="3600"/>
              <a:buFont typeface="Helvetica Neue"/>
              <a:buNone/>
              <a:defRPr sz="3600" b="0" i="0" u="none" strike="noStrike" cap="none">
                <a:solidFill>
                  <a:srgbClr val="4A4A4A"/>
                </a:solidFill>
                <a:latin typeface="Helvetica Neue"/>
                <a:ea typeface="Helvetica Neue"/>
                <a:cs typeface="Helvetica Neue"/>
                <a:sym typeface="Helvetica Neue"/>
              </a:defRPr>
            </a:lvl3pPr>
            <a:lvl4pPr marR="0" lvl="3" algn="l" rtl="0">
              <a:lnSpc>
                <a:spcPct val="100000"/>
              </a:lnSpc>
              <a:spcBef>
                <a:spcPts val="0"/>
              </a:spcBef>
              <a:spcAft>
                <a:spcPts val="0"/>
              </a:spcAft>
              <a:buClr>
                <a:srgbClr val="4A4A4A"/>
              </a:buClr>
              <a:buSzPts val="3600"/>
              <a:buFont typeface="Helvetica Neue"/>
              <a:buNone/>
              <a:defRPr sz="3600" b="0" i="0" u="none" strike="noStrike" cap="none">
                <a:solidFill>
                  <a:srgbClr val="4A4A4A"/>
                </a:solidFill>
                <a:latin typeface="Helvetica Neue"/>
                <a:ea typeface="Helvetica Neue"/>
                <a:cs typeface="Helvetica Neue"/>
                <a:sym typeface="Helvetica Neue"/>
              </a:defRPr>
            </a:lvl4pPr>
            <a:lvl5pPr marR="0" lvl="4" algn="l" rtl="0">
              <a:lnSpc>
                <a:spcPct val="100000"/>
              </a:lnSpc>
              <a:spcBef>
                <a:spcPts val="0"/>
              </a:spcBef>
              <a:spcAft>
                <a:spcPts val="0"/>
              </a:spcAft>
              <a:buClr>
                <a:srgbClr val="4A4A4A"/>
              </a:buClr>
              <a:buSzPts val="3600"/>
              <a:buFont typeface="Helvetica Neue"/>
              <a:buNone/>
              <a:defRPr sz="3600" b="0" i="0" u="none" strike="noStrike" cap="none">
                <a:solidFill>
                  <a:srgbClr val="4A4A4A"/>
                </a:solidFill>
                <a:latin typeface="Helvetica Neue"/>
                <a:ea typeface="Helvetica Neue"/>
                <a:cs typeface="Helvetica Neue"/>
                <a:sym typeface="Helvetica Neue"/>
              </a:defRPr>
            </a:lvl5pPr>
            <a:lvl6pPr marR="0" lvl="5" algn="l" rtl="0">
              <a:lnSpc>
                <a:spcPct val="100000"/>
              </a:lnSpc>
              <a:spcBef>
                <a:spcPts val="0"/>
              </a:spcBef>
              <a:spcAft>
                <a:spcPts val="0"/>
              </a:spcAft>
              <a:buClr>
                <a:srgbClr val="4A4A4A"/>
              </a:buClr>
              <a:buSzPts val="3600"/>
              <a:buFont typeface="Helvetica Neue"/>
              <a:buNone/>
              <a:defRPr sz="3600" b="0" i="0" u="none" strike="noStrike" cap="none">
                <a:solidFill>
                  <a:srgbClr val="4A4A4A"/>
                </a:solidFill>
                <a:latin typeface="Helvetica Neue"/>
                <a:ea typeface="Helvetica Neue"/>
                <a:cs typeface="Helvetica Neue"/>
                <a:sym typeface="Helvetica Neue"/>
              </a:defRPr>
            </a:lvl6pPr>
            <a:lvl7pPr marR="0" lvl="6" algn="l" rtl="0">
              <a:lnSpc>
                <a:spcPct val="100000"/>
              </a:lnSpc>
              <a:spcBef>
                <a:spcPts val="0"/>
              </a:spcBef>
              <a:spcAft>
                <a:spcPts val="0"/>
              </a:spcAft>
              <a:buClr>
                <a:srgbClr val="4A4A4A"/>
              </a:buClr>
              <a:buSzPts val="3600"/>
              <a:buFont typeface="Helvetica Neue"/>
              <a:buNone/>
              <a:defRPr sz="3600" b="0" i="0" u="none" strike="noStrike" cap="none">
                <a:solidFill>
                  <a:srgbClr val="4A4A4A"/>
                </a:solidFill>
                <a:latin typeface="Helvetica Neue"/>
                <a:ea typeface="Helvetica Neue"/>
                <a:cs typeface="Helvetica Neue"/>
                <a:sym typeface="Helvetica Neue"/>
              </a:defRPr>
            </a:lvl7pPr>
            <a:lvl8pPr marR="0" lvl="7" algn="l" rtl="0">
              <a:lnSpc>
                <a:spcPct val="100000"/>
              </a:lnSpc>
              <a:spcBef>
                <a:spcPts val="0"/>
              </a:spcBef>
              <a:spcAft>
                <a:spcPts val="0"/>
              </a:spcAft>
              <a:buClr>
                <a:srgbClr val="4A4A4A"/>
              </a:buClr>
              <a:buSzPts val="3600"/>
              <a:buFont typeface="Helvetica Neue"/>
              <a:buNone/>
              <a:defRPr sz="3600" b="0" i="0" u="none" strike="noStrike" cap="none">
                <a:solidFill>
                  <a:srgbClr val="4A4A4A"/>
                </a:solidFill>
                <a:latin typeface="Helvetica Neue"/>
                <a:ea typeface="Helvetica Neue"/>
                <a:cs typeface="Helvetica Neue"/>
                <a:sym typeface="Helvetica Neue"/>
              </a:defRPr>
            </a:lvl8pPr>
            <a:lvl9pPr marR="0" lvl="8" algn="l" rtl="0">
              <a:lnSpc>
                <a:spcPct val="100000"/>
              </a:lnSpc>
              <a:spcBef>
                <a:spcPts val="0"/>
              </a:spcBef>
              <a:spcAft>
                <a:spcPts val="0"/>
              </a:spcAft>
              <a:buClr>
                <a:srgbClr val="4A4A4A"/>
              </a:buClr>
              <a:buSzPts val="3600"/>
              <a:buFont typeface="Helvetica Neue"/>
              <a:buNone/>
              <a:defRPr sz="3600" b="0" i="0" u="none" strike="noStrike" cap="none">
                <a:solidFill>
                  <a:srgbClr val="4A4A4A"/>
                </a:solidFill>
                <a:latin typeface="Helvetica Neue"/>
                <a:ea typeface="Helvetica Neue"/>
                <a:cs typeface="Helvetica Neue"/>
                <a:sym typeface="Helvetica Neue"/>
              </a:defRPr>
            </a:lvl9pPr>
          </a:lstStyle>
          <a:p>
            <a:endParaRPr/>
          </a:p>
        </p:txBody>
      </p:sp>
      <p:sp>
        <p:nvSpPr>
          <p:cNvPr id="49" name="Google Shape;49;p6"/>
          <p:cNvSpPr txBox="1">
            <a:spLocks noGrp="1"/>
          </p:cNvSpPr>
          <p:nvPr>
            <p:ph type="body" idx="1"/>
          </p:nvPr>
        </p:nvSpPr>
        <p:spPr>
          <a:xfrm>
            <a:off x="592931" y="785813"/>
            <a:ext cx="7836600" cy="2521800"/>
          </a:xfrm>
          <a:prstGeom prst="rect">
            <a:avLst/>
          </a:prstGeom>
          <a:noFill/>
          <a:ln>
            <a:noFill/>
          </a:ln>
        </p:spPr>
        <p:txBody>
          <a:bodyPr spcFirstLastPara="1" wrap="square" lIns="51425" tIns="51425" rIns="51425" bIns="51425" anchor="t" anchorCtr="0">
            <a:noAutofit/>
          </a:bodyPr>
          <a:lstStyle>
            <a:lvl1pPr marL="457200" marR="0" lvl="0" indent="-228600" algn="l" rtl="0">
              <a:lnSpc>
                <a:spcPct val="100000"/>
              </a:lnSpc>
              <a:spcBef>
                <a:spcPts val="0"/>
              </a:spcBef>
              <a:spcAft>
                <a:spcPts val="0"/>
              </a:spcAft>
              <a:buClr>
                <a:srgbClr val="4A4A4A"/>
              </a:buClr>
              <a:buSzPts val="2000"/>
              <a:buFont typeface="Helvetica Neue Light"/>
              <a:buNone/>
              <a:defRPr sz="2000" b="0" i="0" u="none" strike="noStrike" cap="none">
                <a:solidFill>
                  <a:srgbClr val="4A4A4A"/>
                </a:solidFill>
                <a:latin typeface="Helvetica Neue Light"/>
                <a:ea typeface="Helvetica Neue Light"/>
                <a:cs typeface="Helvetica Neue Light"/>
                <a:sym typeface="Helvetica Neue Light"/>
              </a:defRPr>
            </a:lvl1pPr>
            <a:lvl2pPr marL="914400" marR="0" lvl="1" indent="-323850" algn="l" rtl="0">
              <a:lnSpc>
                <a:spcPct val="100000"/>
              </a:lnSpc>
              <a:spcBef>
                <a:spcPts val="0"/>
              </a:spcBef>
              <a:spcAft>
                <a:spcPts val="0"/>
              </a:spcAft>
              <a:buClr>
                <a:srgbClr val="4A4A4A"/>
              </a:buClr>
              <a:buSzPts val="1500"/>
              <a:buFont typeface="Helvetica Neue Light"/>
              <a:buChar char="&gt;"/>
              <a:defRPr sz="2000" b="0" i="0" u="none" strike="noStrike" cap="none">
                <a:solidFill>
                  <a:srgbClr val="4A4A4A"/>
                </a:solidFill>
                <a:latin typeface="Helvetica Neue Light"/>
                <a:ea typeface="Helvetica Neue Light"/>
                <a:cs typeface="Helvetica Neue Light"/>
                <a:sym typeface="Helvetica Neue Light"/>
              </a:defRPr>
            </a:lvl2pPr>
            <a:lvl3pPr marL="1371600" marR="0" lvl="2" indent="-323850" algn="l" rtl="0">
              <a:lnSpc>
                <a:spcPct val="100000"/>
              </a:lnSpc>
              <a:spcBef>
                <a:spcPts val="0"/>
              </a:spcBef>
              <a:spcAft>
                <a:spcPts val="0"/>
              </a:spcAft>
              <a:buClr>
                <a:srgbClr val="4A4A4A"/>
              </a:buClr>
              <a:buSzPts val="1500"/>
              <a:buFont typeface="Helvetica Neue Light"/>
              <a:buChar char="•"/>
              <a:defRPr sz="2000" b="0" i="0" u="none" strike="noStrike" cap="none">
                <a:solidFill>
                  <a:srgbClr val="4A4A4A"/>
                </a:solidFill>
                <a:latin typeface="Helvetica Neue Light"/>
                <a:ea typeface="Helvetica Neue Light"/>
                <a:cs typeface="Helvetica Neue Light"/>
                <a:sym typeface="Helvetica Neue Light"/>
              </a:defRPr>
            </a:lvl3pPr>
            <a:lvl4pPr marL="1828800" marR="0" lvl="3" indent="-323850" algn="l" rtl="0">
              <a:lnSpc>
                <a:spcPct val="100000"/>
              </a:lnSpc>
              <a:spcBef>
                <a:spcPts val="0"/>
              </a:spcBef>
              <a:spcAft>
                <a:spcPts val="0"/>
              </a:spcAft>
              <a:buClr>
                <a:srgbClr val="4A4A4A"/>
              </a:buClr>
              <a:buSzPts val="1500"/>
              <a:buFont typeface="Helvetica Neue Light"/>
              <a:buChar char="‣"/>
              <a:defRPr sz="2000" b="0" i="0" u="none" strike="noStrike" cap="none">
                <a:solidFill>
                  <a:srgbClr val="4A4A4A"/>
                </a:solidFill>
                <a:latin typeface="Helvetica Neue Light"/>
                <a:ea typeface="Helvetica Neue Light"/>
                <a:cs typeface="Helvetica Neue Light"/>
                <a:sym typeface="Helvetica Neue Light"/>
              </a:defRPr>
            </a:lvl4pPr>
            <a:lvl5pPr marL="2286000" marR="0" lvl="4" indent="-323850" algn="l" rtl="0">
              <a:lnSpc>
                <a:spcPct val="100000"/>
              </a:lnSpc>
              <a:spcBef>
                <a:spcPts val="0"/>
              </a:spcBef>
              <a:spcAft>
                <a:spcPts val="0"/>
              </a:spcAft>
              <a:buClr>
                <a:srgbClr val="4A4A4A"/>
              </a:buClr>
              <a:buSzPts val="1500"/>
              <a:buFont typeface="Helvetica Neue Light"/>
              <a:buChar char="๏"/>
              <a:defRPr sz="2000" b="0" i="0" u="none" strike="noStrike" cap="none">
                <a:solidFill>
                  <a:srgbClr val="4A4A4A"/>
                </a:solidFill>
                <a:latin typeface="Helvetica Neue Light"/>
                <a:ea typeface="Helvetica Neue Light"/>
                <a:cs typeface="Helvetica Neue Light"/>
                <a:sym typeface="Helvetica Neue Light"/>
              </a:defRPr>
            </a:lvl5pPr>
            <a:lvl6pPr marL="2743200" marR="0" lvl="5" indent="-228600" algn="l" rtl="0">
              <a:lnSpc>
                <a:spcPct val="100000"/>
              </a:lnSpc>
              <a:spcBef>
                <a:spcPts val="0"/>
              </a:spcBef>
              <a:spcAft>
                <a:spcPts val="0"/>
              </a:spcAft>
              <a:buClr>
                <a:srgbClr val="4A4A4A"/>
              </a:buClr>
              <a:buSzPts val="2000"/>
              <a:buFont typeface="Helvetica Neue Light"/>
              <a:buNone/>
              <a:defRPr sz="2000" b="0" i="0" u="none" strike="noStrike" cap="none">
                <a:solidFill>
                  <a:srgbClr val="4A4A4A"/>
                </a:solidFill>
                <a:latin typeface="Helvetica Neue Light"/>
                <a:ea typeface="Helvetica Neue Light"/>
                <a:cs typeface="Helvetica Neue Light"/>
                <a:sym typeface="Helvetica Neue Light"/>
              </a:defRPr>
            </a:lvl6pPr>
            <a:lvl7pPr marL="3200400" marR="0" lvl="6" indent="-228600" algn="l" rtl="0">
              <a:lnSpc>
                <a:spcPct val="100000"/>
              </a:lnSpc>
              <a:spcBef>
                <a:spcPts val="0"/>
              </a:spcBef>
              <a:spcAft>
                <a:spcPts val="0"/>
              </a:spcAft>
              <a:buClr>
                <a:srgbClr val="4A4A4A"/>
              </a:buClr>
              <a:buSzPts val="2000"/>
              <a:buFont typeface="Helvetica Neue Light"/>
              <a:buNone/>
              <a:defRPr sz="2000" b="0" i="0" u="none" strike="noStrike" cap="none">
                <a:solidFill>
                  <a:srgbClr val="4A4A4A"/>
                </a:solidFill>
                <a:latin typeface="Helvetica Neue Light"/>
                <a:ea typeface="Helvetica Neue Light"/>
                <a:cs typeface="Helvetica Neue Light"/>
                <a:sym typeface="Helvetica Neue Light"/>
              </a:defRPr>
            </a:lvl7pPr>
            <a:lvl8pPr marL="3657600" marR="0" lvl="7" indent="-228600" algn="l" rtl="0">
              <a:lnSpc>
                <a:spcPct val="100000"/>
              </a:lnSpc>
              <a:spcBef>
                <a:spcPts val="0"/>
              </a:spcBef>
              <a:spcAft>
                <a:spcPts val="0"/>
              </a:spcAft>
              <a:buClr>
                <a:srgbClr val="4A4A4A"/>
              </a:buClr>
              <a:buSzPts val="2000"/>
              <a:buFont typeface="Helvetica Neue Light"/>
              <a:buNone/>
              <a:defRPr sz="2000" b="0" i="0" u="none" strike="noStrike" cap="none">
                <a:solidFill>
                  <a:srgbClr val="4A4A4A"/>
                </a:solidFill>
                <a:latin typeface="Helvetica Neue Light"/>
                <a:ea typeface="Helvetica Neue Light"/>
                <a:cs typeface="Helvetica Neue Light"/>
                <a:sym typeface="Helvetica Neue Light"/>
              </a:defRPr>
            </a:lvl8pPr>
            <a:lvl9pPr marL="4114800" marR="0" lvl="8" indent="-228600" algn="l" rtl="0">
              <a:lnSpc>
                <a:spcPct val="100000"/>
              </a:lnSpc>
              <a:spcBef>
                <a:spcPts val="0"/>
              </a:spcBef>
              <a:spcAft>
                <a:spcPts val="0"/>
              </a:spcAft>
              <a:buClr>
                <a:srgbClr val="4A4A4A"/>
              </a:buClr>
              <a:buSzPts val="2000"/>
              <a:buFont typeface="Helvetica Neue Light"/>
              <a:buNone/>
              <a:defRPr sz="2000" b="0" i="0" u="none" strike="noStrike" cap="none">
                <a:solidFill>
                  <a:srgbClr val="4A4A4A"/>
                </a:solidFill>
                <a:latin typeface="Helvetica Neue Light"/>
                <a:ea typeface="Helvetica Neue Light"/>
                <a:cs typeface="Helvetica Neue Light"/>
                <a:sym typeface="Helvetica Neue Light"/>
              </a:defRPr>
            </a:lvl9pPr>
          </a:lstStyle>
          <a:p>
            <a:endParaRPr/>
          </a:p>
        </p:txBody>
      </p:sp>
      <p:sp>
        <p:nvSpPr>
          <p:cNvPr id="50" name="Google Shape;50;p6"/>
          <p:cNvSpPr txBox="1">
            <a:spLocks noGrp="1"/>
          </p:cNvSpPr>
          <p:nvPr>
            <p:ph type="sldNum" idx="12"/>
          </p:nvPr>
        </p:nvSpPr>
        <p:spPr>
          <a:xfrm>
            <a:off x="4477940" y="4886325"/>
            <a:ext cx="178500" cy="192900"/>
          </a:xfrm>
          <a:prstGeom prst="rect">
            <a:avLst/>
          </a:prstGeom>
          <a:noFill/>
          <a:ln>
            <a:noFill/>
          </a:ln>
        </p:spPr>
        <p:txBody>
          <a:bodyPr spcFirstLastPara="1" wrap="square" lIns="28575" tIns="28575" rIns="28575" bIns="28575" anchor="t" anchorCtr="0">
            <a:noAutofit/>
          </a:bodyPr>
          <a:lstStyle>
            <a:lvl1pPr marL="0" marR="0" lvl="0" indent="0" algn="ctr" rtl="0">
              <a:lnSpc>
                <a:spcPct val="100000"/>
              </a:lnSpc>
              <a:spcBef>
                <a:spcPts val="0"/>
              </a:spcBef>
              <a:spcAft>
                <a:spcPts val="0"/>
              </a:spcAft>
              <a:buClr>
                <a:srgbClr val="000000"/>
              </a:buClr>
              <a:buSzPts val="900"/>
              <a:buFont typeface="Gill Sans"/>
              <a:buNone/>
              <a:defRPr sz="900" b="0" i="0" u="none" strike="noStrike" cap="none">
                <a:solidFill>
                  <a:srgbClr val="000000"/>
                </a:solidFill>
                <a:latin typeface="Gill Sans"/>
                <a:ea typeface="Gill Sans"/>
                <a:cs typeface="Gill Sans"/>
                <a:sym typeface="Gill Sans"/>
              </a:defRPr>
            </a:lvl1pPr>
            <a:lvl2pPr marL="0" marR="0" lvl="1" indent="0" algn="ctr" rtl="0">
              <a:lnSpc>
                <a:spcPct val="100000"/>
              </a:lnSpc>
              <a:spcBef>
                <a:spcPts val="0"/>
              </a:spcBef>
              <a:spcAft>
                <a:spcPts val="0"/>
              </a:spcAft>
              <a:buClr>
                <a:srgbClr val="000000"/>
              </a:buClr>
              <a:buSzPts val="900"/>
              <a:buFont typeface="Gill Sans"/>
              <a:buNone/>
              <a:defRPr sz="900" b="0" i="0" u="none" strike="noStrike" cap="none">
                <a:solidFill>
                  <a:srgbClr val="000000"/>
                </a:solidFill>
                <a:latin typeface="Gill Sans"/>
                <a:ea typeface="Gill Sans"/>
                <a:cs typeface="Gill Sans"/>
                <a:sym typeface="Gill Sans"/>
              </a:defRPr>
            </a:lvl2pPr>
            <a:lvl3pPr marL="0" marR="0" lvl="2" indent="0" algn="ctr" rtl="0">
              <a:lnSpc>
                <a:spcPct val="100000"/>
              </a:lnSpc>
              <a:spcBef>
                <a:spcPts val="0"/>
              </a:spcBef>
              <a:spcAft>
                <a:spcPts val="0"/>
              </a:spcAft>
              <a:buClr>
                <a:srgbClr val="000000"/>
              </a:buClr>
              <a:buSzPts val="900"/>
              <a:buFont typeface="Gill Sans"/>
              <a:buNone/>
              <a:defRPr sz="900" b="0" i="0" u="none" strike="noStrike" cap="none">
                <a:solidFill>
                  <a:srgbClr val="000000"/>
                </a:solidFill>
                <a:latin typeface="Gill Sans"/>
                <a:ea typeface="Gill Sans"/>
                <a:cs typeface="Gill Sans"/>
                <a:sym typeface="Gill Sans"/>
              </a:defRPr>
            </a:lvl3pPr>
            <a:lvl4pPr marL="0" marR="0" lvl="3" indent="0" algn="ctr" rtl="0">
              <a:lnSpc>
                <a:spcPct val="100000"/>
              </a:lnSpc>
              <a:spcBef>
                <a:spcPts val="0"/>
              </a:spcBef>
              <a:spcAft>
                <a:spcPts val="0"/>
              </a:spcAft>
              <a:buClr>
                <a:srgbClr val="000000"/>
              </a:buClr>
              <a:buSzPts val="900"/>
              <a:buFont typeface="Gill Sans"/>
              <a:buNone/>
              <a:defRPr sz="900" b="0" i="0" u="none" strike="noStrike" cap="none">
                <a:solidFill>
                  <a:srgbClr val="000000"/>
                </a:solidFill>
                <a:latin typeface="Gill Sans"/>
                <a:ea typeface="Gill Sans"/>
                <a:cs typeface="Gill Sans"/>
                <a:sym typeface="Gill Sans"/>
              </a:defRPr>
            </a:lvl4pPr>
            <a:lvl5pPr marL="0" marR="0" lvl="4" indent="0" algn="ctr" rtl="0">
              <a:lnSpc>
                <a:spcPct val="100000"/>
              </a:lnSpc>
              <a:spcBef>
                <a:spcPts val="0"/>
              </a:spcBef>
              <a:spcAft>
                <a:spcPts val="0"/>
              </a:spcAft>
              <a:buClr>
                <a:srgbClr val="000000"/>
              </a:buClr>
              <a:buSzPts val="900"/>
              <a:buFont typeface="Gill Sans"/>
              <a:buNone/>
              <a:defRPr sz="900" b="0" i="0" u="none" strike="noStrike" cap="none">
                <a:solidFill>
                  <a:srgbClr val="000000"/>
                </a:solidFill>
                <a:latin typeface="Gill Sans"/>
                <a:ea typeface="Gill Sans"/>
                <a:cs typeface="Gill Sans"/>
                <a:sym typeface="Gill Sans"/>
              </a:defRPr>
            </a:lvl5pPr>
            <a:lvl6pPr marL="0" marR="0" lvl="5" indent="0" algn="ctr" rtl="0">
              <a:lnSpc>
                <a:spcPct val="100000"/>
              </a:lnSpc>
              <a:spcBef>
                <a:spcPts val="0"/>
              </a:spcBef>
              <a:spcAft>
                <a:spcPts val="0"/>
              </a:spcAft>
              <a:buClr>
                <a:srgbClr val="000000"/>
              </a:buClr>
              <a:buSzPts val="900"/>
              <a:buFont typeface="Gill Sans"/>
              <a:buNone/>
              <a:defRPr sz="900" b="0" i="0" u="none" strike="noStrike" cap="none">
                <a:solidFill>
                  <a:srgbClr val="000000"/>
                </a:solidFill>
                <a:latin typeface="Gill Sans"/>
                <a:ea typeface="Gill Sans"/>
                <a:cs typeface="Gill Sans"/>
                <a:sym typeface="Gill Sans"/>
              </a:defRPr>
            </a:lvl6pPr>
            <a:lvl7pPr marL="0" marR="0" lvl="6" indent="0" algn="ctr" rtl="0">
              <a:lnSpc>
                <a:spcPct val="100000"/>
              </a:lnSpc>
              <a:spcBef>
                <a:spcPts val="0"/>
              </a:spcBef>
              <a:spcAft>
                <a:spcPts val="0"/>
              </a:spcAft>
              <a:buClr>
                <a:srgbClr val="000000"/>
              </a:buClr>
              <a:buSzPts val="900"/>
              <a:buFont typeface="Gill Sans"/>
              <a:buNone/>
              <a:defRPr sz="900" b="0" i="0" u="none" strike="noStrike" cap="none">
                <a:solidFill>
                  <a:srgbClr val="000000"/>
                </a:solidFill>
                <a:latin typeface="Gill Sans"/>
                <a:ea typeface="Gill Sans"/>
                <a:cs typeface="Gill Sans"/>
                <a:sym typeface="Gill Sans"/>
              </a:defRPr>
            </a:lvl7pPr>
            <a:lvl8pPr marL="0" marR="0" lvl="7" indent="0" algn="ctr" rtl="0">
              <a:lnSpc>
                <a:spcPct val="100000"/>
              </a:lnSpc>
              <a:spcBef>
                <a:spcPts val="0"/>
              </a:spcBef>
              <a:spcAft>
                <a:spcPts val="0"/>
              </a:spcAft>
              <a:buClr>
                <a:srgbClr val="000000"/>
              </a:buClr>
              <a:buSzPts val="900"/>
              <a:buFont typeface="Gill Sans"/>
              <a:buNone/>
              <a:defRPr sz="900" b="0" i="0" u="none" strike="noStrike" cap="none">
                <a:solidFill>
                  <a:srgbClr val="000000"/>
                </a:solidFill>
                <a:latin typeface="Gill Sans"/>
                <a:ea typeface="Gill Sans"/>
                <a:cs typeface="Gill Sans"/>
                <a:sym typeface="Gill Sans"/>
              </a:defRPr>
            </a:lvl8pPr>
            <a:lvl9pPr marL="0" marR="0" lvl="8" indent="0" algn="ctr" rtl="0">
              <a:lnSpc>
                <a:spcPct val="100000"/>
              </a:lnSpc>
              <a:spcBef>
                <a:spcPts val="0"/>
              </a:spcBef>
              <a:spcAft>
                <a:spcPts val="0"/>
              </a:spcAft>
              <a:buClr>
                <a:srgbClr val="000000"/>
              </a:buClr>
              <a:buSzPts val="900"/>
              <a:buFont typeface="Gill Sans"/>
              <a:buNone/>
              <a:defRPr sz="900" b="0" i="0" u="none" strike="noStrike" cap="none">
                <a:solidFill>
                  <a:srgbClr val="000000"/>
                </a:solidFill>
                <a:latin typeface="Gill Sans"/>
                <a:ea typeface="Gill Sans"/>
                <a:cs typeface="Gill Sans"/>
                <a:sym typeface="Gill Sans"/>
              </a:defRPr>
            </a:lvl9pPr>
          </a:lstStyle>
          <a:p>
            <a:pPr marL="0" lvl="0" indent="0" algn="ctr" rtl="0">
              <a:spcBef>
                <a:spcPts val="0"/>
              </a:spcBef>
              <a:spcAft>
                <a:spcPts val="0"/>
              </a:spcAft>
              <a:buNone/>
            </a:pPr>
            <a:fld id="{00000000-1234-1234-1234-123412341234}" type="slidenum">
              <a:rPr lang="es"/>
              <a:t>‹Nº›</a:t>
            </a:fld>
            <a:endParaRPr/>
          </a:p>
        </p:txBody>
      </p:sp>
    </p:spTree>
    <p:extLst>
      <p:ext uri="{BB962C8B-B14F-4D97-AF65-F5344CB8AC3E}">
        <p14:creationId xmlns:p14="http://schemas.microsoft.com/office/powerpoint/2010/main" val="264321878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matchingName="Gracias">
  <p:cSld name="Gracias">
    <p:spTree>
      <p:nvGrpSpPr>
        <p:cNvPr id="1" name="Shape 53"/>
        <p:cNvGrpSpPr/>
        <p:nvPr/>
      </p:nvGrpSpPr>
      <p:grpSpPr>
        <a:xfrm>
          <a:off x="0" y="0"/>
          <a:ext cx="0" cy="0"/>
          <a:chOff x="0" y="0"/>
          <a:chExt cx="0" cy="0"/>
        </a:xfrm>
      </p:grpSpPr>
      <p:sp>
        <p:nvSpPr>
          <p:cNvPr id="54" name="Google Shape;54;p7"/>
          <p:cNvSpPr/>
          <p:nvPr/>
        </p:nvSpPr>
        <p:spPr>
          <a:xfrm>
            <a:off x="371" y="1803797"/>
            <a:ext cx="9129600" cy="678799"/>
          </a:xfrm>
          <a:prstGeom prst="rect">
            <a:avLst/>
          </a:prstGeom>
          <a:noFill/>
          <a:ln>
            <a:noFill/>
          </a:ln>
        </p:spPr>
        <p:txBody>
          <a:bodyPr spcFirstLastPara="1" wrap="square" lIns="28575" tIns="28575" rIns="28575" bIns="28575" anchor="t" anchorCtr="0">
            <a:noAutofit/>
          </a:bodyPr>
          <a:lstStyle/>
          <a:p>
            <a:pPr marL="0" marR="0" lvl="0" indent="0" algn="ctr" rtl="0">
              <a:lnSpc>
                <a:spcPct val="80000"/>
              </a:lnSpc>
              <a:spcBef>
                <a:spcPts val="0"/>
              </a:spcBef>
              <a:spcAft>
                <a:spcPts val="0"/>
              </a:spcAft>
              <a:buClr>
                <a:srgbClr val="4A4A4A"/>
              </a:buClr>
              <a:buSzPts val="5400"/>
              <a:buFont typeface="Helvetica Neue Light"/>
              <a:buNone/>
            </a:pPr>
            <a:r>
              <a:rPr lang="es" sz="5400" b="0" i="0" u="none" strike="noStrike" cap="none" dirty="0">
                <a:solidFill>
                  <a:srgbClr val="4A4A4A"/>
                </a:solidFill>
                <a:latin typeface="Helvetica Neue Light"/>
                <a:ea typeface="Helvetica Neue Light"/>
                <a:cs typeface="Helvetica Neue Light"/>
                <a:sym typeface="Helvetica Neue Light"/>
              </a:rPr>
              <a:t>GRACIAS</a:t>
            </a:r>
            <a:endParaRPr sz="800" dirty="0"/>
          </a:p>
        </p:txBody>
      </p:sp>
      <p:sp>
        <p:nvSpPr>
          <p:cNvPr id="55" name="Google Shape;55;p7"/>
          <p:cNvSpPr/>
          <p:nvPr/>
        </p:nvSpPr>
        <p:spPr>
          <a:xfrm>
            <a:off x="-28575" y="4729163"/>
            <a:ext cx="9194100" cy="421500"/>
          </a:xfrm>
          <a:prstGeom prst="rect">
            <a:avLst/>
          </a:prstGeom>
          <a:solidFill>
            <a:srgbClr val="333333"/>
          </a:solidFill>
          <a:ln>
            <a:noFill/>
          </a:ln>
        </p:spPr>
        <p:txBody>
          <a:bodyPr spcFirstLastPara="1" wrap="square" lIns="28575" tIns="28575" rIns="28575" bIns="28575" anchor="ctr" anchorCtr="0">
            <a:noAutofit/>
          </a:bodyPr>
          <a:lstStyle/>
          <a:p>
            <a:pPr marL="0" marR="0" lvl="0" indent="0" algn="l" rtl="0">
              <a:lnSpc>
                <a:spcPct val="100000"/>
              </a:lnSpc>
              <a:spcBef>
                <a:spcPts val="0"/>
              </a:spcBef>
              <a:spcAft>
                <a:spcPts val="0"/>
              </a:spcAft>
              <a:buClr>
                <a:srgbClr val="515151"/>
              </a:buClr>
              <a:buSzPts val="2000"/>
              <a:buFont typeface="Helvetica Neue Light"/>
              <a:buNone/>
            </a:pPr>
            <a:endParaRPr sz="2000" b="0" i="0" u="none" strike="noStrike" cap="none">
              <a:solidFill>
                <a:srgbClr val="000000"/>
              </a:solidFill>
              <a:latin typeface="Gill Sans"/>
              <a:ea typeface="Gill Sans"/>
              <a:cs typeface="Gill Sans"/>
              <a:sym typeface="Gill Sans"/>
            </a:endParaRPr>
          </a:p>
        </p:txBody>
      </p:sp>
      <p:sp>
        <p:nvSpPr>
          <p:cNvPr id="57" name="Google Shape;57;p7"/>
          <p:cNvSpPr/>
          <p:nvPr/>
        </p:nvSpPr>
        <p:spPr>
          <a:xfrm>
            <a:off x="8626547" y="3408"/>
            <a:ext cx="239400" cy="239400"/>
          </a:xfrm>
          <a:prstGeom prst="rect">
            <a:avLst/>
          </a:prstGeom>
          <a:solidFill>
            <a:srgbClr val="D35400"/>
          </a:solidFill>
          <a:ln>
            <a:noFill/>
          </a:ln>
        </p:spPr>
        <p:txBody>
          <a:bodyPr spcFirstLastPara="1" wrap="square" lIns="28575" tIns="28575" rIns="28575" bIns="28575" anchor="ctr" anchorCtr="0">
            <a:noAutofit/>
          </a:bodyPr>
          <a:lstStyle/>
          <a:p>
            <a:pPr marL="0" marR="0" lvl="0" indent="0" algn="l" rtl="0">
              <a:lnSpc>
                <a:spcPct val="100000"/>
              </a:lnSpc>
              <a:spcBef>
                <a:spcPts val="0"/>
              </a:spcBef>
              <a:spcAft>
                <a:spcPts val="0"/>
              </a:spcAft>
              <a:buClr>
                <a:srgbClr val="515151"/>
              </a:buClr>
              <a:buSzPts val="2000"/>
              <a:buFont typeface="Helvetica Neue Light"/>
              <a:buNone/>
            </a:pPr>
            <a:endParaRPr sz="2000" b="0" i="0" u="none" strike="noStrike" cap="none">
              <a:solidFill>
                <a:srgbClr val="000000"/>
              </a:solidFill>
              <a:latin typeface="Gill Sans"/>
              <a:ea typeface="Gill Sans"/>
              <a:cs typeface="Gill Sans"/>
              <a:sym typeface="Gill Sans"/>
            </a:endParaRPr>
          </a:p>
        </p:txBody>
      </p:sp>
      <p:sp>
        <p:nvSpPr>
          <p:cNvPr id="58" name="Google Shape;58;p7"/>
          <p:cNvSpPr/>
          <p:nvPr/>
        </p:nvSpPr>
        <p:spPr>
          <a:xfrm>
            <a:off x="8902558" y="3408"/>
            <a:ext cx="239400" cy="239400"/>
          </a:xfrm>
          <a:prstGeom prst="rect">
            <a:avLst/>
          </a:prstGeom>
          <a:solidFill>
            <a:srgbClr val="F39C12"/>
          </a:solidFill>
          <a:ln>
            <a:noFill/>
          </a:ln>
        </p:spPr>
        <p:txBody>
          <a:bodyPr spcFirstLastPara="1" wrap="square" lIns="28575" tIns="28575" rIns="28575" bIns="28575" anchor="ctr" anchorCtr="0">
            <a:noAutofit/>
          </a:bodyPr>
          <a:lstStyle/>
          <a:p>
            <a:pPr marL="0" marR="0" lvl="0" indent="0" algn="l" rtl="0">
              <a:lnSpc>
                <a:spcPct val="100000"/>
              </a:lnSpc>
              <a:spcBef>
                <a:spcPts val="0"/>
              </a:spcBef>
              <a:spcAft>
                <a:spcPts val="0"/>
              </a:spcAft>
              <a:buClr>
                <a:srgbClr val="515151"/>
              </a:buClr>
              <a:buSzPts val="2000"/>
              <a:buFont typeface="Helvetica Neue Light"/>
              <a:buNone/>
            </a:pPr>
            <a:endParaRPr sz="2000" b="0" i="0" u="none" strike="noStrike" cap="none">
              <a:solidFill>
                <a:srgbClr val="000000"/>
              </a:solidFill>
              <a:latin typeface="Gill Sans"/>
              <a:ea typeface="Gill Sans"/>
              <a:cs typeface="Gill Sans"/>
              <a:sym typeface="Gill Sans"/>
            </a:endParaRPr>
          </a:p>
        </p:txBody>
      </p:sp>
      <p:sp>
        <p:nvSpPr>
          <p:cNvPr id="59" name="Google Shape;59;p7"/>
          <p:cNvSpPr txBox="1">
            <a:spLocks noGrp="1"/>
          </p:cNvSpPr>
          <p:nvPr>
            <p:ph type="sldNum" idx="12"/>
          </p:nvPr>
        </p:nvSpPr>
        <p:spPr>
          <a:xfrm>
            <a:off x="4477940" y="4886325"/>
            <a:ext cx="178500" cy="192900"/>
          </a:xfrm>
          <a:prstGeom prst="rect">
            <a:avLst/>
          </a:prstGeom>
          <a:noFill/>
          <a:ln>
            <a:noFill/>
          </a:ln>
        </p:spPr>
        <p:txBody>
          <a:bodyPr spcFirstLastPara="1" wrap="square" lIns="28575" tIns="28575" rIns="28575" bIns="28575" anchor="t" anchorCtr="0">
            <a:noAutofit/>
          </a:bodyPr>
          <a:lstStyle>
            <a:lvl1pPr marL="0" marR="0" lvl="0" indent="0" algn="ctr" rtl="0">
              <a:lnSpc>
                <a:spcPct val="100000"/>
              </a:lnSpc>
              <a:spcBef>
                <a:spcPts val="0"/>
              </a:spcBef>
              <a:spcAft>
                <a:spcPts val="0"/>
              </a:spcAft>
              <a:buClr>
                <a:srgbClr val="000000"/>
              </a:buClr>
              <a:buSzPts val="900"/>
              <a:buFont typeface="Gill Sans"/>
              <a:buNone/>
              <a:defRPr sz="900" b="0" i="0" u="none" strike="noStrike" cap="none">
                <a:solidFill>
                  <a:srgbClr val="000000"/>
                </a:solidFill>
                <a:latin typeface="Gill Sans"/>
                <a:ea typeface="Gill Sans"/>
                <a:cs typeface="Gill Sans"/>
                <a:sym typeface="Gill Sans"/>
              </a:defRPr>
            </a:lvl1pPr>
            <a:lvl2pPr marL="0" marR="0" lvl="1" indent="0" algn="ctr" rtl="0">
              <a:lnSpc>
                <a:spcPct val="100000"/>
              </a:lnSpc>
              <a:spcBef>
                <a:spcPts val="0"/>
              </a:spcBef>
              <a:spcAft>
                <a:spcPts val="0"/>
              </a:spcAft>
              <a:buClr>
                <a:srgbClr val="000000"/>
              </a:buClr>
              <a:buSzPts val="900"/>
              <a:buFont typeface="Gill Sans"/>
              <a:buNone/>
              <a:defRPr sz="900" b="0" i="0" u="none" strike="noStrike" cap="none">
                <a:solidFill>
                  <a:srgbClr val="000000"/>
                </a:solidFill>
                <a:latin typeface="Gill Sans"/>
                <a:ea typeface="Gill Sans"/>
                <a:cs typeface="Gill Sans"/>
                <a:sym typeface="Gill Sans"/>
              </a:defRPr>
            </a:lvl2pPr>
            <a:lvl3pPr marL="0" marR="0" lvl="2" indent="0" algn="ctr" rtl="0">
              <a:lnSpc>
                <a:spcPct val="100000"/>
              </a:lnSpc>
              <a:spcBef>
                <a:spcPts val="0"/>
              </a:spcBef>
              <a:spcAft>
                <a:spcPts val="0"/>
              </a:spcAft>
              <a:buClr>
                <a:srgbClr val="000000"/>
              </a:buClr>
              <a:buSzPts val="900"/>
              <a:buFont typeface="Gill Sans"/>
              <a:buNone/>
              <a:defRPr sz="900" b="0" i="0" u="none" strike="noStrike" cap="none">
                <a:solidFill>
                  <a:srgbClr val="000000"/>
                </a:solidFill>
                <a:latin typeface="Gill Sans"/>
                <a:ea typeface="Gill Sans"/>
                <a:cs typeface="Gill Sans"/>
                <a:sym typeface="Gill Sans"/>
              </a:defRPr>
            </a:lvl3pPr>
            <a:lvl4pPr marL="0" marR="0" lvl="3" indent="0" algn="ctr" rtl="0">
              <a:lnSpc>
                <a:spcPct val="100000"/>
              </a:lnSpc>
              <a:spcBef>
                <a:spcPts val="0"/>
              </a:spcBef>
              <a:spcAft>
                <a:spcPts val="0"/>
              </a:spcAft>
              <a:buClr>
                <a:srgbClr val="000000"/>
              </a:buClr>
              <a:buSzPts val="900"/>
              <a:buFont typeface="Gill Sans"/>
              <a:buNone/>
              <a:defRPr sz="900" b="0" i="0" u="none" strike="noStrike" cap="none">
                <a:solidFill>
                  <a:srgbClr val="000000"/>
                </a:solidFill>
                <a:latin typeface="Gill Sans"/>
                <a:ea typeface="Gill Sans"/>
                <a:cs typeface="Gill Sans"/>
                <a:sym typeface="Gill Sans"/>
              </a:defRPr>
            </a:lvl4pPr>
            <a:lvl5pPr marL="0" marR="0" lvl="4" indent="0" algn="ctr" rtl="0">
              <a:lnSpc>
                <a:spcPct val="100000"/>
              </a:lnSpc>
              <a:spcBef>
                <a:spcPts val="0"/>
              </a:spcBef>
              <a:spcAft>
                <a:spcPts val="0"/>
              </a:spcAft>
              <a:buClr>
                <a:srgbClr val="000000"/>
              </a:buClr>
              <a:buSzPts val="900"/>
              <a:buFont typeface="Gill Sans"/>
              <a:buNone/>
              <a:defRPr sz="900" b="0" i="0" u="none" strike="noStrike" cap="none">
                <a:solidFill>
                  <a:srgbClr val="000000"/>
                </a:solidFill>
                <a:latin typeface="Gill Sans"/>
                <a:ea typeface="Gill Sans"/>
                <a:cs typeface="Gill Sans"/>
                <a:sym typeface="Gill Sans"/>
              </a:defRPr>
            </a:lvl5pPr>
            <a:lvl6pPr marL="0" marR="0" lvl="5" indent="0" algn="ctr" rtl="0">
              <a:lnSpc>
                <a:spcPct val="100000"/>
              </a:lnSpc>
              <a:spcBef>
                <a:spcPts val="0"/>
              </a:spcBef>
              <a:spcAft>
                <a:spcPts val="0"/>
              </a:spcAft>
              <a:buClr>
                <a:srgbClr val="000000"/>
              </a:buClr>
              <a:buSzPts val="900"/>
              <a:buFont typeface="Gill Sans"/>
              <a:buNone/>
              <a:defRPr sz="900" b="0" i="0" u="none" strike="noStrike" cap="none">
                <a:solidFill>
                  <a:srgbClr val="000000"/>
                </a:solidFill>
                <a:latin typeface="Gill Sans"/>
                <a:ea typeface="Gill Sans"/>
                <a:cs typeface="Gill Sans"/>
                <a:sym typeface="Gill Sans"/>
              </a:defRPr>
            </a:lvl6pPr>
            <a:lvl7pPr marL="0" marR="0" lvl="6" indent="0" algn="ctr" rtl="0">
              <a:lnSpc>
                <a:spcPct val="100000"/>
              </a:lnSpc>
              <a:spcBef>
                <a:spcPts val="0"/>
              </a:spcBef>
              <a:spcAft>
                <a:spcPts val="0"/>
              </a:spcAft>
              <a:buClr>
                <a:srgbClr val="000000"/>
              </a:buClr>
              <a:buSzPts val="900"/>
              <a:buFont typeface="Gill Sans"/>
              <a:buNone/>
              <a:defRPr sz="900" b="0" i="0" u="none" strike="noStrike" cap="none">
                <a:solidFill>
                  <a:srgbClr val="000000"/>
                </a:solidFill>
                <a:latin typeface="Gill Sans"/>
                <a:ea typeface="Gill Sans"/>
                <a:cs typeface="Gill Sans"/>
                <a:sym typeface="Gill Sans"/>
              </a:defRPr>
            </a:lvl7pPr>
            <a:lvl8pPr marL="0" marR="0" lvl="7" indent="0" algn="ctr" rtl="0">
              <a:lnSpc>
                <a:spcPct val="100000"/>
              </a:lnSpc>
              <a:spcBef>
                <a:spcPts val="0"/>
              </a:spcBef>
              <a:spcAft>
                <a:spcPts val="0"/>
              </a:spcAft>
              <a:buClr>
                <a:srgbClr val="000000"/>
              </a:buClr>
              <a:buSzPts val="900"/>
              <a:buFont typeface="Gill Sans"/>
              <a:buNone/>
              <a:defRPr sz="900" b="0" i="0" u="none" strike="noStrike" cap="none">
                <a:solidFill>
                  <a:srgbClr val="000000"/>
                </a:solidFill>
                <a:latin typeface="Gill Sans"/>
                <a:ea typeface="Gill Sans"/>
                <a:cs typeface="Gill Sans"/>
                <a:sym typeface="Gill Sans"/>
              </a:defRPr>
            </a:lvl8pPr>
            <a:lvl9pPr marL="0" marR="0" lvl="8" indent="0" algn="ctr" rtl="0">
              <a:lnSpc>
                <a:spcPct val="100000"/>
              </a:lnSpc>
              <a:spcBef>
                <a:spcPts val="0"/>
              </a:spcBef>
              <a:spcAft>
                <a:spcPts val="0"/>
              </a:spcAft>
              <a:buClr>
                <a:srgbClr val="000000"/>
              </a:buClr>
              <a:buSzPts val="900"/>
              <a:buFont typeface="Gill Sans"/>
              <a:buNone/>
              <a:defRPr sz="900" b="0" i="0" u="none" strike="noStrike" cap="none">
                <a:solidFill>
                  <a:srgbClr val="000000"/>
                </a:solidFill>
                <a:latin typeface="Gill Sans"/>
                <a:ea typeface="Gill Sans"/>
                <a:cs typeface="Gill Sans"/>
                <a:sym typeface="Gill Sans"/>
              </a:defRPr>
            </a:lvl9pPr>
          </a:lstStyle>
          <a:p>
            <a:pPr marL="0" lvl="0" indent="0" algn="ctr" rtl="0">
              <a:spcBef>
                <a:spcPts val="0"/>
              </a:spcBef>
              <a:spcAft>
                <a:spcPts val="0"/>
              </a:spcAft>
              <a:buNone/>
            </a:pPr>
            <a:fld id="{00000000-1234-1234-1234-123412341234}" type="slidenum">
              <a:rPr lang="es"/>
              <a:t>‹Nº›</a:t>
            </a:fld>
            <a:endParaRPr/>
          </a:p>
        </p:txBody>
      </p:sp>
    </p:spTree>
    <p:extLst>
      <p:ext uri="{BB962C8B-B14F-4D97-AF65-F5344CB8AC3E}">
        <p14:creationId xmlns:p14="http://schemas.microsoft.com/office/powerpoint/2010/main" val="2629134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Vacia con Imagen de fondo">
  <p:cSld name="Vacia con Imagen de fondo">
    <p:bg>
      <p:bgPr>
        <a:blipFill rotWithShape="1">
          <a:blip r:embed="rId2">
            <a:alphaModFix/>
          </a:blip>
          <a:stretch>
            <a:fillRect/>
          </a:stretch>
        </a:blipFill>
        <a:effectLst/>
      </p:bgPr>
    </p:bg>
    <p:spTree>
      <p:nvGrpSpPr>
        <p:cNvPr id="1" name="Shape 35"/>
        <p:cNvGrpSpPr/>
        <p:nvPr/>
      </p:nvGrpSpPr>
      <p:grpSpPr>
        <a:xfrm>
          <a:off x="0" y="0"/>
          <a:ext cx="0" cy="0"/>
          <a:chOff x="0" y="0"/>
          <a:chExt cx="0" cy="0"/>
        </a:xfrm>
      </p:grpSpPr>
      <p:sp>
        <p:nvSpPr>
          <p:cNvPr id="36" name="Google Shape;36;p5"/>
          <p:cNvSpPr/>
          <p:nvPr/>
        </p:nvSpPr>
        <p:spPr>
          <a:xfrm>
            <a:off x="-28575" y="4729163"/>
            <a:ext cx="9194100" cy="421500"/>
          </a:xfrm>
          <a:prstGeom prst="rect">
            <a:avLst/>
          </a:prstGeom>
          <a:solidFill>
            <a:srgbClr val="333333"/>
          </a:solidFill>
          <a:ln>
            <a:noFill/>
          </a:ln>
        </p:spPr>
        <p:txBody>
          <a:bodyPr spcFirstLastPara="1" wrap="square" lIns="28575" tIns="28575" rIns="28575" bIns="28575" anchor="ctr" anchorCtr="0">
            <a:noAutofit/>
          </a:bodyPr>
          <a:lstStyle/>
          <a:p>
            <a:pPr marL="0" marR="0" lvl="0" indent="0" algn="l" rtl="0">
              <a:lnSpc>
                <a:spcPct val="100000"/>
              </a:lnSpc>
              <a:spcBef>
                <a:spcPts val="0"/>
              </a:spcBef>
              <a:spcAft>
                <a:spcPts val="0"/>
              </a:spcAft>
              <a:buClr>
                <a:srgbClr val="515151"/>
              </a:buClr>
              <a:buSzPts val="2000"/>
              <a:buFont typeface="Helvetica Neue Light"/>
              <a:buNone/>
            </a:pPr>
            <a:endParaRPr sz="2000" b="0" i="0" u="none" strike="noStrike" cap="none">
              <a:solidFill>
                <a:srgbClr val="000000"/>
              </a:solidFill>
              <a:latin typeface="Gill Sans"/>
              <a:ea typeface="Gill Sans"/>
              <a:cs typeface="Gill Sans"/>
              <a:sym typeface="Gill Sans"/>
            </a:endParaRPr>
          </a:p>
        </p:txBody>
      </p:sp>
      <p:sp>
        <p:nvSpPr>
          <p:cNvPr id="37" name="Google Shape;37;p5"/>
          <p:cNvSpPr/>
          <p:nvPr/>
        </p:nvSpPr>
        <p:spPr>
          <a:xfrm>
            <a:off x="8626547" y="3408"/>
            <a:ext cx="239400" cy="239400"/>
          </a:xfrm>
          <a:prstGeom prst="rect">
            <a:avLst/>
          </a:prstGeom>
          <a:solidFill>
            <a:srgbClr val="D35400"/>
          </a:solidFill>
          <a:ln>
            <a:noFill/>
          </a:ln>
        </p:spPr>
        <p:txBody>
          <a:bodyPr spcFirstLastPara="1" wrap="square" lIns="28575" tIns="28575" rIns="28575" bIns="28575" anchor="ctr" anchorCtr="0">
            <a:noAutofit/>
          </a:bodyPr>
          <a:lstStyle/>
          <a:p>
            <a:pPr marL="0" marR="0" lvl="0" indent="0" algn="l" rtl="0">
              <a:lnSpc>
                <a:spcPct val="100000"/>
              </a:lnSpc>
              <a:spcBef>
                <a:spcPts val="0"/>
              </a:spcBef>
              <a:spcAft>
                <a:spcPts val="0"/>
              </a:spcAft>
              <a:buClr>
                <a:srgbClr val="515151"/>
              </a:buClr>
              <a:buSzPts val="2000"/>
              <a:buFont typeface="Helvetica Neue Light"/>
              <a:buNone/>
            </a:pPr>
            <a:endParaRPr sz="2000" b="0" i="0" u="none" strike="noStrike" cap="none">
              <a:solidFill>
                <a:srgbClr val="000000"/>
              </a:solidFill>
              <a:latin typeface="Gill Sans"/>
              <a:ea typeface="Gill Sans"/>
              <a:cs typeface="Gill Sans"/>
              <a:sym typeface="Gill Sans"/>
            </a:endParaRPr>
          </a:p>
        </p:txBody>
      </p:sp>
      <p:sp>
        <p:nvSpPr>
          <p:cNvPr id="38" name="Google Shape;38;p5"/>
          <p:cNvSpPr/>
          <p:nvPr/>
        </p:nvSpPr>
        <p:spPr>
          <a:xfrm>
            <a:off x="8902558" y="3408"/>
            <a:ext cx="239400" cy="239400"/>
          </a:xfrm>
          <a:prstGeom prst="rect">
            <a:avLst/>
          </a:prstGeom>
          <a:solidFill>
            <a:srgbClr val="F39C12"/>
          </a:solidFill>
          <a:ln>
            <a:noFill/>
          </a:ln>
        </p:spPr>
        <p:txBody>
          <a:bodyPr spcFirstLastPara="1" wrap="square" lIns="28575" tIns="28575" rIns="28575" bIns="28575" anchor="ctr" anchorCtr="0">
            <a:noAutofit/>
          </a:bodyPr>
          <a:lstStyle/>
          <a:p>
            <a:pPr marL="0" marR="0" lvl="0" indent="0" algn="l" rtl="0">
              <a:lnSpc>
                <a:spcPct val="100000"/>
              </a:lnSpc>
              <a:spcBef>
                <a:spcPts val="0"/>
              </a:spcBef>
              <a:spcAft>
                <a:spcPts val="0"/>
              </a:spcAft>
              <a:buClr>
                <a:srgbClr val="515151"/>
              </a:buClr>
              <a:buSzPts val="2000"/>
              <a:buFont typeface="Helvetica Neue Light"/>
              <a:buNone/>
            </a:pPr>
            <a:endParaRPr sz="2000" b="0" i="0" u="none" strike="noStrike" cap="none">
              <a:solidFill>
                <a:srgbClr val="000000"/>
              </a:solidFill>
              <a:latin typeface="Gill Sans"/>
              <a:ea typeface="Gill Sans"/>
              <a:cs typeface="Gill Sans"/>
              <a:sym typeface="Gill Sans"/>
            </a:endParaRPr>
          </a:p>
        </p:txBody>
      </p:sp>
      <p:sp>
        <p:nvSpPr>
          <p:cNvPr id="39" name="Google Shape;39;p5"/>
          <p:cNvSpPr txBox="1">
            <a:spLocks noGrp="1"/>
          </p:cNvSpPr>
          <p:nvPr>
            <p:ph type="title"/>
          </p:nvPr>
        </p:nvSpPr>
        <p:spPr>
          <a:xfrm>
            <a:off x="650081" y="864394"/>
            <a:ext cx="7836600" cy="1735800"/>
          </a:xfrm>
          <a:prstGeom prst="rect">
            <a:avLst/>
          </a:prstGeom>
          <a:noFill/>
          <a:ln>
            <a:noFill/>
          </a:ln>
          <a:effectLst>
            <a:outerShdw blurRad="38100" dist="50800" dir="5400000" rotWithShape="0">
              <a:srgbClr val="000000">
                <a:alpha val="49803"/>
              </a:srgbClr>
            </a:outerShdw>
          </a:effectLst>
        </p:spPr>
        <p:txBody>
          <a:bodyPr spcFirstLastPara="1" wrap="square" lIns="51425" tIns="51425" rIns="51425" bIns="51425" anchor="ctr" anchorCtr="0">
            <a:noAutofit/>
          </a:bodyPr>
          <a:lstStyle>
            <a:lvl1pPr marR="0" lvl="0" algn="ctr" rtl="0">
              <a:lnSpc>
                <a:spcPct val="100000"/>
              </a:lnSpc>
              <a:spcBef>
                <a:spcPts val="0"/>
              </a:spcBef>
              <a:spcAft>
                <a:spcPts val="0"/>
              </a:spcAft>
              <a:buClr>
                <a:srgbClr val="FFFFFF"/>
              </a:buClr>
              <a:buSzPts val="4300"/>
              <a:buFont typeface="Helvetica Neue Light"/>
              <a:buNone/>
              <a:defRPr sz="4300" b="0" i="0" u="none" strike="noStrike" cap="none">
                <a:solidFill>
                  <a:srgbClr val="FFFFFF"/>
                </a:solidFill>
                <a:latin typeface="Helvetica Neue Light"/>
                <a:ea typeface="Helvetica Neue Light"/>
                <a:cs typeface="Helvetica Neue Light"/>
                <a:sym typeface="Helvetica Neue Light"/>
              </a:defRPr>
            </a:lvl1pPr>
            <a:lvl2pPr marR="0" lvl="1" algn="l" rtl="0">
              <a:lnSpc>
                <a:spcPct val="100000"/>
              </a:lnSpc>
              <a:spcBef>
                <a:spcPts val="0"/>
              </a:spcBef>
              <a:spcAft>
                <a:spcPts val="0"/>
              </a:spcAft>
              <a:buClr>
                <a:srgbClr val="4A4A4A"/>
              </a:buClr>
              <a:buSzPts val="3600"/>
              <a:buFont typeface="Helvetica Neue"/>
              <a:buNone/>
              <a:defRPr sz="3600" b="0" i="0" u="none" strike="noStrike" cap="none">
                <a:solidFill>
                  <a:srgbClr val="4A4A4A"/>
                </a:solidFill>
                <a:latin typeface="Helvetica Neue"/>
                <a:ea typeface="Helvetica Neue"/>
                <a:cs typeface="Helvetica Neue"/>
                <a:sym typeface="Helvetica Neue"/>
              </a:defRPr>
            </a:lvl2pPr>
            <a:lvl3pPr marR="0" lvl="2" algn="l" rtl="0">
              <a:lnSpc>
                <a:spcPct val="100000"/>
              </a:lnSpc>
              <a:spcBef>
                <a:spcPts val="0"/>
              </a:spcBef>
              <a:spcAft>
                <a:spcPts val="0"/>
              </a:spcAft>
              <a:buClr>
                <a:srgbClr val="4A4A4A"/>
              </a:buClr>
              <a:buSzPts val="3600"/>
              <a:buFont typeface="Helvetica Neue"/>
              <a:buNone/>
              <a:defRPr sz="3600" b="0" i="0" u="none" strike="noStrike" cap="none">
                <a:solidFill>
                  <a:srgbClr val="4A4A4A"/>
                </a:solidFill>
                <a:latin typeface="Helvetica Neue"/>
                <a:ea typeface="Helvetica Neue"/>
                <a:cs typeface="Helvetica Neue"/>
                <a:sym typeface="Helvetica Neue"/>
              </a:defRPr>
            </a:lvl3pPr>
            <a:lvl4pPr marR="0" lvl="3" algn="l" rtl="0">
              <a:lnSpc>
                <a:spcPct val="100000"/>
              </a:lnSpc>
              <a:spcBef>
                <a:spcPts val="0"/>
              </a:spcBef>
              <a:spcAft>
                <a:spcPts val="0"/>
              </a:spcAft>
              <a:buClr>
                <a:srgbClr val="4A4A4A"/>
              </a:buClr>
              <a:buSzPts val="3600"/>
              <a:buFont typeface="Helvetica Neue"/>
              <a:buNone/>
              <a:defRPr sz="3600" b="0" i="0" u="none" strike="noStrike" cap="none">
                <a:solidFill>
                  <a:srgbClr val="4A4A4A"/>
                </a:solidFill>
                <a:latin typeface="Helvetica Neue"/>
                <a:ea typeface="Helvetica Neue"/>
                <a:cs typeface="Helvetica Neue"/>
                <a:sym typeface="Helvetica Neue"/>
              </a:defRPr>
            </a:lvl4pPr>
            <a:lvl5pPr marR="0" lvl="4" algn="l" rtl="0">
              <a:lnSpc>
                <a:spcPct val="100000"/>
              </a:lnSpc>
              <a:spcBef>
                <a:spcPts val="0"/>
              </a:spcBef>
              <a:spcAft>
                <a:spcPts val="0"/>
              </a:spcAft>
              <a:buClr>
                <a:srgbClr val="4A4A4A"/>
              </a:buClr>
              <a:buSzPts val="3600"/>
              <a:buFont typeface="Helvetica Neue"/>
              <a:buNone/>
              <a:defRPr sz="3600" b="0" i="0" u="none" strike="noStrike" cap="none">
                <a:solidFill>
                  <a:srgbClr val="4A4A4A"/>
                </a:solidFill>
                <a:latin typeface="Helvetica Neue"/>
                <a:ea typeface="Helvetica Neue"/>
                <a:cs typeface="Helvetica Neue"/>
                <a:sym typeface="Helvetica Neue"/>
              </a:defRPr>
            </a:lvl5pPr>
            <a:lvl6pPr marR="0" lvl="5" algn="l" rtl="0">
              <a:lnSpc>
                <a:spcPct val="100000"/>
              </a:lnSpc>
              <a:spcBef>
                <a:spcPts val="0"/>
              </a:spcBef>
              <a:spcAft>
                <a:spcPts val="0"/>
              </a:spcAft>
              <a:buClr>
                <a:srgbClr val="4A4A4A"/>
              </a:buClr>
              <a:buSzPts val="3600"/>
              <a:buFont typeface="Helvetica Neue"/>
              <a:buNone/>
              <a:defRPr sz="3600" b="0" i="0" u="none" strike="noStrike" cap="none">
                <a:solidFill>
                  <a:srgbClr val="4A4A4A"/>
                </a:solidFill>
                <a:latin typeface="Helvetica Neue"/>
                <a:ea typeface="Helvetica Neue"/>
                <a:cs typeface="Helvetica Neue"/>
                <a:sym typeface="Helvetica Neue"/>
              </a:defRPr>
            </a:lvl6pPr>
            <a:lvl7pPr marR="0" lvl="6" algn="l" rtl="0">
              <a:lnSpc>
                <a:spcPct val="100000"/>
              </a:lnSpc>
              <a:spcBef>
                <a:spcPts val="0"/>
              </a:spcBef>
              <a:spcAft>
                <a:spcPts val="0"/>
              </a:spcAft>
              <a:buClr>
                <a:srgbClr val="4A4A4A"/>
              </a:buClr>
              <a:buSzPts val="3600"/>
              <a:buFont typeface="Helvetica Neue"/>
              <a:buNone/>
              <a:defRPr sz="3600" b="0" i="0" u="none" strike="noStrike" cap="none">
                <a:solidFill>
                  <a:srgbClr val="4A4A4A"/>
                </a:solidFill>
                <a:latin typeface="Helvetica Neue"/>
                <a:ea typeface="Helvetica Neue"/>
                <a:cs typeface="Helvetica Neue"/>
                <a:sym typeface="Helvetica Neue"/>
              </a:defRPr>
            </a:lvl7pPr>
            <a:lvl8pPr marR="0" lvl="7" algn="l" rtl="0">
              <a:lnSpc>
                <a:spcPct val="100000"/>
              </a:lnSpc>
              <a:spcBef>
                <a:spcPts val="0"/>
              </a:spcBef>
              <a:spcAft>
                <a:spcPts val="0"/>
              </a:spcAft>
              <a:buClr>
                <a:srgbClr val="4A4A4A"/>
              </a:buClr>
              <a:buSzPts val="3600"/>
              <a:buFont typeface="Helvetica Neue"/>
              <a:buNone/>
              <a:defRPr sz="3600" b="0" i="0" u="none" strike="noStrike" cap="none">
                <a:solidFill>
                  <a:srgbClr val="4A4A4A"/>
                </a:solidFill>
                <a:latin typeface="Helvetica Neue"/>
                <a:ea typeface="Helvetica Neue"/>
                <a:cs typeface="Helvetica Neue"/>
                <a:sym typeface="Helvetica Neue"/>
              </a:defRPr>
            </a:lvl8pPr>
            <a:lvl9pPr marR="0" lvl="8" algn="l" rtl="0">
              <a:lnSpc>
                <a:spcPct val="100000"/>
              </a:lnSpc>
              <a:spcBef>
                <a:spcPts val="0"/>
              </a:spcBef>
              <a:spcAft>
                <a:spcPts val="0"/>
              </a:spcAft>
              <a:buClr>
                <a:srgbClr val="4A4A4A"/>
              </a:buClr>
              <a:buSzPts val="3600"/>
              <a:buFont typeface="Helvetica Neue"/>
              <a:buNone/>
              <a:defRPr sz="3600" b="0" i="0" u="none" strike="noStrike" cap="none">
                <a:solidFill>
                  <a:srgbClr val="4A4A4A"/>
                </a:solidFill>
                <a:latin typeface="Helvetica Neue"/>
                <a:ea typeface="Helvetica Neue"/>
                <a:cs typeface="Helvetica Neue"/>
                <a:sym typeface="Helvetica Neue"/>
              </a:defRPr>
            </a:lvl9pPr>
          </a:lstStyle>
          <a:p>
            <a:endParaRPr/>
          </a:p>
        </p:txBody>
      </p:sp>
      <p:sp>
        <p:nvSpPr>
          <p:cNvPr id="40" name="Google Shape;40;p5"/>
          <p:cNvSpPr txBox="1">
            <a:spLocks noGrp="1"/>
          </p:cNvSpPr>
          <p:nvPr>
            <p:ph type="sldNum" idx="12"/>
          </p:nvPr>
        </p:nvSpPr>
        <p:spPr>
          <a:xfrm>
            <a:off x="4477940" y="4886325"/>
            <a:ext cx="178500" cy="192900"/>
          </a:xfrm>
          <a:prstGeom prst="rect">
            <a:avLst/>
          </a:prstGeom>
          <a:noFill/>
          <a:ln>
            <a:noFill/>
          </a:ln>
        </p:spPr>
        <p:txBody>
          <a:bodyPr spcFirstLastPara="1" wrap="square" lIns="28575" tIns="28575" rIns="28575" bIns="28575" anchor="t" anchorCtr="0">
            <a:noAutofit/>
          </a:bodyPr>
          <a:lstStyle>
            <a:lvl1pPr marL="0" marR="0" lvl="0" indent="0" algn="ctr" rtl="0">
              <a:lnSpc>
                <a:spcPct val="100000"/>
              </a:lnSpc>
              <a:spcBef>
                <a:spcPts val="0"/>
              </a:spcBef>
              <a:spcAft>
                <a:spcPts val="0"/>
              </a:spcAft>
              <a:buClr>
                <a:srgbClr val="000000"/>
              </a:buClr>
              <a:buSzPts val="900"/>
              <a:buFont typeface="Gill Sans"/>
              <a:buNone/>
              <a:defRPr sz="900" b="0" i="0" u="none" strike="noStrike" cap="none">
                <a:solidFill>
                  <a:srgbClr val="000000"/>
                </a:solidFill>
                <a:latin typeface="Gill Sans"/>
                <a:ea typeface="Gill Sans"/>
                <a:cs typeface="Gill Sans"/>
                <a:sym typeface="Gill Sans"/>
              </a:defRPr>
            </a:lvl1pPr>
            <a:lvl2pPr marL="0" marR="0" lvl="1" indent="0" algn="ctr" rtl="0">
              <a:lnSpc>
                <a:spcPct val="100000"/>
              </a:lnSpc>
              <a:spcBef>
                <a:spcPts val="0"/>
              </a:spcBef>
              <a:spcAft>
                <a:spcPts val="0"/>
              </a:spcAft>
              <a:buClr>
                <a:srgbClr val="000000"/>
              </a:buClr>
              <a:buSzPts val="900"/>
              <a:buFont typeface="Gill Sans"/>
              <a:buNone/>
              <a:defRPr sz="900" b="0" i="0" u="none" strike="noStrike" cap="none">
                <a:solidFill>
                  <a:srgbClr val="000000"/>
                </a:solidFill>
                <a:latin typeface="Gill Sans"/>
                <a:ea typeface="Gill Sans"/>
                <a:cs typeface="Gill Sans"/>
                <a:sym typeface="Gill Sans"/>
              </a:defRPr>
            </a:lvl2pPr>
            <a:lvl3pPr marL="0" marR="0" lvl="2" indent="0" algn="ctr" rtl="0">
              <a:lnSpc>
                <a:spcPct val="100000"/>
              </a:lnSpc>
              <a:spcBef>
                <a:spcPts val="0"/>
              </a:spcBef>
              <a:spcAft>
                <a:spcPts val="0"/>
              </a:spcAft>
              <a:buClr>
                <a:srgbClr val="000000"/>
              </a:buClr>
              <a:buSzPts val="900"/>
              <a:buFont typeface="Gill Sans"/>
              <a:buNone/>
              <a:defRPr sz="900" b="0" i="0" u="none" strike="noStrike" cap="none">
                <a:solidFill>
                  <a:srgbClr val="000000"/>
                </a:solidFill>
                <a:latin typeface="Gill Sans"/>
                <a:ea typeface="Gill Sans"/>
                <a:cs typeface="Gill Sans"/>
                <a:sym typeface="Gill Sans"/>
              </a:defRPr>
            </a:lvl3pPr>
            <a:lvl4pPr marL="0" marR="0" lvl="3" indent="0" algn="ctr" rtl="0">
              <a:lnSpc>
                <a:spcPct val="100000"/>
              </a:lnSpc>
              <a:spcBef>
                <a:spcPts val="0"/>
              </a:spcBef>
              <a:spcAft>
                <a:spcPts val="0"/>
              </a:spcAft>
              <a:buClr>
                <a:srgbClr val="000000"/>
              </a:buClr>
              <a:buSzPts val="900"/>
              <a:buFont typeface="Gill Sans"/>
              <a:buNone/>
              <a:defRPr sz="900" b="0" i="0" u="none" strike="noStrike" cap="none">
                <a:solidFill>
                  <a:srgbClr val="000000"/>
                </a:solidFill>
                <a:latin typeface="Gill Sans"/>
                <a:ea typeface="Gill Sans"/>
                <a:cs typeface="Gill Sans"/>
                <a:sym typeface="Gill Sans"/>
              </a:defRPr>
            </a:lvl4pPr>
            <a:lvl5pPr marL="0" marR="0" lvl="4" indent="0" algn="ctr" rtl="0">
              <a:lnSpc>
                <a:spcPct val="100000"/>
              </a:lnSpc>
              <a:spcBef>
                <a:spcPts val="0"/>
              </a:spcBef>
              <a:spcAft>
                <a:spcPts val="0"/>
              </a:spcAft>
              <a:buClr>
                <a:srgbClr val="000000"/>
              </a:buClr>
              <a:buSzPts val="900"/>
              <a:buFont typeface="Gill Sans"/>
              <a:buNone/>
              <a:defRPr sz="900" b="0" i="0" u="none" strike="noStrike" cap="none">
                <a:solidFill>
                  <a:srgbClr val="000000"/>
                </a:solidFill>
                <a:latin typeface="Gill Sans"/>
                <a:ea typeface="Gill Sans"/>
                <a:cs typeface="Gill Sans"/>
                <a:sym typeface="Gill Sans"/>
              </a:defRPr>
            </a:lvl5pPr>
            <a:lvl6pPr marL="0" marR="0" lvl="5" indent="0" algn="ctr" rtl="0">
              <a:lnSpc>
                <a:spcPct val="100000"/>
              </a:lnSpc>
              <a:spcBef>
                <a:spcPts val="0"/>
              </a:spcBef>
              <a:spcAft>
                <a:spcPts val="0"/>
              </a:spcAft>
              <a:buClr>
                <a:srgbClr val="000000"/>
              </a:buClr>
              <a:buSzPts val="900"/>
              <a:buFont typeface="Gill Sans"/>
              <a:buNone/>
              <a:defRPr sz="900" b="0" i="0" u="none" strike="noStrike" cap="none">
                <a:solidFill>
                  <a:srgbClr val="000000"/>
                </a:solidFill>
                <a:latin typeface="Gill Sans"/>
                <a:ea typeface="Gill Sans"/>
                <a:cs typeface="Gill Sans"/>
                <a:sym typeface="Gill Sans"/>
              </a:defRPr>
            </a:lvl6pPr>
            <a:lvl7pPr marL="0" marR="0" lvl="6" indent="0" algn="ctr" rtl="0">
              <a:lnSpc>
                <a:spcPct val="100000"/>
              </a:lnSpc>
              <a:spcBef>
                <a:spcPts val="0"/>
              </a:spcBef>
              <a:spcAft>
                <a:spcPts val="0"/>
              </a:spcAft>
              <a:buClr>
                <a:srgbClr val="000000"/>
              </a:buClr>
              <a:buSzPts val="900"/>
              <a:buFont typeface="Gill Sans"/>
              <a:buNone/>
              <a:defRPr sz="900" b="0" i="0" u="none" strike="noStrike" cap="none">
                <a:solidFill>
                  <a:srgbClr val="000000"/>
                </a:solidFill>
                <a:latin typeface="Gill Sans"/>
                <a:ea typeface="Gill Sans"/>
                <a:cs typeface="Gill Sans"/>
                <a:sym typeface="Gill Sans"/>
              </a:defRPr>
            </a:lvl7pPr>
            <a:lvl8pPr marL="0" marR="0" lvl="7" indent="0" algn="ctr" rtl="0">
              <a:lnSpc>
                <a:spcPct val="100000"/>
              </a:lnSpc>
              <a:spcBef>
                <a:spcPts val="0"/>
              </a:spcBef>
              <a:spcAft>
                <a:spcPts val="0"/>
              </a:spcAft>
              <a:buClr>
                <a:srgbClr val="000000"/>
              </a:buClr>
              <a:buSzPts val="900"/>
              <a:buFont typeface="Gill Sans"/>
              <a:buNone/>
              <a:defRPr sz="900" b="0" i="0" u="none" strike="noStrike" cap="none">
                <a:solidFill>
                  <a:srgbClr val="000000"/>
                </a:solidFill>
                <a:latin typeface="Gill Sans"/>
                <a:ea typeface="Gill Sans"/>
                <a:cs typeface="Gill Sans"/>
                <a:sym typeface="Gill Sans"/>
              </a:defRPr>
            </a:lvl8pPr>
            <a:lvl9pPr marL="0" marR="0" lvl="8" indent="0" algn="ctr" rtl="0">
              <a:lnSpc>
                <a:spcPct val="100000"/>
              </a:lnSpc>
              <a:spcBef>
                <a:spcPts val="0"/>
              </a:spcBef>
              <a:spcAft>
                <a:spcPts val="0"/>
              </a:spcAft>
              <a:buClr>
                <a:srgbClr val="000000"/>
              </a:buClr>
              <a:buSzPts val="900"/>
              <a:buFont typeface="Gill Sans"/>
              <a:buNone/>
              <a:defRPr sz="900" b="0" i="0" u="none" strike="noStrike" cap="none">
                <a:solidFill>
                  <a:srgbClr val="000000"/>
                </a:solidFill>
                <a:latin typeface="Gill Sans"/>
                <a:ea typeface="Gill Sans"/>
                <a:cs typeface="Gill Sans"/>
                <a:sym typeface="Gill Sans"/>
              </a:defRPr>
            </a:lvl9pPr>
          </a:lstStyle>
          <a:p>
            <a:pPr marL="0" lvl="0" indent="0" algn="ct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_1">
  <p:cSld name="TITLE_1">
    <p:spTree>
      <p:nvGrpSpPr>
        <p:cNvPr id="1" name="Shape 61"/>
        <p:cNvGrpSpPr/>
        <p:nvPr/>
      </p:nvGrpSpPr>
      <p:grpSpPr>
        <a:xfrm>
          <a:off x="0" y="0"/>
          <a:ext cx="0" cy="0"/>
          <a:chOff x="0" y="0"/>
          <a:chExt cx="0" cy="0"/>
        </a:xfrm>
      </p:grpSpPr>
      <p:sp>
        <p:nvSpPr>
          <p:cNvPr id="62" name="Google Shape;62;p8"/>
          <p:cNvSpPr txBox="1">
            <a:spLocks noGrp="1"/>
          </p:cNvSpPr>
          <p:nvPr>
            <p:ph type="ctrTitle"/>
          </p:nvPr>
        </p:nvSpPr>
        <p:spPr>
          <a:xfrm>
            <a:off x="311708" y="744575"/>
            <a:ext cx="8520600" cy="2052600"/>
          </a:xfrm>
          <a:prstGeom prst="rect">
            <a:avLst/>
          </a:prstGeom>
        </p:spPr>
        <p:txBody>
          <a:bodyPr spcFirstLastPara="1" wrap="square" lIns="51425" tIns="51425" rIns="51425" bIns="51425" anchor="b" anchorCtr="0">
            <a:no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63" name="Google Shape;63;p8"/>
          <p:cNvSpPr txBox="1">
            <a:spLocks noGrp="1"/>
          </p:cNvSpPr>
          <p:nvPr>
            <p:ph type="subTitle" idx="1"/>
          </p:nvPr>
        </p:nvSpPr>
        <p:spPr>
          <a:xfrm>
            <a:off x="311700" y="2834125"/>
            <a:ext cx="8520600" cy="792600"/>
          </a:xfrm>
          <a:prstGeom prst="rect">
            <a:avLst/>
          </a:prstGeom>
        </p:spPr>
        <p:txBody>
          <a:bodyPr spcFirstLastPara="1" wrap="square" lIns="51425" tIns="51425" rIns="51425" bIns="51425" anchor="t"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64" name="Google Shape;64;p8"/>
          <p:cNvSpPr txBox="1">
            <a:spLocks noGrp="1"/>
          </p:cNvSpPr>
          <p:nvPr>
            <p:ph type="sldNum" idx="12"/>
          </p:nvPr>
        </p:nvSpPr>
        <p:spPr>
          <a:xfrm>
            <a:off x="8472458" y="4663217"/>
            <a:ext cx="548700" cy="393600"/>
          </a:xfrm>
          <a:prstGeom prst="rect">
            <a:avLst/>
          </a:prstGeom>
        </p:spPr>
        <p:txBody>
          <a:bodyPr spcFirstLastPara="1" wrap="square" lIns="28575" tIns="28575" rIns="28575" bIns="2857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s"/>
              <a:t>‹Nº›</a:t>
            </a:fld>
            <a:endParaRPr/>
          </a:p>
        </p:txBody>
      </p:sp>
    </p:spTree>
    <p:extLst>
      <p:ext uri="{BB962C8B-B14F-4D97-AF65-F5344CB8AC3E}">
        <p14:creationId xmlns:p14="http://schemas.microsoft.com/office/powerpoint/2010/main" val="76437246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ctr">
            <a:normAutofit/>
          </a:bodyPr>
          <a:lstStyle>
            <a:lvl1pPr>
              <a:defRPr lang="en-US" sz="2700" b="1" i="1" dirty="0">
                <a:solidFill>
                  <a:srgbClr val="04617B"/>
                </a:solidFill>
                <a:effectLst>
                  <a:outerShdw blurRad="38100" dist="38100" dir="2700000" algn="tl">
                    <a:srgbClr val="C0C0C0"/>
                  </a:outerShdw>
                </a:effectLst>
                <a:latin typeface="Constantia"/>
                <a:cs typeface="+mn-cs"/>
              </a:defRPr>
            </a:lvl1pPr>
          </a:lstStyle>
          <a:p>
            <a:pPr lvl="0" algn="ctr" defTabSz="571500">
              <a:lnSpc>
                <a:spcPct val="100000"/>
              </a:lnSpc>
              <a:spcBef>
                <a:spcPts val="0"/>
              </a:spcBef>
            </a:pPr>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49C50D28-D92A-492B-825F-6F45F7AAF24E}" type="datetimeFigureOut">
              <a:rPr lang="es-ES" smtClean="0">
                <a:solidFill>
                  <a:prstClr val="black">
                    <a:tint val="75000"/>
                  </a:prstClr>
                </a:solidFill>
              </a:rPr>
              <a:pPr/>
              <a:t>18/04/2021</a:t>
            </a:fld>
            <a:endParaRPr lang="es-ES">
              <a:solidFill>
                <a:prstClr val="black">
                  <a:tint val="75000"/>
                </a:prstClr>
              </a:solidFill>
            </a:endParaRPr>
          </a:p>
        </p:txBody>
      </p:sp>
      <p:sp>
        <p:nvSpPr>
          <p:cNvPr id="4" name="Footer Placeholder 3"/>
          <p:cNvSpPr>
            <a:spLocks noGrp="1"/>
          </p:cNvSpPr>
          <p:nvPr>
            <p:ph type="ftr" sz="quarter" idx="11"/>
          </p:nvPr>
        </p:nvSpPr>
        <p:spPr/>
        <p:txBody>
          <a:bodyPr/>
          <a:lstStyle/>
          <a:p>
            <a:endParaRPr lang="es-ES">
              <a:solidFill>
                <a:prstClr val="black">
                  <a:tint val="75000"/>
                </a:prstClr>
              </a:solidFill>
            </a:endParaRPr>
          </a:p>
        </p:txBody>
      </p:sp>
      <p:sp>
        <p:nvSpPr>
          <p:cNvPr id="5" name="Slide Number Placeholder 4"/>
          <p:cNvSpPr>
            <a:spLocks noGrp="1"/>
          </p:cNvSpPr>
          <p:nvPr>
            <p:ph type="sldNum" sz="quarter" idx="12"/>
          </p:nvPr>
        </p:nvSpPr>
        <p:spPr/>
        <p:txBody>
          <a:bodyPr/>
          <a:lstStyle/>
          <a:p>
            <a:fld id="{E78595D2-B944-4F34-B8EC-58D90B26CD34}" type="slidenum">
              <a:rPr lang="es-ES" smtClean="0">
                <a:solidFill>
                  <a:prstClr val="black">
                    <a:tint val="75000"/>
                  </a:prstClr>
                </a:solidFill>
              </a:rPr>
              <a:pPr/>
              <a:t>‹Nº›</a:t>
            </a:fld>
            <a:endParaRPr lang="es-ES">
              <a:solidFill>
                <a:prstClr val="black">
                  <a:tint val="75000"/>
                </a:prstClr>
              </a:solidFill>
            </a:endParaRPr>
          </a:p>
        </p:txBody>
      </p:sp>
    </p:spTree>
    <p:extLst>
      <p:ext uri="{BB962C8B-B14F-4D97-AF65-F5344CB8AC3E}">
        <p14:creationId xmlns:p14="http://schemas.microsoft.com/office/powerpoint/2010/main" val="10805688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Estándar Título+Texto">
  <p:cSld name="Estándar Título+Texto">
    <p:spTree>
      <p:nvGrpSpPr>
        <p:cNvPr id="1" name="Shape 43"/>
        <p:cNvGrpSpPr/>
        <p:nvPr/>
      </p:nvGrpSpPr>
      <p:grpSpPr>
        <a:xfrm>
          <a:off x="0" y="0"/>
          <a:ext cx="0" cy="0"/>
          <a:chOff x="0" y="0"/>
          <a:chExt cx="0" cy="0"/>
        </a:xfrm>
      </p:grpSpPr>
      <p:sp>
        <p:nvSpPr>
          <p:cNvPr id="44" name="Google Shape;44;p6"/>
          <p:cNvSpPr/>
          <p:nvPr/>
        </p:nvSpPr>
        <p:spPr>
          <a:xfrm>
            <a:off x="321469" y="228600"/>
            <a:ext cx="235800" cy="235800"/>
          </a:xfrm>
          <a:prstGeom prst="rect">
            <a:avLst/>
          </a:prstGeom>
          <a:solidFill>
            <a:srgbClr val="D35400"/>
          </a:solidFill>
          <a:ln>
            <a:noFill/>
          </a:ln>
        </p:spPr>
        <p:txBody>
          <a:bodyPr spcFirstLastPara="1" wrap="square" lIns="28575" tIns="28575" rIns="28575" bIns="28575" anchor="ctr" anchorCtr="0">
            <a:noAutofit/>
          </a:bodyPr>
          <a:lstStyle/>
          <a:p>
            <a:pPr marL="0" marR="0" lvl="0" indent="0" algn="l" rtl="0">
              <a:lnSpc>
                <a:spcPct val="100000"/>
              </a:lnSpc>
              <a:spcBef>
                <a:spcPts val="0"/>
              </a:spcBef>
              <a:spcAft>
                <a:spcPts val="0"/>
              </a:spcAft>
              <a:buClr>
                <a:srgbClr val="515151"/>
              </a:buClr>
              <a:buSzPts val="2000"/>
              <a:buFont typeface="Helvetica Neue Light"/>
              <a:buNone/>
            </a:pPr>
            <a:endParaRPr sz="2000" b="0" i="0" u="none" strike="noStrike" cap="none">
              <a:solidFill>
                <a:srgbClr val="000000"/>
              </a:solidFill>
              <a:latin typeface="Gill Sans"/>
              <a:ea typeface="Gill Sans"/>
              <a:cs typeface="Gill Sans"/>
              <a:sym typeface="Gill Sans"/>
            </a:endParaRPr>
          </a:p>
        </p:txBody>
      </p:sp>
      <p:sp>
        <p:nvSpPr>
          <p:cNvPr id="45" name="Google Shape;45;p6"/>
          <p:cNvSpPr/>
          <p:nvPr userDrawn="1"/>
        </p:nvSpPr>
        <p:spPr>
          <a:xfrm>
            <a:off x="-28575" y="4729163"/>
            <a:ext cx="9194100" cy="421500"/>
          </a:xfrm>
          <a:prstGeom prst="rect">
            <a:avLst/>
          </a:prstGeom>
          <a:solidFill>
            <a:srgbClr val="333333"/>
          </a:solidFill>
          <a:ln>
            <a:noFill/>
          </a:ln>
        </p:spPr>
        <p:txBody>
          <a:bodyPr spcFirstLastPara="1" wrap="square" lIns="28575" tIns="28575" rIns="28575" bIns="28575" anchor="ctr" anchorCtr="0">
            <a:noAutofit/>
          </a:bodyPr>
          <a:lstStyle/>
          <a:p>
            <a:pPr marL="0" marR="0" lvl="0" indent="0" algn="l" rtl="0">
              <a:lnSpc>
                <a:spcPct val="100000"/>
              </a:lnSpc>
              <a:spcBef>
                <a:spcPts val="0"/>
              </a:spcBef>
              <a:spcAft>
                <a:spcPts val="0"/>
              </a:spcAft>
              <a:buClr>
                <a:srgbClr val="515151"/>
              </a:buClr>
              <a:buSzPts val="2000"/>
              <a:buFont typeface="Helvetica Neue Light"/>
              <a:buNone/>
            </a:pPr>
            <a:endParaRPr sz="2000" b="0" i="0" u="none" strike="noStrike" cap="none">
              <a:solidFill>
                <a:srgbClr val="000000"/>
              </a:solidFill>
              <a:latin typeface="Gill Sans"/>
              <a:ea typeface="Gill Sans"/>
              <a:cs typeface="Gill Sans"/>
              <a:sym typeface="Gill Sans"/>
            </a:endParaRPr>
          </a:p>
        </p:txBody>
      </p:sp>
      <p:sp>
        <p:nvSpPr>
          <p:cNvPr id="46" name="Google Shape;46;p6"/>
          <p:cNvSpPr/>
          <p:nvPr/>
        </p:nvSpPr>
        <p:spPr>
          <a:xfrm>
            <a:off x="8626547" y="3408"/>
            <a:ext cx="239400" cy="239400"/>
          </a:xfrm>
          <a:prstGeom prst="rect">
            <a:avLst/>
          </a:prstGeom>
          <a:solidFill>
            <a:srgbClr val="D35400"/>
          </a:solidFill>
          <a:ln>
            <a:noFill/>
          </a:ln>
        </p:spPr>
        <p:txBody>
          <a:bodyPr spcFirstLastPara="1" wrap="square" lIns="28575" tIns="28575" rIns="28575" bIns="28575" anchor="ctr" anchorCtr="0">
            <a:noAutofit/>
          </a:bodyPr>
          <a:lstStyle/>
          <a:p>
            <a:pPr marL="0" marR="0" lvl="0" indent="0" algn="l" rtl="0">
              <a:lnSpc>
                <a:spcPct val="100000"/>
              </a:lnSpc>
              <a:spcBef>
                <a:spcPts val="0"/>
              </a:spcBef>
              <a:spcAft>
                <a:spcPts val="0"/>
              </a:spcAft>
              <a:buClr>
                <a:srgbClr val="515151"/>
              </a:buClr>
              <a:buSzPts val="2000"/>
              <a:buFont typeface="Helvetica Neue Light"/>
              <a:buNone/>
            </a:pPr>
            <a:endParaRPr sz="2000" b="0" i="0" u="none" strike="noStrike" cap="none">
              <a:solidFill>
                <a:srgbClr val="000000"/>
              </a:solidFill>
              <a:latin typeface="Gill Sans"/>
              <a:ea typeface="Gill Sans"/>
              <a:cs typeface="Gill Sans"/>
              <a:sym typeface="Gill Sans"/>
            </a:endParaRPr>
          </a:p>
        </p:txBody>
      </p:sp>
      <p:sp>
        <p:nvSpPr>
          <p:cNvPr id="47" name="Google Shape;47;p6"/>
          <p:cNvSpPr/>
          <p:nvPr/>
        </p:nvSpPr>
        <p:spPr>
          <a:xfrm>
            <a:off x="8902558" y="3408"/>
            <a:ext cx="239400" cy="239400"/>
          </a:xfrm>
          <a:prstGeom prst="rect">
            <a:avLst/>
          </a:prstGeom>
          <a:solidFill>
            <a:srgbClr val="F39C12"/>
          </a:solidFill>
          <a:ln>
            <a:noFill/>
          </a:ln>
        </p:spPr>
        <p:txBody>
          <a:bodyPr spcFirstLastPara="1" wrap="square" lIns="28575" tIns="28575" rIns="28575" bIns="28575" anchor="ctr" anchorCtr="0">
            <a:noAutofit/>
          </a:bodyPr>
          <a:lstStyle/>
          <a:p>
            <a:pPr marL="0" marR="0" lvl="0" indent="0" algn="l" rtl="0">
              <a:lnSpc>
                <a:spcPct val="100000"/>
              </a:lnSpc>
              <a:spcBef>
                <a:spcPts val="0"/>
              </a:spcBef>
              <a:spcAft>
                <a:spcPts val="0"/>
              </a:spcAft>
              <a:buClr>
                <a:srgbClr val="515151"/>
              </a:buClr>
              <a:buSzPts val="2000"/>
              <a:buFont typeface="Helvetica Neue Light"/>
              <a:buNone/>
            </a:pPr>
            <a:endParaRPr sz="2000" b="0" i="0" u="none" strike="noStrike" cap="none">
              <a:solidFill>
                <a:srgbClr val="000000"/>
              </a:solidFill>
              <a:latin typeface="Gill Sans"/>
              <a:ea typeface="Gill Sans"/>
              <a:cs typeface="Gill Sans"/>
              <a:sym typeface="Gill Sans"/>
            </a:endParaRPr>
          </a:p>
        </p:txBody>
      </p:sp>
      <p:sp>
        <p:nvSpPr>
          <p:cNvPr id="48" name="Google Shape;48;p6"/>
          <p:cNvSpPr txBox="1">
            <a:spLocks noGrp="1"/>
          </p:cNvSpPr>
          <p:nvPr>
            <p:ph type="title"/>
          </p:nvPr>
        </p:nvSpPr>
        <p:spPr>
          <a:xfrm>
            <a:off x="578644" y="107156"/>
            <a:ext cx="7836600" cy="543000"/>
          </a:xfrm>
          <a:prstGeom prst="rect">
            <a:avLst/>
          </a:prstGeom>
          <a:noFill/>
          <a:ln>
            <a:noFill/>
          </a:ln>
        </p:spPr>
        <p:txBody>
          <a:bodyPr spcFirstLastPara="1" wrap="square" lIns="51425" tIns="51425" rIns="51425" bIns="51425" anchor="t" anchorCtr="0">
            <a:noAutofit/>
          </a:bodyPr>
          <a:lstStyle>
            <a:lvl1pPr marR="0" lvl="0" algn="l" rtl="0">
              <a:lnSpc>
                <a:spcPct val="100000"/>
              </a:lnSpc>
              <a:spcBef>
                <a:spcPts val="0"/>
              </a:spcBef>
              <a:spcAft>
                <a:spcPts val="0"/>
              </a:spcAft>
              <a:buClr>
                <a:srgbClr val="4A4A4A"/>
              </a:buClr>
              <a:buSzPts val="2700"/>
              <a:buFont typeface="Helvetica Neue"/>
              <a:buNone/>
              <a:defRPr sz="2700" b="0" i="0" u="none" strike="noStrike" cap="none">
                <a:solidFill>
                  <a:srgbClr val="4A4A4A"/>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4A4A4A"/>
              </a:buClr>
              <a:buSzPts val="3600"/>
              <a:buFont typeface="Helvetica Neue"/>
              <a:buNone/>
              <a:defRPr sz="3600" b="0" i="0" u="none" strike="noStrike" cap="none">
                <a:solidFill>
                  <a:srgbClr val="4A4A4A"/>
                </a:solidFill>
                <a:latin typeface="Helvetica Neue"/>
                <a:ea typeface="Helvetica Neue"/>
                <a:cs typeface="Helvetica Neue"/>
                <a:sym typeface="Helvetica Neue"/>
              </a:defRPr>
            </a:lvl2pPr>
            <a:lvl3pPr marR="0" lvl="2" algn="l" rtl="0">
              <a:lnSpc>
                <a:spcPct val="100000"/>
              </a:lnSpc>
              <a:spcBef>
                <a:spcPts val="0"/>
              </a:spcBef>
              <a:spcAft>
                <a:spcPts val="0"/>
              </a:spcAft>
              <a:buClr>
                <a:srgbClr val="4A4A4A"/>
              </a:buClr>
              <a:buSzPts val="3600"/>
              <a:buFont typeface="Helvetica Neue"/>
              <a:buNone/>
              <a:defRPr sz="3600" b="0" i="0" u="none" strike="noStrike" cap="none">
                <a:solidFill>
                  <a:srgbClr val="4A4A4A"/>
                </a:solidFill>
                <a:latin typeface="Helvetica Neue"/>
                <a:ea typeface="Helvetica Neue"/>
                <a:cs typeface="Helvetica Neue"/>
                <a:sym typeface="Helvetica Neue"/>
              </a:defRPr>
            </a:lvl3pPr>
            <a:lvl4pPr marR="0" lvl="3" algn="l" rtl="0">
              <a:lnSpc>
                <a:spcPct val="100000"/>
              </a:lnSpc>
              <a:spcBef>
                <a:spcPts val="0"/>
              </a:spcBef>
              <a:spcAft>
                <a:spcPts val="0"/>
              </a:spcAft>
              <a:buClr>
                <a:srgbClr val="4A4A4A"/>
              </a:buClr>
              <a:buSzPts val="3600"/>
              <a:buFont typeface="Helvetica Neue"/>
              <a:buNone/>
              <a:defRPr sz="3600" b="0" i="0" u="none" strike="noStrike" cap="none">
                <a:solidFill>
                  <a:srgbClr val="4A4A4A"/>
                </a:solidFill>
                <a:latin typeface="Helvetica Neue"/>
                <a:ea typeface="Helvetica Neue"/>
                <a:cs typeface="Helvetica Neue"/>
                <a:sym typeface="Helvetica Neue"/>
              </a:defRPr>
            </a:lvl4pPr>
            <a:lvl5pPr marR="0" lvl="4" algn="l" rtl="0">
              <a:lnSpc>
                <a:spcPct val="100000"/>
              </a:lnSpc>
              <a:spcBef>
                <a:spcPts val="0"/>
              </a:spcBef>
              <a:spcAft>
                <a:spcPts val="0"/>
              </a:spcAft>
              <a:buClr>
                <a:srgbClr val="4A4A4A"/>
              </a:buClr>
              <a:buSzPts val="3600"/>
              <a:buFont typeface="Helvetica Neue"/>
              <a:buNone/>
              <a:defRPr sz="3600" b="0" i="0" u="none" strike="noStrike" cap="none">
                <a:solidFill>
                  <a:srgbClr val="4A4A4A"/>
                </a:solidFill>
                <a:latin typeface="Helvetica Neue"/>
                <a:ea typeface="Helvetica Neue"/>
                <a:cs typeface="Helvetica Neue"/>
                <a:sym typeface="Helvetica Neue"/>
              </a:defRPr>
            </a:lvl5pPr>
            <a:lvl6pPr marR="0" lvl="5" algn="l" rtl="0">
              <a:lnSpc>
                <a:spcPct val="100000"/>
              </a:lnSpc>
              <a:spcBef>
                <a:spcPts val="0"/>
              </a:spcBef>
              <a:spcAft>
                <a:spcPts val="0"/>
              </a:spcAft>
              <a:buClr>
                <a:srgbClr val="4A4A4A"/>
              </a:buClr>
              <a:buSzPts val="3600"/>
              <a:buFont typeface="Helvetica Neue"/>
              <a:buNone/>
              <a:defRPr sz="3600" b="0" i="0" u="none" strike="noStrike" cap="none">
                <a:solidFill>
                  <a:srgbClr val="4A4A4A"/>
                </a:solidFill>
                <a:latin typeface="Helvetica Neue"/>
                <a:ea typeface="Helvetica Neue"/>
                <a:cs typeface="Helvetica Neue"/>
                <a:sym typeface="Helvetica Neue"/>
              </a:defRPr>
            </a:lvl6pPr>
            <a:lvl7pPr marR="0" lvl="6" algn="l" rtl="0">
              <a:lnSpc>
                <a:spcPct val="100000"/>
              </a:lnSpc>
              <a:spcBef>
                <a:spcPts val="0"/>
              </a:spcBef>
              <a:spcAft>
                <a:spcPts val="0"/>
              </a:spcAft>
              <a:buClr>
                <a:srgbClr val="4A4A4A"/>
              </a:buClr>
              <a:buSzPts val="3600"/>
              <a:buFont typeface="Helvetica Neue"/>
              <a:buNone/>
              <a:defRPr sz="3600" b="0" i="0" u="none" strike="noStrike" cap="none">
                <a:solidFill>
                  <a:srgbClr val="4A4A4A"/>
                </a:solidFill>
                <a:latin typeface="Helvetica Neue"/>
                <a:ea typeface="Helvetica Neue"/>
                <a:cs typeface="Helvetica Neue"/>
                <a:sym typeface="Helvetica Neue"/>
              </a:defRPr>
            </a:lvl7pPr>
            <a:lvl8pPr marR="0" lvl="7" algn="l" rtl="0">
              <a:lnSpc>
                <a:spcPct val="100000"/>
              </a:lnSpc>
              <a:spcBef>
                <a:spcPts val="0"/>
              </a:spcBef>
              <a:spcAft>
                <a:spcPts val="0"/>
              </a:spcAft>
              <a:buClr>
                <a:srgbClr val="4A4A4A"/>
              </a:buClr>
              <a:buSzPts val="3600"/>
              <a:buFont typeface="Helvetica Neue"/>
              <a:buNone/>
              <a:defRPr sz="3600" b="0" i="0" u="none" strike="noStrike" cap="none">
                <a:solidFill>
                  <a:srgbClr val="4A4A4A"/>
                </a:solidFill>
                <a:latin typeface="Helvetica Neue"/>
                <a:ea typeface="Helvetica Neue"/>
                <a:cs typeface="Helvetica Neue"/>
                <a:sym typeface="Helvetica Neue"/>
              </a:defRPr>
            </a:lvl8pPr>
            <a:lvl9pPr marR="0" lvl="8" algn="l" rtl="0">
              <a:lnSpc>
                <a:spcPct val="100000"/>
              </a:lnSpc>
              <a:spcBef>
                <a:spcPts val="0"/>
              </a:spcBef>
              <a:spcAft>
                <a:spcPts val="0"/>
              </a:spcAft>
              <a:buClr>
                <a:srgbClr val="4A4A4A"/>
              </a:buClr>
              <a:buSzPts val="3600"/>
              <a:buFont typeface="Helvetica Neue"/>
              <a:buNone/>
              <a:defRPr sz="3600" b="0" i="0" u="none" strike="noStrike" cap="none">
                <a:solidFill>
                  <a:srgbClr val="4A4A4A"/>
                </a:solidFill>
                <a:latin typeface="Helvetica Neue"/>
                <a:ea typeface="Helvetica Neue"/>
                <a:cs typeface="Helvetica Neue"/>
                <a:sym typeface="Helvetica Neue"/>
              </a:defRPr>
            </a:lvl9pPr>
          </a:lstStyle>
          <a:p>
            <a:endParaRPr/>
          </a:p>
        </p:txBody>
      </p:sp>
      <p:sp>
        <p:nvSpPr>
          <p:cNvPr id="49" name="Google Shape;49;p6"/>
          <p:cNvSpPr txBox="1">
            <a:spLocks noGrp="1"/>
          </p:cNvSpPr>
          <p:nvPr>
            <p:ph type="body" idx="1"/>
          </p:nvPr>
        </p:nvSpPr>
        <p:spPr>
          <a:xfrm>
            <a:off x="592931" y="785813"/>
            <a:ext cx="7836600" cy="2521800"/>
          </a:xfrm>
          <a:prstGeom prst="rect">
            <a:avLst/>
          </a:prstGeom>
          <a:noFill/>
          <a:ln>
            <a:noFill/>
          </a:ln>
        </p:spPr>
        <p:txBody>
          <a:bodyPr spcFirstLastPara="1" wrap="square" lIns="51425" tIns="51425" rIns="51425" bIns="51425" anchor="t" anchorCtr="0">
            <a:noAutofit/>
          </a:bodyPr>
          <a:lstStyle>
            <a:lvl1pPr marL="457200" marR="0" lvl="0" indent="-228600" algn="l" rtl="0">
              <a:lnSpc>
                <a:spcPct val="100000"/>
              </a:lnSpc>
              <a:spcBef>
                <a:spcPts val="0"/>
              </a:spcBef>
              <a:spcAft>
                <a:spcPts val="0"/>
              </a:spcAft>
              <a:buClr>
                <a:srgbClr val="4A4A4A"/>
              </a:buClr>
              <a:buSzPts val="2000"/>
              <a:buFont typeface="Helvetica Neue Light"/>
              <a:buNone/>
              <a:defRPr sz="2000" b="0" i="0" u="none" strike="noStrike" cap="none">
                <a:solidFill>
                  <a:srgbClr val="4A4A4A"/>
                </a:solidFill>
                <a:latin typeface="Helvetica Neue Light"/>
                <a:ea typeface="Helvetica Neue Light"/>
                <a:cs typeface="Helvetica Neue Light"/>
                <a:sym typeface="Helvetica Neue Light"/>
              </a:defRPr>
            </a:lvl1pPr>
            <a:lvl2pPr marL="914400" marR="0" lvl="1" indent="-323850" algn="l" rtl="0">
              <a:lnSpc>
                <a:spcPct val="100000"/>
              </a:lnSpc>
              <a:spcBef>
                <a:spcPts val="0"/>
              </a:spcBef>
              <a:spcAft>
                <a:spcPts val="0"/>
              </a:spcAft>
              <a:buClr>
                <a:srgbClr val="4A4A4A"/>
              </a:buClr>
              <a:buSzPts val="1500"/>
              <a:buFont typeface="Helvetica Neue Light"/>
              <a:buChar char="&gt;"/>
              <a:defRPr sz="2000" b="0" i="0" u="none" strike="noStrike" cap="none">
                <a:solidFill>
                  <a:srgbClr val="4A4A4A"/>
                </a:solidFill>
                <a:latin typeface="Helvetica Neue Light"/>
                <a:ea typeface="Helvetica Neue Light"/>
                <a:cs typeface="Helvetica Neue Light"/>
                <a:sym typeface="Helvetica Neue Light"/>
              </a:defRPr>
            </a:lvl2pPr>
            <a:lvl3pPr marL="1371600" marR="0" lvl="2" indent="-323850" algn="l" rtl="0">
              <a:lnSpc>
                <a:spcPct val="100000"/>
              </a:lnSpc>
              <a:spcBef>
                <a:spcPts val="0"/>
              </a:spcBef>
              <a:spcAft>
                <a:spcPts val="0"/>
              </a:spcAft>
              <a:buClr>
                <a:srgbClr val="4A4A4A"/>
              </a:buClr>
              <a:buSzPts val="1500"/>
              <a:buFont typeface="Helvetica Neue Light"/>
              <a:buChar char="•"/>
              <a:defRPr sz="2000" b="0" i="0" u="none" strike="noStrike" cap="none">
                <a:solidFill>
                  <a:srgbClr val="4A4A4A"/>
                </a:solidFill>
                <a:latin typeface="Helvetica Neue Light"/>
                <a:ea typeface="Helvetica Neue Light"/>
                <a:cs typeface="Helvetica Neue Light"/>
                <a:sym typeface="Helvetica Neue Light"/>
              </a:defRPr>
            </a:lvl3pPr>
            <a:lvl4pPr marL="1828800" marR="0" lvl="3" indent="-323850" algn="l" rtl="0">
              <a:lnSpc>
                <a:spcPct val="100000"/>
              </a:lnSpc>
              <a:spcBef>
                <a:spcPts val="0"/>
              </a:spcBef>
              <a:spcAft>
                <a:spcPts val="0"/>
              </a:spcAft>
              <a:buClr>
                <a:srgbClr val="4A4A4A"/>
              </a:buClr>
              <a:buSzPts val="1500"/>
              <a:buFont typeface="Helvetica Neue Light"/>
              <a:buChar char="‣"/>
              <a:defRPr sz="2000" b="0" i="0" u="none" strike="noStrike" cap="none">
                <a:solidFill>
                  <a:srgbClr val="4A4A4A"/>
                </a:solidFill>
                <a:latin typeface="Helvetica Neue Light"/>
                <a:ea typeface="Helvetica Neue Light"/>
                <a:cs typeface="Helvetica Neue Light"/>
                <a:sym typeface="Helvetica Neue Light"/>
              </a:defRPr>
            </a:lvl4pPr>
            <a:lvl5pPr marL="2286000" marR="0" lvl="4" indent="-323850" algn="l" rtl="0">
              <a:lnSpc>
                <a:spcPct val="100000"/>
              </a:lnSpc>
              <a:spcBef>
                <a:spcPts val="0"/>
              </a:spcBef>
              <a:spcAft>
                <a:spcPts val="0"/>
              </a:spcAft>
              <a:buClr>
                <a:srgbClr val="4A4A4A"/>
              </a:buClr>
              <a:buSzPts val="1500"/>
              <a:buFont typeface="Helvetica Neue Light"/>
              <a:buChar char="๏"/>
              <a:defRPr sz="2000" b="0" i="0" u="none" strike="noStrike" cap="none">
                <a:solidFill>
                  <a:srgbClr val="4A4A4A"/>
                </a:solidFill>
                <a:latin typeface="Helvetica Neue Light"/>
                <a:ea typeface="Helvetica Neue Light"/>
                <a:cs typeface="Helvetica Neue Light"/>
                <a:sym typeface="Helvetica Neue Light"/>
              </a:defRPr>
            </a:lvl5pPr>
            <a:lvl6pPr marL="2743200" marR="0" lvl="5" indent="-228600" algn="l" rtl="0">
              <a:lnSpc>
                <a:spcPct val="100000"/>
              </a:lnSpc>
              <a:spcBef>
                <a:spcPts val="0"/>
              </a:spcBef>
              <a:spcAft>
                <a:spcPts val="0"/>
              </a:spcAft>
              <a:buClr>
                <a:srgbClr val="4A4A4A"/>
              </a:buClr>
              <a:buSzPts val="2000"/>
              <a:buFont typeface="Helvetica Neue Light"/>
              <a:buNone/>
              <a:defRPr sz="2000" b="0" i="0" u="none" strike="noStrike" cap="none">
                <a:solidFill>
                  <a:srgbClr val="4A4A4A"/>
                </a:solidFill>
                <a:latin typeface="Helvetica Neue Light"/>
                <a:ea typeface="Helvetica Neue Light"/>
                <a:cs typeface="Helvetica Neue Light"/>
                <a:sym typeface="Helvetica Neue Light"/>
              </a:defRPr>
            </a:lvl6pPr>
            <a:lvl7pPr marL="3200400" marR="0" lvl="6" indent="-228600" algn="l" rtl="0">
              <a:lnSpc>
                <a:spcPct val="100000"/>
              </a:lnSpc>
              <a:spcBef>
                <a:spcPts val="0"/>
              </a:spcBef>
              <a:spcAft>
                <a:spcPts val="0"/>
              </a:spcAft>
              <a:buClr>
                <a:srgbClr val="4A4A4A"/>
              </a:buClr>
              <a:buSzPts val="2000"/>
              <a:buFont typeface="Helvetica Neue Light"/>
              <a:buNone/>
              <a:defRPr sz="2000" b="0" i="0" u="none" strike="noStrike" cap="none">
                <a:solidFill>
                  <a:srgbClr val="4A4A4A"/>
                </a:solidFill>
                <a:latin typeface="Helvetica Neue Light"/>
                <a:ea typeface="Helvetica Neue Light"/>
                <a:cs typeface="Helvetica Neue Light"/>
                <a:sym typeface="Helvetica Neue Light"/>
              </a:defRPr>
            </a:lvl7pPr>
            <a:lvl8pPr marL="3657600" marR="0" lvl="7" indent="-228600" algn="l" rtl="0">
              <a:lnSpc>
                <a:spcPct val="100000"/>
              </a:lnSpc>
              <a:spcBef>
                <a:spcPts val="0"/>
              </a:spcBef>
              <a:spcAft>
                <a:spcPts val="0"/>
              </a:spcAft>
              <a:buClr>
                <a:srgbClr val="4A4A4A"/>
              </a:buClr>
              <a:buSzPts val="2000"/>
              <a:buFont typeface="Helvetica Neue Light"/>
              <a:buNone/>
              <a:defRPr sz="2000" b="0" i="0" u="none" strike="noStrike" cap="none">
                <a:solidFill>
                  <a:srgbClr val="4A4A4A"/>
                </a:solidFill>
                <a:latin typeface="Helvetica Neue Light"/>
                <a:ea typeface="Helvetica Neue Light"/>
                <a:cs typeface="Helvetica Neue Light"/>
                <a:sym typeface="Helvetica Neue Light"/>
              </a:defRPr>
            </a:lvl8pPr>
            <a:lvl9pPr marL="4114800" marR="0" lvl="8" indent="-228600" algn="l" rtl="0">
              <a:lnSpc>
                <a:spcPct val="100000"/>
              </a:lnSpc>
              <a:spcBef>
                <a:spcPts val="0"/>
              </a:spcBef>
              <a:spcAft>
                <a:spcPts val="0"/>
              </a:spcAft>
              <a:buClr>
                <a:srgbClr val="4A4A4A"/>
              </a:buClr>
              <a:buSzPts val="2000"/>
              <a:buFont typeface="Helvetica Neue Light"/>
              <a:buNone/>
              <a:defRPr sz="2000" b="0" i="0" u="none" strike="noStrike" cap="none">
                <a:solidFill>
                  <a:srgbClr val="4A4A4A"/>
                </a:solidFill>
                <a:latin typeface="Helvetica Neue Light"/>
                <a:ea typeface="Helvetica Neue Light"/>
                <a:cs typeface="Helvetica Neue Light"/>
                <a:sym typeface="Helvetica Neue Light"/>
              </a:defRPr>
            </a:lvl9pPr>
          </a:lstStyle>
          <a:p>
            <a:endParaRPr/>
          </a:p>
        </p:txBody>
      </p:sp>
      <p:sp>
        <p:nvSpPr>
          <p:cNvPr id="50" name="Google Shape;50;p6"/>
          <p:cNvSpPr txBox="1">
            <a:spLocks noGrp="1"/>
          </p:cNvSpPr>
          <p:nvPr>
            <p:ph type="sldNum" idx="12"/>
          </p:nvPr>
        </p:nvSpPr>
        <p:spPr>
          <a:xfrm>
            <a:off x="4477940" y="4886325"/>
            <a:ext cx="178500" cy="192900"/>
          </a:xfrm>
          <a:prstGeom prst="rect">
            <a:avLst/>
          </a:prstGeom>
          <a:noFill/>
          <a:ln>
            <a:noFill/>
          </a:ln>
        </p:spPr>
        <p:txBody>
          <a:bodyPr spcFirstLastPara="1" wrap="square" lIns="28575" tIns="28575" rIns="28575" bIns="28575" anchor="t" anchorCtr="0">
            <a:noAutofit/>
          </a:bodyPr>
          <a:lstStyle>
            <a:lvl1pPr marL="0" marR="0" lvl="0" indent="0" algn="ctr" rtl="0">
              <a:lnSpc>
                <a:spcPct val="100000"/>
              </a:lnSpc>
              <a:spcBef>
                <a:spcPts val="0"/>
              </a:spcBef>
              <a:spcAft>
                <a:spcPts val="0"/>
              </a:spcAft>
              <a:buClr>
                <a:srgbClr val="000000"/>
              </a:buClr>
              <a:buSzPts val="900"/>
              <a:buFont typeface="Gill Sans"/>
              <a:buNone/>
              <a:defRPr sz="900" b="0" i="0" u="none" strike="noStrike" cap="none">
                <a:solidFill>
                  <a:srgbClr val="000000"/>
                </a:solidFill>
                <a:latin typeface="Gill Sans"/>
                <a:ea typeface="Gill Sans"/>
                <a:cs typeface="Gill Sans"/>
                <a:sym typeface="Gill Sans"/>
              </a:defRPr>
            </a:lvl1pPr>
            <a:lvl2pPr marL="0" marR="0" lvl="1" indent="0" algn="ctr" rtl="0">
              <a:lnSpc>
                <a:spcPct val="100000"/>
              </a:lnSpc>
              <a:spcBef>
                <a:spcPts val="0"/>
              </a:spcBef>
              <a:spcAft>
                <a:spcPts val="0"/>
              </a:spcAft>
              <a:buClr>
                <a:srgbClr val="000000"/>
              </a:buClr>
              <a:buSzPts val="900"/>
              <a:buFont typeface="Gill Sans"/>
              <a:buNone/>
              <a:defRPr sz="900" b="0" i="0" u="none" strike="noStrike" cap="none">
                <a:solidFill>
                  <a:srgbClr val="000000"/>
                </a:solidFill>
                <a:latin typeface="Gill Sans"/>
                <a:ea typeface="Gill Sans"/>
                <a:cs typeface="Gill Sans"/>
                <a:sym typeface="Gill Sans"/>
              </a:defRPr>
            </a:lvl2pPr>
            <a:lvl3pPr marL="0" marR="0" lvl="2" indent="0" algn="ctr" rtl="0">
              <a:lnSpc>
                <a:spcPct val="100000"/>
              </a:lnSpc>
              <a:spcBef>
                <a:spcPts val="0"/>
              </a:spcBef>
              <a:spcAft>
                <a:spcPts val="0"/>
              </a:spcAft>
              <a:buClr>
                <a:srgbClr val="000000"/>
              </a:buClr>
              <a:buSzPts val="900"/>
              <a:buFont typeface="Gill Sans"/>
              <a:buNone/>
              <a:defRPr sz="900" b="0" i="0" u="none" strike="noStrike" cap="none">
                <a:solidFill>
                  <a:srgbClr val="000000"/>
                </a:solidFill>
                <a:latin typeface="Gill Sans"/>
                <a:ea typeface="Gill Sans"/>
                <a:cs typeface="Gill Sans"/>
                <a:sym typeface="Gill Sans"/>
              </a:defRPr>
            </a:lvl3pPr>
            <a:lvl4pPr marL="0" marR="0" lvl="3" indent="0" algn="ctr" rtl="0">
              <a:lnSpc>
                <a:spcPct val="100000"/>
              </a:lnSpc>
              <a:spcBef>
                <a:spcPts val="0"/>
              </a:spcBef>
              <a:spcAft>
                <a:spcPts val="0"/>
              </a:spcAft>
              <a:buClr>
                <a:srgbClr val="000000"/>
              </a:buClr>
              <a:buSzPts val="900"/>
              <a:buFont typeface="Gill Sans"/>
              <a:buNone/>
              <a:defRPr sz="900" b="0" i="0" u="none" strike="noStrike" cap="none">
                <a:solidFill>
                  <a:srgbClr val="000000"/>
                </a:solidFill>
                <a:latin typeface="Gill Sans"/>
                <a:ea typeface="Gill Sans"/>
                <a:cs typeface="Gill Sans"/>
                <a:sym typeface="Gill Sans"/>
              </a:defRPr>
            </a:lvl4pPr>
            <a:lvl5pPr marL="0" marR="0" lvl="4" indent="0" algn="ctr" rtl="0">
              <a:lnSpc>
                <a:spcPct val="100000"/>
              </a:lnSpc>
              <a:spcBef>
                <a:spcPts val="0"/>
              </a:spcBef>
              <a:spcAft>
                <a:spcPts val="0"/>
              </a:spcAft>
              <a:buClr>
                <a:srgbClr val="000000"/>
              </a:buClr>
              <a:buSzPts val="900"/>
              <a:buFont typeface="Gill Sans"/>
              <a:buNone/>
              <a:defRPr sz="900" b="0" i="0" u="none" strike="noStrike" cap="none">
                <a:solidFill>
                  <a:srgbClr val="000000"/>
                </a:solidFill>
                <a:latin typeface="Gill Sans"/>
                <a:ea typeface="Gill Sans"/>
                <a:cs typeface="Gill Sans"/>
                <a:sym typeface="Gill Sans"/>
              </a:defRPr>
            </a:lvl5pPr>
            <a:lvl6pPr marL="0" marR="0" lvl="5" indent="0" algn="ctr" rtl="0">
              <a:lnSpc>
                <a:spcPct val="100000"/>
              </a:lnSpc>
              <a:spcBef>
                <a:spcPts val="0"/>
              </a:spcBef>
              <a:spcAft>
                <a:spcPts val="0"/>
              </a:spcAft>
              <a:buClr>
                <a:srgbClr val="000000"/>
              </a:buClr>
              <a:buSzPts val="900"/>
              <a:buFont typeface="Gill Sans"/>
              <a:buNone/>
              <a:defRPr sz="900" b="0" i="0" u="none" strike="noStrike" cap="none">
                <a:solidFill>
                  <a:srgbClr val="000000"/>
                </a:solidFill>
                <a:latin typeface="Gill Sans"/>
                <a:ea typeface="Gill Sans"/>
                <a:cs typeface="Gill Sans"/>
                <a:sym typeface="Gill Sans"/>
              </a:defRPr>
            </a:lvl6pPr>
            <a:lvl7pPr marL="0" marR="0" lvl="6" indent="0" algn="ctr" rtl="0">
              <a:lnSpc>
                <a:spcPct val="100000"/>
              </a:lnSpc>
              <a:spcBef>
                <a:spcPts val="0"/>
              </a:spcBef>
              <a:spcAft>
                <a:spcPts val="0"/>
              </a:spcAft>
              <a:buClr>
                <a:srgbClr val="000000"/>
              </a:buClr>
              <a:buSzPts val="900"/>
              <a:buFont typeface="Gill Sans"/>
              <a:buNone/>
              <a:defRPr sz="900" b="0" i="0" u="none" strike="noStrike" cap="none">
                <a:solidFill>
                  <a:srgbClr val="000000"/>
                </a:solidFill>
                <a:latin typeface="Gill Sans"/>
                <a:ea typeface="Gill Sans"/>
                <a:cs typeface="Gill Sans"/>
                <a:sym typeface="Gill Sans"/>
              </a:defRPr>
            </a:lvl7pPr>
            <a:lvl8pPr marL="0" marR="0" lvl="7" indent="0" algn="ctr" rtl="0">
              <a:lnSpc>
                <a:spcPct val="100000"/>
              </a:lnSpc>
              <a:spcBef>
                <a:spcPts val="0"/>
              </a:spcBef>
              <a:spcAft>
                <a:spcPts val="0"/>
              </a:spcAft>
              <a:buClr>
                <a:srgbClr val="000000"/>
              </a:buClr>
              <a:buSzPts val="900"/>
              <a:buFont typeface="Gill Sans"/>
              <a:buNone/>
              <a:defRPr sz="900" b="0" i="0" u="none" strike="noStrike" cap="none">
                <a:solidFill>
                  <a:srgbClr val="000000"/>
                </a:solidFill>
                <a:latin typeface="Gill Sans"/>
                <a:ea typeface="Gill Sans"/>
                <a:cs typeface="Gill Sans"/>
                <a:sym typeface="Gill Sans"/>
              </a:defRPr>
            </a:lvl8pPr>
            <a:lvl9pPr marL="0" marR="0" lvl="8" indent="0" algn="ctr" rtl="0">
              <a:lnSpc>
                <a:spcPct val="100000"/>
              </a:lnSpc>
              <a:spcBef>
                <a:spcPts val="0"/>
              </a:spcBef>
              <a:spcAft>
                <a:spcPts val="0"/>
              </a:spcAft>
              <a:buClr>
                <a:srgbClr val="000000"/>
              </a:buClr>
              <a:buSzPts val="900"/>
              <a:buFont typeface="Gill Sans"/>
              <a:buNone/>
              <a:defRPr sz="900" b="0" i="0" u="none" strike="noStrike" cap="none">
                <a:solidFill>
                  <a:srgbClr val="000000"/>
                </a:solidFill>
                <a:latin typeface="Gill Sans"/>
                <a:ea typeface="Gill Sans"/>
                <a:cs typeface="Gill Sans"/>
                <a:sym typeface="Gill Sans"/>
              </a:defRPr>
            </a:lvl9pPr>
          </a:lstStyle>
          <a:p>
            <a:pPr marL="0" lvl="0" indent="0" algn="ct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matchingName="Gracias">
  <p:cSld name="Gracias">
    <p:spTree>
      <p:nvGrpSpPr>
        <p:cNvPr id="1" name="Shape 53"/>
        <p:cNvGrpSpPr/>
        <p:nvPr/>
      </p:nvGrpSpPr>
      <p:grpSpPr>
        <a:xfrm>
          <a:off x="0" y="0"/>
          <a:ext cx="0" cy="0"/>
          <a:chOff x="0" y="0"/>
          <a:chExt cx="0" cy="0"/>
        </a:xfrm>
      </p:grpSpPr>
      <p:sp>
        <p:nvSpPr>
          <p:cNvPr id="54" name="Google Shape;54;p7"/>
          <p:cNvSpPr/>
          <p:nvPr/>
        </p:nvSpPr>
        <p:spPr>
          <a:xfrm>
            <a:off x="371" y="1803797"/>
            <a:ext cx="9129600" cy="700252"/>
          </a:xfrm>
          <a:prstGeom prst="rect">
            <a:avLst/>
          </a:prstGeom>
          <a:noFill/>
          <a:ln>
            <a:noFill/>
          </a:ln>
        </p:spPr>
        <p:txBody>
          <a:bodyPr spcFirstLastPara="1" wrap="square" lIns="28575" tIns="28575" rIns="28575" bIns="28575" anchor="t" anchorCtr="0">
            <a:noAutofit/>
          </a:bodyPr>
          <a:lstStyle/>
          <a:p>
            <a:pPr marL="0" marR="0" lvl="0" indent="0" algn="ctr" rtl="0">
              <a:lnSpc>
                <a:spcPct val="80000"/>
              </a:lnSpc>
              <a:spcBef>
                <a:spcPts val="0"/>
              </a:spcBef>
              <a:spcAft>
                <a:spcPts val="0"/>
              </a:spcAft>
              <a:buClr>
                <a:srgbClr val="4A4A4A"/>
              </a:buClr>
              <a:buSzPts val="5400"/>
              <a:buFont typeface="Helvetica Neue Light"/>
              <a:buNone/>
            </a:pPr>
            <a:r>
              <a:rPr lang="es" sz="5400" b="0" i="0" u="none" strike="noStrike" cap="none" dirty="0">
                <a:solidFill>
                  <a:srgbClr val="4A4A4A"/>
                </a:solidFill>
                <a:latin typeface="Helvetica Neue Light"/>
                <a:ea typeface="Helvetica Neue Light"/>
                <a:cs typeface="Helvetica Neue Light"/>
                <a:sym typeface="Helvetica Neue Light"/>
              </a:rPr>
              <a:t>GRACIAS</a:t>
            </a:r>
            <a:endParaRPr sz="800" dirty="0"/>
          </a:p>
        </p:txBody>
      </p:sp>
      <p:sp>
        <p:nvSpPr>
          <p:cNvPr id="55" name="Google Shape;55;p7"/>
          <p:cNvSpPr/>
          <p:nvPr/>
        </p:nvSpPr>
        <p:spPr>
          <a:xfrm>
            <a:off x="-28575" y="4729163"/>
            <a:ext cx="9194100" cy="421500"/>
          </a:xfrm>
          <a:prstGeom prst="rect">
            <a:avLst/>
          </a:prstGeom>
          <a:solidFill>
            <a:srgbClr val="333333"/>
          </a:solidFill>
          <a:ln>
            <a:noFill/>
          </a:ln>
        </p:spPr>
        <p:txBody>
          <a:bodyPr spcFirstLastPara="1" wrap="square" lIns="28575" tIns="28575" rIns="28575" bIns="28575" anchor="ctr" anchorCtr="0">
            <a:noAutofit/>
          </a:bodyPr>
          <a:lstStyle/>
          <a:p>
            <a:pPr marL="0" marR="0" lvl="0" indent="0" algn="l" rtl="0">
              <a:lnSpc>
                <a:spcPct val="100000"/>
              </a:lnSpc>
              <a:spcBef>
                <a:spcPts val="0"/>
              </a:spcBef>
              <a:spcAft>
                <a:spcPts val="0"/>
              </a:spcAft>
              <a:buClr>
                <a:srgbClr val="515151"/>
              </a:buClr>
              <a:buSzPts val="2000"/>
              <a:buFont typeface="Helvetica Neue Light"/>
              <a:buNone/>
            </a:pPr>
            <a:endParaRPr sz="2000" b="0" i="0" u="none" strike="noStrike" cap="none">
              <a:solidFill>
                <a:srgbClr val="000000"/>
              </a:solidFill>
              <a:latin typeface="Gill Sans"/>
              <a:ea typeface="Gill Sans"/>
              <a:cs typeface="Gill Sans"/>
              <a:sym typeface="Gill Sans"/>
            </a:endParaRPr>
          </a:p>
        </p:txBody>
      </p:sp>
      <p:sp>
        <p:nvSpPr>
          <p:cNvPr id="57" name="Google Shape;57;p7"/>
          <p:cNvSpPr/>
          <p:nvPr/>
        </p:nvSpPr>
        <p:spPr>
          <a:xfrm>
            <a:off x="8626547" y="3408"/>
            <a:ext cx="239400" cy="239400"/>
          </a:xfrm>
          <a:prstGeom prst="rect">
            <a:avLst/>
          </a:prstGeom>
          <a:solidFill>
            <a:srgbClr val="D35400"/>
          </a:solidFill>
          <a:ln>
            <a:noFill/>
          </a:ln>
        </p:spPr>
        <p:txBody>
          <a:bodyPr spcFirstLastPara="1" wrap="square" lIns="28575" tIns="28575" rIns="28575" bIns="28575" anchor="ctr" anchorCtr="0">
            <a:noAutofit/>
          </a:bodyPr>
          <a:lstStyle/>
          <a:p>
            <a:pPr marL="0" marR="0" lvl="0" indent="0" algn="l" rtl="0">
              <a:lnSpc>
                <a:spcPct val="100000"/>
              </a:lnSpc>
              <a:spcBef>
                <a:spcPts val="0"/>
              </a:spcBef>
              <a:spcAft>
                <a:spcPts val="0"/>
              </a:spcAft>
              <a:buClr>
                <a:srgbClr val="515151"/>
              </a:buClr>
              <a:buSzPts val="2000"/>
              <a:buFont typeface="Helvetica Neue Light"/>
              <a:buNone/>
            </a:pPr>
            <a:endParaRPr sz="2000" b="0" i="0" u="none" strike="noStrike" cap="none">
              <a:solidFill>
                <a:srgbClr val="000000"/>
              </a:solidFill>
              <a:latin typeface="Gill Sans"/>
              <a:ea typeface="Gill Sans"/>
              <a:cs typeface="Gill Sans"/>
              <a:sym typeface="Gill Sans"/>
            </a:endParaRPr>
          </a:p>
        </p:txBody>
      </p:sp>
      <p:sp>
        <p:nvSpPr>
          <p:cNvPr id="58" name="Google Shape;58;p7"/>
          <p:cNvSpPr/>
          <p:nvPr/>
        </p:nvSpPr>
        <p:spPr>
          <a:xfrm>
            <a:off x="8902558" y="3408"/>
            <a:ext cx="239400" cy="239400"/>
          </a:xfrm>
          <a:prstGeom prst="rect">
            <a:avLst/>
          </a:prstGeom>
          <a:solidFill>
            <a:srgbClr val="F39C12"/>
          </a:solidFill>
          <a:ln>
            <a:noFill/>
          </a:ln>
        </p:spPr>
        <p:txBody>
          <a:bodyPr spcFirstLastPara="1" wrap="square" lIns="28575" tIns="28575" rIns="28575" bIns="28575" anchor="ctr" anchorCtr="0">
            <a:noAutofit/>
          </a:bodyPr>
          <a:lstStyle/>
          <a:p>
            <a:pPr marL="0" marR="0" lvl="0" indent="0" algn="l" rtl="0">
              <a:lnSpc>
                <a:spcPct val="100000"/>
              </a:lnSpc>
              <a:spcBef>
                <a:spcPts val="0"/>
              </a:spcBef>
              <a:spcAft>
                <a:spcPts val="0"/>
              </a:spcAft>
              <a:buClr>
                <a:srgbClr val="515151"/>
              </a:buClr>
              <a:buSzPts val="2000"/>
              <a:buFont typeface="Helvetica Neue Light"/>
              <a:buNone/>
            </a:pPr>
            <a:endParaRPr sz="2000" b="0" i="0" u="none" strike="noStrike" cap="none">
              <a:solidFill>
                <a:srgbClr val="000000"/>
              </a:solidFill>
              <a:latin typeface="Gill Sans"/>
              <a:ea typeface="Gill Sans"/>
              <a:cs typeface="Gill Sans"/>
              <a:sym typeface="Gill Sans"/>
            </a:endParaRPr>
          </a:p>
        </p:txBody>
      </p:sp>
      <p:sp>
        <p:nvSpPr>
          <p:cNvPr id="59" name="Google Shape;59;p7"/>
          <p:cNvSpPr txBox="1">
            <a:spLocks noGrp="1"/>
          </p:cNvSpPr>
          <p:nvPr>
            <p:ph type="sldNum" idx="12"/>
          </p:nvPr>
        </p:nvSpPr>
        <p:spPr>
          <a:xfrm>
            <a:off x="4477940" y="4886325"/>
            <a:ext cx="178500" cy="192900"/>
          </a:xfrm>
          <a:prstGeom prst="rect">
            <a:avLst/>
          </a:prstGeom>
          <a:noFill/>
          <a:ln>
            <a:noFill/>
          </a:ln>
        </p:spPr>
        <p:txBody>
          <a:bodyPr spcFirstLastPara="1" wrap="square" lIns="28575" tIns="28575" rIns="28575" bIns="28575" anchor="t" anchorCtr="0">
            <a:noAutofit/>
          </a:bodyPr>
          <a:lstStyle>
            <a:lvl1pPr marL="0" marR="0" lvl="0" indent="0" algn="ctr" rtl="0">
              <a:lnSpc>
                <a:spcPct val="100000"/>
              </a:lnSpc>
              <a:spcBef>
                <a:spcPts val="0"/>
              </a:spcBef>
              <a:spcAft>
                <a:spcPts val="0"/>
              </a:spcAft>
              <a:buClr>
                <a:srgbClr val="000000"/>
              </a:buClr>
              <a:buSzPts val="900"/>
              <a:buFont typeface="Gill Sans"/>
              <a:buNone/>
              <a:defRPr sz="900" b="0" i="0" u="none" strike="noStrike" cap="none">
                <a:solidFill>
                  <a:srgbClr val="000000"/>
                </a:solidFill>
                <a:latin typeface="Gill Sans"/>
                <a:ea typeface="Gill Sans"/>
                <a:cs typeface="Gill Sans"/>
                <a:sym typeface="Gill Sans"/>
              </a:defRPr>
            </a:lvl1pPr>
            <a:lvl2pPr marL="0" marR="0" lvl="1" indent="0" algn="ctr" rtl="0">
              <a:lnSpc>
                <a:spcPct val="100000"/>
              </a:lnSpc>
              <a:spcBef>
                <a:spcPts val="0"/>
              </a:spcBef>
              <a:spcAft>
                <a:spcPts val="0"/>
              </a:spcAft>
              <a:buClr>
                <a:srgbClr val="000000"/>
              </a:buClr>
              <a:buSzPts val="900"/>
              <a:buFont typeface="Gill Sans"/>
              <a:buNone/>
              <a:defRPr sz="900" b="0" i="0" u="none" strike="noStrike" cap="none">
                <a:solidFill>
                  <a:srgbClr val="000000"/>
                </a:solidFill>
                <a:latin typeface="Gill Sans"/>
                <a:ea typeface="Gill Sans"/>
                <a:cs typeface="Gill Sans"/>
                <a:sym typeface="Gill Sans"/>
              </a:defRPr>
            </a:lvl2pPr>
            <a:lvl3pPr marL="0" marR="0" lvl="2" indent="0" algn="ctr" rtl="0">
              <a:lnSpc>
                <a:spcPct val="100000"/>
              </a:lnSpc>
              <a:spcBef>
                <a:spcPts val="0"/>
              </a:spcBef>
              <a:spcAft>
                <a:spcPts val="0"/>
              </a:spcAft>
              <a:buClr>
                <a:srgbClr val="000000"/>
              </a:buClr>
              <a:buSzPts val="900"/>
              <a:buFont typeface="Gill Sans"/>
              <a:buNone/>
              <a:defRPr sz="900" b="0" i="0" u="none" strike="noStrike" cap="none">
                <a:solidFill>
                  <a:srgbClr val="000000"/>
                </a:solidFill>
                <a:latin typeface="Gill Sans"/>
                <a:ea typeface="Gill Sans"/>
                <a:cs typeface="Gill Sans"/>
                <a:sym typeface="Gill Sans"/>
              </a:defRPr>
            </a:lvl3pPr>
            <a:lvl4pPr marL="0" marR="0" lvl="3" indent="0" algn="ctr" rtl="0">
              <a:lnSpc>
                <a:spcPct val="100000"/>
              </a:lnSpc>
              <a:spcBef>
                <a:spcPts val="0"/>
              </a:spcBef>
              <a:spcAft>
                <a:spcPts val="0"/>
              </a:spcAft>
              <a:buClr>
                <a:srgbClr val="000000"/>
              </a:buClr>
              <a:buSzPts val="900"/>
              <a:buFont typeface="Gill Sans"/>
              <a:buNone/>
              <a:defRPr sz="900" b="0" i="0" u="none" strike="noStrike" cap="none">
                <a:solidFill>
                  <a:srgbClr val="000000"/>
                </a:solidFill>
                <a:latin typeface="Gill Sans"/>
                <a:ea typeface="Gill Sans"/>
                <a:cs typeface="Gill Sans"/>
                <a:sym typeface="Gill Sans"/>
              </a:defRPr>
            </a:lvl4pPr>
            <a:lvl5pPr marL="0" marR="0" lvl="4" indent="0" algn="ctr" rtl="0">
              <a:lnSpc>
                <a:spcPct val="100000"/>
              </a:lnSpc>
              <a:spcBef>
                <a:spcPts val="0"/>
              </a:spcBef>
              <a:spcAft>
                <a:spcPts val="0"/>
              </a:spcAft>
              <a:buClr>
                <a:srgbClr val="000000"/>
              </a:buClr>
              <a:buSzPts val="900"/>
              <a:buFont typeface="Gill Sans"/>
              <a:buNone/>
              <a:defRPr sz="900" b="0" i="0" u="none" strike="noStrike" cap="none">
                <a:solidFill>
                  <a:srgbClr val="000000"/>
                </a:solidFill>
                <a:latin typeface="Gill Sans"/>
                <a:ea typeface="Gill Sans"/>
                <a:cs typeface="Gill Sans"/>
                <a:sym typeface="Gill Sans"/>
              </a:defRPr>
            </a:lvl5pPr>
            <a:lvl6pPr marL="0" marR="0" lvl="5" indent="0" algn="ctr" rtl="0">
              <a:lnSpc>
                <a:spcPct val="100000"/>
              </a:lnSpc>
              <a:spcBef>
                <a:spcPts val="0"/>
              </a:spcBef>
              <a:spcAft>
                <a:spcPts val="0"/>
              </a:spcAft>
              <a:buClr>
                <a:srgbClr val="000000"/>
              </a:buClr>
              <a:buSzPts val="900"/>
              <a:buFont typeface="Gill Sans"/>
              <a:buNone/>
              <a:defRPr sz="900" b="0" i="0" u="none" strike="noStrike" cap="none">
                <a:solidFill>
                  <a:srgbClr val="000000"/>
                </a:solidFill>
                <a:latin typeface="Gill Sans"/>
                <a:ea typeface="Gill Sans"/>
                <a:cs typeface="Gill Sans"/>
                <a:sym typeface="Gill Sans"/>
              </a:defRPr>
            </a:lvl6pPr>
            <a:lvl7pPr marL="0" marR="0" lvl="6" indent="0" algn="ctr" rtl="0">
              <a:lnSpc>
                <a:spcPct val="100000"/>
              </a:lnSpc>
              <a:spcBef>
                <a:spcPts val="0"/>
              </a:spcBef>
              <a:spcAft>
                <a:spcPts val="0"/>
              </a:spcAft>
              <a:buClr>
                <a:srgbClr val="000000"/>
              </a:buClr>
              <a:buSzPts val="900"/>
              <a:buFont typeface="Gill Sans"/>
              <a:buNone/>
              <a:defRPr sz="900" b="0" i="0" u="none" strike="noStrike" cap="none">
                <a:solidFill>
                  <a:srgbClr val="000000"/>
                </a:solidFill>
                <a:latin typeface="Gill Sans"/>
                <a:ea typeface="Gill Sans"/>
                <a:cs typeface="Gill Sans"/>
                <a:sym typeface="Gill Sans"/>
              </a:defRPr>
            </a:lvl7pPr>
            <a:lvl8pPr marL="0" marR="0" lvl="7" indent="0" algn="ctr" rtl="0">
              <a:lnSpc>
                <a:spcPct val="100000"/>
              </a:lnSpc>
              <a:spcBef>
                <a:spcPts val="0"/>
              </a:spcBef>
              <a:spcAft>
                <a:spcPts val="0"/>
              </a:spcAft>
              <a:buClr>
                <a:srgbClr val="000000"/>
              </a:buClr>
              <a:buSzPts val="900"/>
              <a:buFont typeface="Gill Sans"/>
              <a:buNone/>
              <a:defRPr sz="900" b="0" i="0" u="none" strike="noStrike" cap="none">
                <a:solidFill>
                  <a:srgbClr val="000000"/>
                </a:solidFill>
                <a:latin typeface="Gill Sans"/>
                <a:ea typeface="Gill Sans"/>
                <a:cs typeface="Gill Sans"/>
                <a:sym typeface="Gill Sans"/>
              </a:defRPr>
            </a:lvl8pPr>
            <a:lvl9pPr marL="0" marR="0" lvl="8" indent="0" algn="ctr" rtl="0">
              <a:lnSpc>
                <a:spcPct val="100000"/>
              </a:lnSpc>
              <a:spcBef>
                <a:spcPts val="0"/>
              </a:spcBef>
              <a:spcAft>
                <a:spcPts val="0"/>
              </a:spcAft>
              <a:buClr>
                <a:srgbClr val="000000"/>
              </a:buClr>
              <a:buSzPts val="900"/>
              <a:buFont typeface="Gill Sans"/>
              <a:buNone/>
              <a:defRPr sz="900" b="0" i="0" u="none" strike="noStrike" cap="none">
                <a:solidFill>
                  <a:srgbClr val="000000"/>
                </a:solidFill>
                <a:latin typeface="Gill Sans"/>
                <a:ea typeface="Gill Sans"/>
                <a:cs typeface="Gill Sans"/>
                <a:sym typeface="Gill Sans"/>
              </a:defRPr>
            </a:lvl9pPr>
          </a:lstStyle>
          <a:p>
            <a:pPr marL="0" lvl="0" indent="0" algn="ct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_1">
  <p:cSld name="TITLE_1">
    <p:spTree>
      <p:nvGrpSpPr>
        <p:cNvPr id="1" name="Shape 61"/>
        <p:cNvGrpSpPr/>
        <p:nvPr/>
      </p:nvGrpSpPr>
      <p:grpSpPr>
        <a:xfrm>
          <a:off x="0" y="0"/>
          <a:ext cx="0" cy="0"/>
          <a:chOff x="0" y="0"/>
          <a:chExt cx="0" cy="0"/>
        </a:xfrm>
      </p:grpSpPr>
      <p:sp>
        <p:nvSpPr>
          <p:cNvPr id="62" name="Google Shape;62;p8"/>
          <p:cNvSpPr txBox="1">
            <a:spLocks noGrp="1"/>
          </p:cNvSpPr>
          <p:nvPr>
            <p:ph type="ctrTitle"/>
          </p:nvPr>
        </p:nvSpPr>
        <p:spPr>
          <a:xfrm>
            <a:off x="311708" y="744575"/>
            <a:ext cx="8520600" cy="2052600"/>
          </a:xfrm>
          <a:prstGeom prst="rect">
            <a:avLst/>
          </a:prstGeom>
        </p:spPr>
        <p:txBody>
          <a:bodyPr spcFirstLastPara="1" wrap="square" lIns="51425" tIns="51425" rIns="51425" bIns="51425" anchor="b" anchorCtr="0">
            <a:no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63" name="Google Shape;63;p8"/>
          <p:cNvSpPr txBox="1">
            <a:spLocks noGrp="1"/>
          </p:cNvSpPr>
          <p:nvPr>
            <p:ph type="subTitle" idx="1"/>
          </p:nvPr>
        </p:nvSpPr>
        <p:spPr>
          <a:xfrm>
            <a:off x="311700" y="2834125"/>
            <a:ext cx="8520600" cy="792600"/>
          </a:xfrm>
          <a:prstGeom prst="rect">
            <a:avLst/>
          </a:prstGeom>
        </p:spPr>
        <p:txBody>
          <a:bodyPr spcFirstLastPara="1" wrap="square" lIns="51425" tIns="51425" rIns="51425" bIns="51425" anchor="t"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64" name="Google Shape;64;p8"/>
          <p:cNvSpPr txBox="1">
            <a:spLocks noGrp="1"/>
          </p:cNvSpPr>
          <p:nvPr>
            <p:ph type="sldNum" idx="12"/>
          </p:nvPr>
        </p:nvSpPr>
        <p:spPr>
          <a:xfrm>
            <a:off x="8472458" y="4663217"/>
            <a:ext cx="548700" cy="393600"/>
          </a:xfrm>
          <a:prstGeom prst="rect">
            <a:avLst/>
          </a:prstGeom>
        </p:spPr>
        <p:txBody>
          <a:bodyPr spcFirstLastPara="1" wrap="square" lIns="28575" tIns="28575" rIns="28575" bIns="2857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7B2B61B2-2AEC-49D1-A5FB-3C73C1ACA04A}"/>
              </a:ext>
            </a:extLst>
          </p:cNvPr>
          <p:cNvSpPr>
            <a:spLocks noGrp="1"/>
          </p:cNvSpPr>
          <p:nvPr>
            <p:ph type="dt" sz="half" idx="10"/>
          </p:nvPr>
        </p:nvSpPr>
        <p:spPr/>
        <p:txBody>
          <a:bodyPr/>
          <a:lstStyle/>
          <a:p>
            <a:fld id="{0159FAA7-C861-4ED5-B349-9EFD2E030791}" type="datetimeFigureOut">
              <a:rPr lang="es-ES" smtClean="0"/>
              <a:t>18/04/2021</a:t>
            </a:fld>
            <a:endParaRPr lang="es-ES" dirty="0"/>
          </a:p>
        </p:txBody>
      </p:sp>
      <p:sp>
        <p:nvSpPr>
          <p:cNvPr id="3" name="Marcador de pie de página 2">
            <a:extLst>
              <a:ext uri="{FF2B5EF4-FFF2-40B4-BE49-F238E27FC236}">
                <a16:creationId xmlns:a16="http://schemas.microsoft.com/office/drawing/2014/main" id="{F6360353-DEF0-4F46-9B85-496316C6B399}"/>
              </a:ext>
            </a:extLst>
          </p:cNvPr>
          <p:cNvSpPr>
            <a:spLocks noGrp="1"/>
          </p:cNvSpPr>
          <p:nvPr>
            <p:ph type="ftr" sz="quarter" idx="11"/>
          </p:nvPr>
        </p:nvSpPr>
        <p:spPr/>
        <p:txBody>
          <a:bodyPr/>
          <a:lstStyle/>
          <a:p>
            <a:endParaRPr lang="es-ES" dirty="0"/>
          </a:p>
        </p:txBody>
      </p:sp>
      <p:sp>
        <p:nvSpPr>
          <p:cNvPr id="4" name="Marcador de número de diapositiva 3">
            <a:extLst>
              <a:ext uri="{FF2B5EF4-FFF2-40B4-BE49-F238E27FC236}">
                <a16:creationId xmlns:a16="http://schemas.microsoft.com/office/drawing/2014/main" id="{4A8D73CB-7A46-45B4-BD06-0D9B002D9134}"/>
              </a:ext>
            </a:extLst>
          </p:cNvPr>
          <p:cNvSpPr>
            <a:spLocks noGrp="1"/>
          </p:cNvSpPr>
          <p:nvPr>
            <p:ph type="sldNum" sz="quarter" idx="12"/>
          </p:nvPr>
        </p:nvSpPr>
        <p:spPr/>
        <p:txBody>
          <a:bodyPr/>
          <a:lstStyle/>
          <a:p>
            <a:fld id="{C7C79C44-7908-4AAA-BADD-FEA5FF4ACDC8}" type="slidenum">
              <a:rPr lang="es-ES" smtClean="0"/>
              <a:t>‹Nº›</a:t>
            </a:fld>
            <a:endParaRPr lang="es-ES" dirty="0"/>
          </a:p>
        </p:txBody>
      </p:sp>
    </p:spTree>
    <p:extLst>
      <p:ext uri="{BB962C8B-B14F-4D97-AF65-F5344CB8AC3E}">
        <p14:creationId xmlns:p14="http://schemas.microsoft.com/office/powerpoint/2010/main" val="2862120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4DED33E-C273-4749-B8C8-4D9DDDFE68CE}"/>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BCA06844-460B-46C4-9BB1-1C2D24E92C63}"/>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BB96C3B6-C692-4721-8DB9-AB5865608165}"/>
              </a:ext>
            </a:extLst>
          </p:cNvPr>
          <p:cNvSpPr>
            <a:spLocks noGrp="1"/>
          </p:cNvSpPr>
          <p:nvPr>
            <p:ph type="dt" sz="half" idx="10"/>
          </p:nvPr>
        </p:nvSpPr>
        <p:spPr/>
        <p:txBody>
          <a:bodyPr/>
          <a:lstStyle/>
          <a:p>
            <a:fld id="{0159FAA7-C861-4ED5-B349-9EFD2E030791}" type="datetimeFigureOut">
              <a:rPr lang="es-ES" smtClean="0"/>
              <a:t>18/04/2021</a:t>
            </a:fld>
            <a:endParaRPr lang="es-ES" dirty="0"/>
          </a:p>
        </p:txBody>
      </p:sp>
      <p:sp>
        <p:nvSpPr>
          <p:cNvPr id="5" name="Marcador de pie de página 4">
            <a:extLst>
              <a:ext uri="{FF2B5EF4-FFF2-40B4-BE49-F238E27FC236}">
                <a16:creationId xmlns:a16="http://schemas.microsoft.com/office/drawing/2014/main" id="{E0A41180-0581-41E4-99D5-54771F16A4BD}"/>
              </a:ext>
            </a:extLst>
          </p:cNvPr>
          <p:cNvSpPr>
            <a:spLocks noGrp="1"/>
          </p:cNvSpPr>
          <p:nvPr>
            <p:ph type="ftr" sz="quarter" idx="11"/>
          </p:nvPr>
        </p:nvSpPr>
        <p:spPr/>
        <p:txBody>
          <a:bodyPr/>
          <a:lstStyle/>
          <a:p>
            <a:endParaRPr lang="es-ES" dirty="0"/>
          </a:p>
        </p:txBody>
      </p:sp>
      <p:sp>
        <p:nvSpPr>
          <p:cNvPr id="6" name="Marcador de número de diapositiva 5">
            <a:extLst>
              <a:ext uri="{FF2B5EF4-FFF2-40B4-BE49-F238E27FC236}">
                <a16:creationId xmlns:a16="http://schemas.microsoft.com/office/drawing/2014/main" id="{CFDA0F92-0F54-4D4D-B655-028F7EB4F29A}"/>
              </a:ext>
            </a:extLst>
          </p:cNvPr>
          <p:cNvSpPr>
            <a:spLocks noGrp="1"/>
          </p:cNvSpPr>
          <p:nvPr>
            <p:ph type="sldNum" sz="quarter" idx="12"/>
          </p:nvPr>
        </p:nvSpPr>
        <p:spPr/>
        <p:txBody>
          <a:bodyPr/>
          <a:lstStyle/>
          <a:p>
            <a:fld id="{C7C79C44-7908-4AAA-BADD-FEA5FF4ACDC8}" type="slidenum">
              <a:rPr lang="es-ES" smtClean="0"/>
              <a:t>‹Nº›</a:t>
            </a:fld>
            <a:endParaRPr lang="es-ES" dirty="0"/>
          </a:p>
        </p:txBody>
      </p:sp>
    </p:spTree>
    <p:extLst>
      <p:ext uri="{BB962C8B-B14F-4D97-AF65-F5344CB8AC3E}">
        <p14:creationId xmlns:p14="http://schemas.microsoft.com/office/powerpoint/2010/main" val="15739398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5A0548A-6C91-470E-BAE4-EBC54A9E7EFA}"/>
              </a:ext>
            </a:extLst>
          </p:cNvPr>
          <p:cNvSpPr>
            <a:spLocks noGrp="1"/>
          </p:cNvSpPr>
          <p:nvPr>
            <p:ph type="title"/>
          </p:nvPr>
        </p:nvSpPr>
        <p:spPr>
          <a:xfrm>
            <a:off x="629841" y="342900"/>
            <a:ext cx="2949178" cy="1200150"/>
          </a:xfrm>
        </p:spPr>
        <p:txBody>
          <a:bodyPr anchor="b"/>
          <a:lstStyle>
            <a:lvl1pPr>
              <a:defRPr sz="2400"/>
            </a:lvl1p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71249666-8C25-42CE-AE34-AE4989704A6E}"/>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texto 3">
            <a:extLst>
              <a:ext uri="{FF2B5EF4-FFF2-40B4-BE49-F238E27FC236}">
                <a16:creationId xmlns:a16="http://schemas.microsoft.com/office/drawing/2014/main" id="{3E22270A-0072-4F67-9D6B-5CE5324011AD}"/>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C5952CCA-68CB-4770-AC69-DBC4E2BC0DA5}"/>
              </a:ext>
            </a:extLst>
          </p:cNvPr>
          <p:cNvSpPr>
            <a:spLocks noGrp="1"/>
          </p:cNvSpPr>
          <p:nvPr>
            <p:ph type="dt" sz="half" idx="10"/>
          </p:nvPr>
        </p:nvSpPr>
        <p:spPr/>
        <p:txBody>
          <a:bodyPr/>
          <a:lstStyle/>
          <a:p>
            <a:fld id="{0159FAA7-C861-4ED5-B349-9EFD2E030791}" type="datetimeFigureOut">
              <a:rPr lang="es-ES" smtClean="0"/>
              <a:t>18/04/2021</a:t>
            </a:fld>
            <a:endParaRPr lang="es-ES" dirty="0"/>
          </a:p>
        </p:txBody>
      </p:sp>
      <p:sp>
        <p:nvSpPr>
          <p:cNvPr id="6" name="Marcador de pie de página 5">
            <a:extLst>
              <a:ext uri="{FF2B5EF4-FFF2-40B4-BE49-F238E27FC236}">
                <a16:creationId xmlns:a16="http://schemas.microsoft.com/office/drawing/2014/main" id="{BF9C7D10-8457-4E3B-A1B8-21282A7F9854}"/>
              </a:ext>
            </a:extLst>
          </p:cNvPr>
          <p:cNvSpPr>
            <a:spLocks noGrp="1"/>
          </p:cNvSpPr>
          <p:nvPr>
            <p:ph type="ftr" sz="quarter" idx="11"/>
          </p:nvPr>
        </p:nvSpPr>
        <p:spPr/>
        <p:txBody>
          <a:bodyPr/>
          <a:lstStyle/>
          <a:p>
            <a:endParaRPr lang="es-ES" dirty="0"/>
          </a:p>
        </p:txBody>
      </p:sp>
      <p:sp>
        <p:nvSpPr>
          <p:cNvPr id="7" name="Marcador de número de diapositiva 6">
            <a:extLst>
              <a:ext uri="{FF2B5EF4-FFF2-40B4-BE49-F238E27FC236}">
                <a16:creationId xmlns:a16="http://schemas.microsoft.com/office/drawing/2014/main" id="{184C4606-705A-4834-8D74-D12388AD2F82}"/>
              </a:ext>
            </a:extLst>
          </p:cNvPr>
          <p:cNvSpPr>
            <a:spLocks noGrp="1"/>
          </p:cNvSpPr>
          <p:nvPr>
            <p:ph type="sldNum" sz="quarter" idx="12"/>
          </p:nvPr>
        </p:nvSpPr>
        <p:spPr/>
        <p:txBody>
          <a:bodyPr/>
          <a:lstStyle/>
          <a:p>
            <a:fld id="{C7C79C44-7908-4AAA-BADD-FEA5FF4ACDC8}" type="slidenum">
              <a:rPr lang="es-ES" smtClean="0"/>
              <a:t>‹Nº›</a:t>
            </a:fld>
            <a:endParaRPr lang="es-ES" dirty="0"/>
          </a:p>
        </p:txBody>
      </p:sp>
    </p:spTree>
    <p:extLst>
      <p:ext uri="{BB962C8B-B14F-4D97-AF65-F5344CB8AC3E}">
        <p14:creationId xmlns:p14="http://schemas.microsoft.com/office/powerpoint/2010/main" val="32323849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3" Type="http://schemas.openxmlformats.org/officeDocument/2006/relationships/slideLayout" Target="../slideLayouts/slideLayout26.xml"/><Relationship Id="rId7" Type="http://schemas.openxmlformats.org/officeDocument/2006/relationships/slideLayout" Target="../slideLayouts/slideLayout30.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5" Type="http://schemas.openxmlformats.org/officeDocument/2006/relationships/slideLayout" Target="../slideLayouts/slideLayout28.xml"/><Relationship Id="rId4" Type="http://schemas.openxmlformats.org/officeDocument/2006/relationships/slideLayout" Target="../slideLayouts/slideLayout27.xml"/><Relationship Id="rId9"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
        <p:cNvGrpSpPr/>
        <p:nvPr/>
      </p:nvGrpSpPr>
      <p:grpSpPr>
        <a:xfrm>
          <a:off x="0" y="0"/>
          <a:ext cx="0" cy="0"/>
          <a:chOff x="0" y="0"/>
          <a:chExt cx="0" cy="0"/>
        </a:xfrm>
      </p:grpSpPr>
      <p:sp>
        <p:nvSpPr>
          <p:cNvPr id="6" name="Google Shape;6;p1"/>
          <p:cNvSpPr/>
          <p:nvPr/>
        </p:nvSpPr>
        <p:spPr>
          <a:xfrm>
            <a:off x="935831" y="2171700"/>
            <a:ext cx="328500" cy="328500"/>
          </a:xfrm>
          <a:prstGeom prst="rect">
            <a:avLst/>
          </a:prstGeom>
          <a:solidFill>
            <a:srgbClr val="D35400"/>
          </a:solidFill>
          <a:ln>
            <a:noFill/>
          </a:ln>
        </p:spPr>
        <p:txBody>
          <a:bodyPr spcFirstLastPara="1" wrap="square" lIns="28575" tIns="28575" rIns="28575" bIns="28575" anchor="ctr" anchorCtr="0">
            <a:noAutofit/>
          </a:bodyPr>
          <a:lstStyle/>
          <a:p>
            <a:pPr marL="0" marR="0" lvl="0" indent="0" algn="l" rtl="0">
              <a:lnSpc>
                <a:spcPct val="100000"/>
              </a:lnSpc>
              <a:spcBef>
                <a:spcPts val="0"/>
              </a:spcBef>
              <a:spcAft>
                <a:spcPts val="0"/>
              </a:spcAft>
              <a:buClr>
                <a:srgbClr val="515151"/>
              </a:buClr>
              <a:buSzPts val="2000"/>
              <a:buFont typeface="Helvetica Neue Light"/>
              <a:buNone/>
            </a:pPr>
            <a:endParaRPr sz="2000" b="0" i="0" u="none" strike="noStrike" cap="none">
              <a:solidFill>
                <a:srgbClr val="000000"/>
              </a:solidFill>
              <a:latin typeface="Gill Sans"/>
              <a:ea typeface="Gill Sans"/>
              <a:cs typeface="Gill Sans"/>
              <a:sym typeface="Gill Sans"/>
            </a:endParaRPr>
          </a:p>
        </p:txBody>
      </p:sp>
      <p:sp>
        <p:nvSpPr>
          <p:cNvPr id="7" name="Google Shape;7;p1"/>
          <p:cNvSpPr/>
          <p:nvPr/>
        </p:nvSpPr>
        <p:spPr>
          <a:xfrm>
            <a:off x="-28575" y="4729163"/>
            <a:ext cx="9194100" cy="421500"/>
          </a:xfrm>
          <a:prstGeom prst="rect">
            <a:avLst/>
          </a:prstGeom>
          <a:solidFill>
            <a:srgbClr val="333333"/>
          </a:solidFill>
          <a:ln>
            <a:noFill/>
          </a:ln>
        </p:spPr>
        <p:txBody>
          <a:bodyPr spcFirstLastPara="1" wrap="square" lIns="28575" tIns="28575" rIns="28575" bIns="28575" anchor="ctr" anchorCtr="0">
            <a:noAutofit/>
          </a:bodyPr>
          <a:lstStyle/>
          <a:p>
            <a:pPr marL="0" marR="0" lvl="0" indent="0" algn="l" rtl="0">
              <a:lnSpc>
                <a:spcPct val="100000"/>
              </a:lnSpc>
              <a:spcBef>
                <a:spcPts val="0"/>
              </a:spcBef>
              <a:spcAft>
                <a:spcPts val="0"/>
              </a:spcAft>
              <a:buClr>
                <a:srgbClr val="515151"/>
              </a:buClr>
              <a:buSzPts val="2000"/>
              <a:buFont typeface="Helvetica Neue Light"/>
              <a:buNone/>
            </a:pPr>
            <a:endParaRPr sz="2000" b="0" i="0" u="none" strike="noStrike" cap="none">
              <a:solidFill>
                <a:srgbClr val="000000"/>
              </a:solidFill>
              <a:latin typeface="Gill Sans"/>
              <a:ea typeface="Gill Sans"/>
              <a:cs typeface="Gill Sans"/>
              <a:sym typeface="Gill Sans"/>
            </a:endParaRPr>
          </a:p>
        </p:txBody>
      </p:sp>
      <p:sp>
        <p:nvSpPr>
          <p:cNvPr id="9" name="Google Shape;9;p1"/>
          <p:cNvSpPr/>
          <p:nvPr/>
        </p:nvSpPr>
        <p:spPr>
          <a:xfrm>
            <a:off x="8626547" y="3408"/>
            <a:ext cx="239400" cy="239400"/>
          </a:xfrm>
          <a:prstGeom prst="rect">
            <a:avLst/>
          </a:prstGeom>
          <a:solidFill>
            <a:srgbClr val="D35400"/>
          </a:solidFill>
          <a:ln>
            <a:noFill/>
          </a:ln>
        </p:spPr>
        <p:txBody>
          <a:bodyPr spcFirstLastPara="1" wrap="square" lIns="28575" tIns="28575" rIns="28575" bIns="28575" anchor="ctr" anchorCtr="0">
            <a:noAutofit/>
          </a:bodyPr>
          <a:lstStyle/>
          <a:p>
            <a:pPr marL="0" marR="0" lvl="0" indent="0" algn="l" rtl="0">
              <a:lnSpc>
                <a:spcPct val="100000"/>
              </a:lnSpc>
              <a:spcBef>
                <a:spcPts val="0"/>
              </a:spcBef>
              <a:spcAft>
                <a:spcPts val="0"/>
              </a:spcAft>
              <a:buClr>
                <a:srgbClr val="515151"/>
              </a:buClr>
              <a:buSzPts val="2000"/>
              <a:buFont typeface="Helvetica Neue Light"/>
              <a:buNone/>
            </a:pPr>
            <a:endParaRPr sz="2000" b="0" i="0" u="none" strike="noStrike" cap="none">
              <a:solidFill>
                <a:srgbClr val="000000"/>
              </a:solidFill>
              <a:latin typeface="Gill Sans"/>
              <a:ea typeface="Gill Sans"/>
              <a:cs typeface="Gill Sans"/>
              <a:sym typeface="Gill Sans"/>
            </a:endParaRPr>
          </a:p>
        </p:txBody>
      </p:sp>
      <p:sp>
        <p:nvSpPr>
          <p:cNvPr id="10" name="Google Shape;10;p1"/>
          <p:cNvSpPr/>
          <p:nvPr/>
        </p:nvSpPr>
        <p:spPr>
          <a:xfrm>
            <a:off x="8902558" y="3408"/>
            <a:ext cx="239400" cy="239400"/>
          </a:xfrm>
          <a:prstGeom prst="rect">
            <a:avLst/>
          </a:prstGeom>
          <a:solidFill>
            <a:srgbClr val="F39C12"/>
          </a:solidFill>
          <a:ln>
            <a:noFill/>
          </a:ln>
        </p:spPr>
        <p:txBody>
          <a:bodyPr spcFirstLastPara="1" wrap="square" lIns="28575" tIns="28575" rIns="28575" bIns="28575" anchor="ctr" anchorCtr="0">
            <a:noAutofit/>
          </a:bodyPr>
          <a:lstStyle/>
          <a:p>
            <a:pPr marL="0" marR="0" lvl="0" indent="0" algn="l" rtl="0">
              <a:lnSpc>
                <a:spcPct val="100000"/>
              </a:lnSpc>
              <a:spcBef>
                <a:spcPts val="0"/>
              </a:spcBef>
              <a:spcAft>
                <a:spcPts val="0"/>
              </a:spcAft>
              <a:buClr>
                <a:srgbClr val="515151"/>
              </a:buClr>
              <a:buSzPts val="2000"/>
              <a:buFont typeface="Helvetica Neue Light"/>
              <a:buNone/>
            </a:pPr>
            <a:endParaRPr sz="2000" b="0" i="0" u="none" strike="noStrike" cap="none">
              <a:solidFill>
                <a:srgbClr val="000000"/>
              </a:solidFill>
              <a:latin typeface="Gill Sans"/>
              <a:ea typeface="Gill Sans"/>
              <a:cs typeface="Gill Sans"/>
              <a:sym typeface="Gill Sans"/>
            </a:endParaRPr>
          </a:p>
        </p:txBody>
      </p:sp>
      <p:sp>
        <p:nvSpPr>
          <p:cNvPr id="11" name="Google Shape;11;p1"/>
          <p:cNvSpPr txBox="1">
            <a:spLocks noGrp="1"/>
          </p:cNvSpPr>
          <p:nvPr>
            <p:ph type="title"/>
          </p:nvPr>
        </p:nvSpPr>
        <p:spPr>
          <a:xfrm>
            <a:off x="1314450" y="2028825"/>
            <a:ext cx="7472400" cy="685800"/>
          </a:xfrm>
          <a:prstGeom prst="rect">
            <a:avLst/>
          </a:prstGeom>
          <a:noFill/>
          <a:ln>
            <a:noFill/>
          </a:ln>
        </p:spPr>
        <p:txBody>
          <a:bodyPr spcFirstLastPara="1" wrap="square" lIns="51425" tIns="51425" rIns="51425" bIns="51425" anchor="t" anchorCtr="0">
            <a:noAutofit/>
          </a:bodyPr>
          <a:lstStyle>
            <a:lvl1pPr marR="0" lvl="0" algn="l" rtl="0">
              <a:lnSpc>
                <a:spcPct val="100000"/>
              </a:lnSpc>
              <a:spcBef>
                <a:spcPts val="0"/>
              </a:spcBef>
              <a:spcAft>
                <a:spcPts val="0"/>
              </a:spcAft>
              <a:buClr>
                <a:srgbClr val="4A4A4A"/>
              </a:buClr>
              <a:buSzPts val="3600"/>
              <a:buFont typeface="Helvetica Neue"/>
              <a:buNone/>
              <a:defRPr sz="3600" b="0" i="0" u="none" strike="noStrike" cap="none">
                <a:solidFill>
                  <a:srgbClr val="4A4A4A"/>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4A4A4A"/>
              </a:buClr>
              <a:buSzPts val="3600"/>
              <a:buFont typeface="Helvetica Neue"/>
              <a:buNone/>
              <a:defRPr sz="3600" b="0" i="0" u="none" strike="noStrike" cap="none">
                <a:solidFill>
                  <a:srgbClr val="4A4A4A"/>
                </a:solidFill>
                <a:latin typeface="Helvetica Neue"/>
                <a:ea typeface="Helvetica Neue"/>
                <a:cs typeface="Helvetica Neue"/>
                <a:sym typeface="Helvetica Neue"/>
              </a:defRPr>
            </a:lvl2pPr>
            <a:lvl3pPr marR="0" lvl="2" algn="l" rtl="0">
              <a:lnSpc>
                <a:spcPct val="100000"/>
              </a:lnSpc>
              <a:spcBef>
                <a:spcPts val="0"/>
              </a:spcBef>
              <a:spcAft>
                <a:spcPts val="0"/>
              </a:spcAft>
              <a:buClr>
                <a:srgbClr val="4A4A4A"/>
              </a:buClr>
              <a:buSzPts val="3600"/>
              <a:buFont typeface="Helvetica Neue"/>
              <a:buNone/>
              <a:defRPr sz="3600" b="0" i="0" u="none" strike="noStrike" cap="none">
                <a:solidFill>
                  <a:srgbClr val="4A4A4A"/>
                </a:solidFill>
                <a:latin typeface="Helvetica Neue"/>
                <a:ea typeface="Helvetica Neue"/>
                <a:cs typeface="Helvetica Neue"/>
                <a:sym typeface="Helvetica Neue"/>
              </a:defRPr>
            </a:lvl3pPr>
            <a:lvl4pPr marR="0" lvl="3" algn="l" rtl="0">
              <a:lnSpc>
                <a:spcPct val="100000"/>
              </a:lnSpc>
              <a:spcBef>
                <a:spcPts val="0"/>
              </a:spcBef>
              <a:spcAft>
                <a:spcPts val="0"/>
              </a:spcAft>
              <a:buClr>
                <a:srgbClr val="4A4A4A"/>
              </a:buClr>
              <a:buSzPts val="3600"/>
              <a:buFont typeface="Helvetica Neue"/>
              <a:buNone/>
              <a:defRPr sz="3600" b="0" i="0" u="none" strike="noStrike" cap="none">
                <a:solidFill>
                  <a:srgbClr val="4A4A4A"/>
                </a:solidFill>
                <a:latin typeface="Helvetica Neue"/>
                <a:ea typeface="Helvetica Neue"/>
                <a:cs typeface="Helvetica Neue"/>
                <a:sym typeface="Helvetica Neue"/>
              </a:defRPr>
            </a:lvl4pPr>
            <a:lvl5pPr marR="0" lvl="4" algn="l" rtl="0">
              <a:lnSpc>
                <a:spcPct val="100000"/>
              </a:lnSpc>
              <a:spcBef>
                <a:spcPts val="0"/>
              </a:spcBef>
              <a:spcAft>
                <a:spcPts val="0"/>
              </a:spcAft>
              <a:buClr>
                <a:srgbClr val="4A4A4A"/>
              </a:buClr>
              <a:buSzPts val="3600"/>
              <a:buFont typeface="Helvetica Neue"/>
              <a:buNone/>
              <a:defRPr sz="3600" b="0" i="0" u="none" strike="noStrike" cap="none">
                <a:solidFill>
                  <a:srgbClr val="4A4A4A"/>
                </a:solidFill>
                <a:latin typeface="Helvetica Neue"/>
                <a:ea typeface="Helvetica Neue"/>
                <a:cs typeface="Helvetica Neue"/>
                <a:sym typeface="Helvetica Neue"/>
              </a:defRPr>
            </a:lvl5pPr>
            <a:lvl6pPr marR="0" lvl="5" algn="l" rtl="0">
              <a:lnSpc>
                <a:spcPct val="100000"/>
              </a:lnSpc>
              <a:spcBef>
                <a:spcPts val="0"/>
              </a:spcBef>
              <a:spcAft>
                <a:spcPts val="0"/>
              </a:spcAft>
              <a:buClr>
                <a:srgbClr val="4A4A4A"/>
              </a:buClr>
              <a:buSzPts val="3600"/>
              <a:buFont typeface="Helvetica Neue"/>
              <a:buNone/>
              <a:defRPr sz="3600" b="0" i="0" u="none" strike="noStrike" cap="none">
                <a:solidFill>
                  <a:srgbClr val="4A4A4A"/>
                </a:solidFill>
                <a:latin typeface="Helvetica Neue"/>
                <a:ea typeface="Helvetica Neue"/>
                <a:cs typeface="Helvetica Neue"/>
                <a:sym typeface="Helvetica Neue"/>
              </a:defRPr>
            </a:lvl6pPr>
            <a:lvl7pPr marR="0" lvl="6" algn="l" rtl="0">
              <a:lnSpc>
                <a:spcPct val="100000"/>
              </a:lnSpc>
              <a:spcBef>
                <a:spcPts val="0"/>
              </a:spcBef>
              <a:spcAft>
                <a:spcPts val="0"/>
              </a:spcAft>
              <a:buClr>
                <a:srgbClr val="4A4A4A"/>
              </a:buClr>
              <a:buSzPts val="3600"/>
              <a:buFont typeface="Helvetica Neue"/>
              <a:buNone/>
              <a:defRPr sz="3600" b="0" i="0" u="none" strike="noStrike" cap="none">
                <a:solidFill>
                  <a:srgbClr val="4A4A4A"/>
                </a:solidFill>
                <a:latin typeface="Helvetica Neue"/>
                <a:ea typeface="Helvetica Neue"/>
                <a:cs typeface="Helvetica Neue"/>
                <a:sym typeface="Helvetica Neue"/>
              </a:defRPr>
            </a:lvl7pPr>
            <a:lvl8pPr marR="0" lvl="7" algn="l" rtl="0">
              <a:lnSpc>
                <a:spcPct val="100000"/>
              </a:lnSpc>
              <a:spcBef>
                <a:spcPts val="0"/>
              </a:spcBef>
              <a:spcAft>
                <a:spcPts val="0"/>
              </a:spcAft>
              <a:buClr>
                <a:srgbClr val="4A4A4A"/>
              </a:buClr>
              <a:buSzPts val="3600"/>
              <a:buFont typeface="Helvetica Neue"/>
              <a:buNone/>
              <a:defRPr sz="3600" b="0" i="0" u="none" strike="noStrike" cap="none">
                <a:solidFill>
                  <a:srgbClr val="4A4A4A"/>
                </a:solidFill>
                <a:latin typeface="Helvetica Neue"/>
                <a:ea typeface="Helvetica Neue"/>
                <a:cs typeface="Helvetica Neue"/>
                <a:sym typeface="Helvetica Neue"/>
              </a:defRPr>
            </a:lvl8pPr>
            <a:lvl9pPr marR="0" lvl="8" algn="l" rtl="0">
              <a:lnSpc>
                <a:spcPct val="100000"/>
              </a:lnSpc>
              <a:spcBef>
                <a:spcPts val="0"/>
              </a:spcBef>
              <a:spcAft>
                <a:spcPts val="0"/>
              </a:spcAft>
              <a:buClr>
                <a:srgbClr val="4A4A4A"/>
              </a:buClr>
              <a:buSzPts val="3600"/>
              <a:buFont typeface="Helvetica Neue"/>
              <a:buNone/>
              <a:defRPr sz="3600" b="0" i="0" u="none" strike="noStrike" cap="none">
                <a:solidFill>
                  <a:srgbClr val="4A4A4A"/>
                </a:solidFill>
                <a:latin typeface="Helvetica Neue"/>
                <a:ea typeface="Helvetica Neue"/>
                <a:cs typeface="Helvetica Neue"/>
                <a:sym typeface="Helvetica Neue"/>
              </a:defRPr>
            </a:lvl9pPr>
          </a:lstStyle>
          <a:p>
            <a:endParaRPr/>
          </a:p>
        </p:txBody>
      </p:sp>
      <p:sp>
        <p:nvSpPr>
          <p:cNvPr id="12" name="Google Shape;12;p1"/>
          <p:cNvSpPr txBox="1">
            <a:spLocks noGrp="1"/>
          </p:cNvSpPr>
          <p:nvPr>
            <p:ph type="body" idx="1"/>
          </p:nvPr>
        </p:nvSpPr>
        <p:spPr>
          <a:xfrm>
            <a:off x="1314450" y="2593181"/>
            <a:ext cx="7472400" cy="1693200"/>
          </a:xfrm>
          <a:prstGeom prst="rect">
            <a:avLst/>
          </a:prstGeom>
          <a:noFill/>
          <a:ln>
            <a:noFill/>
          </a:ln>
        </p:spPr>
        <p:txBody>
          <a:bodyPr spcFirstLastPara="1" wrap="square" lIns="51425" tIns="51425" rIns="51425" bIns="51425" anchor="t" anchorCtr="0">
            <a:noAutofit/>
          </a:bodyPr>
          <a:lstStyle>
            <a:lvl1pPr marL="457200" marR="0" lvl="0" indent="-228600" algn="l" rtl="0">
              <a:lnSpc>
                <a:spcPct val="100000"/>
              </a:lnSpc>
              <a:spcBef>
                <a:spcPts val="0"/>
              </a:spcBef>
              <a:spcAft>
                <a:spcPts val="0"/>
              </a:spcAft>
              <a:buClr>
                <a:srgbClr val="4A4A4A"/>
              </a:buClr>
              <a:buSzPts val="2000"/>
              <a:buFont typeface="Helvetica Neue Light"/>
              <a:buNone/>
              <a:defRPr sz="2000" b="0" i="0" u="none" strike="noStrike" cap="none">
                <a:solidFill>
                  <a:srgbClr val="4A4A4A"/>
                </a:solidFill>
                <a:latin typeface="Helvetica Neue Light"/>
                <a:ea typeface="Helvetica Neue Light"/>
                <a:cs typeface="Helvetica Neue Light"/>
                <a:sym typeface="Helvetica Neue Light"/>
              </a:defRPr>
            </a:lvl1pPr>
            <a:lvl2pPr marL="914400" marR="0" lvl="1" indent="-228600" algn="l" rtl="0">
              <a:lnSpc>
                <a:spcPct val="100000"/>
              </a:lnSpc>
              <a:spcBef>
                <a:spcPts val="0"/>
              </a:spcBef>
              <a:spcAft>
                <a:spcPts val="0"/>
              </a:spcAft>
              <a:buClr>
                <a:srgbClr val="4A4A4A"/>
              </a:buClr>
              <a:buSzPts val="2000"/>
              <a:buFont typeface="Helvetica Neue Light"/>
              <a:buNone/>
              <a:defRPr sz="2000" b="0" i="0" u="none" strike="noStrike" cap="none">
                <a:solidFill>
                  <a:srgbClr val="4A4A4A"/>
                </a:solidFill>
                <a:latin typeface="Helvetica Neue Light"/>
                <a:ea typeface="Helvetica Neue Light"/>
                <a:cs typeface="Helvetica Neue Light"/>
                <a:sym typeface="Helvetica Neue Light"/>
              </a:defRPr>
            </a:lvl2pPr>
            <a:lvl3pPr marL="1371600" marR="0" lvl="2" indent="-228600" algn="l" rtl="0">
              <a:lnSpc>
                <a:spcPct val="100000"/>
              </a:lnSpc>
              <a:spcBef>
                <a:spcPts val="0"/>
              </a:spcBef>
              <a:spcAft>
                <a:spcPts val="0"/>
              </a:spcAft>
              <a:buClr>
                <a:srgbClr val="4A4A4A"/>
              </a:buClr>
              <a:buSzPts val="2000"/>
              <a:buFont typeface="Helvetica Neue Light"/>
              <a:buNone/>
              <a:defRPr sz="2000" b="0" i="0" u="none" strike="noStrike" cap="none">
                <a:solidFill>
                  <a:srgbClr val="4A4A4A"/>
                </a:solidFill>
                <a:latin typeface="Helvetica Neue Light"/>
                <a:ea typeface="Helvetica Neue Light"/>
                <a:cs typeface="Helvetica Neue Light"/>
                <a:sym typeface="Helvetica Neue Light"/>
              </a:defRPr>
            </a:lvl3pPr>
            <a:lvl4pPr marL="1828800" marR="0" lvl="3" indent="-228600" algn="l" rtl="0">
              <a:lnSpc>
                <a:spcPct val="100000"/>
              </a:lnSpc>
              <a:spcBef>
                <a:spcPts val="0"/>
              </a:spcBef>
              <a:spcAft>
                <a:spcPts val="0"/>
              </a:spcAft>
              <a:buClr>
                <a:srgbClr val="4A4A4A"/>
              </a:buClr>
              <a:buSzPts val="2000"/>
              <a:buFont typeface="Helvetica Neue Light"/>
              <a:buNone/>
              <a:defRPr sz="2000" b="0" i="0" u="none" strike="noStrike" cap="none">
                <a:solidFill>
                  <a:srgbClr val="4A4A4A"/>
                </a:solidFill>
                <a:latin typeface="Helvetica Neue Light"/>
                <a:ea typeface="Helvetica Neue Light"/>
                <a:cs typeface="Helvetica Neue Light"/>
                <a:sym typeface="Helvetica Neue Light"/>
              </a:defRPr>
            </a:lvl4pPr>
            <a:lvl5pPr marL="2286000" marR="0" lvl="4" indent="-228600" algn="l" rtl="0">
              <a:lnSpc>
                <a:spcPct val="100000"/>
              </a:lnSpc>
              <a:spcBef>
                <a:spcPts val="0"/>
              </a:spcBef>
              <a:spcAft>
                <a:spcPts val="0"/>
              </a:spcAft>
              <a:buClr>
                <a:srgbClr val="4A4A4A"/>
              </a:buClr>
              <a:buSzPts val="2000"/>
              <a:buFont typeface="Helvetica Neue Light"/>
              <a:buNone/>
              <a:defRPr sz="2000" b="0" i="0" u="none" strike="noStrike" cap="none">
                <a:solidFill>
                  <a:srgbClr val="4A4A4A"/>
                </a:solidFill>
                <a:latin typeface="Helvetica Neue Light"/>
                <a:ea typeface="Helvetica Neue Light"/>
                <a:cs typeface="Helvetica Neue Light"/>
                <a:sym typeface="Helvetica Neue Light"/>
              </a:defRPr>
            </a:lvl5pPr>
            <a:lvl6pPr marL="2743200" marR="0" lvl="5" indent="-228600" algn="l" rtl="0">
              <a:lnSpc>
                <a:spcPct val="100000"/>
              </a:lnSpc>
              <a:spcBef>
                <a:spcPts val="0"/>
              </a:spcBef>
              <a:spcAft>
                <a:spcPts val="0"/>
              </a:spcAft>
              <a:buClr>
                <a:srgbClr val="4A4A4A"/>
              </a:buClr>
              <a:buSzPts val="2000"/>
              <a:buFont typeface="Helvetica Neue Light"/>
              <a:buNone/>
              <a:defRPr sz="2000" b="0" i="0" u="none" strike="noStrike" cap="none">
                <a:solidFill>
                  <a:srgbClr val="4A4A4A"/>
                </a:solidFill>
                <a:latin typeface="Helvetica Neue Light"/>
                <a:ea typeface="Helvetica Neue Light"/>
                <a:cs typeface="Helvetica Neue Light"/>
                <a:sym typeface="Helvetica Neue Light"/>
              </a:defRPr>
            </a:lvl6pPr>
            <a:lvl7pPr marL="3200400" marR="0" lvl="6" indent="-228600" algn="l" rtl="0">
              <a:lnSpc>
                <a:spcPct val="100000"/>
              </a:lnSpc>
              <a:spcBef>
                <a:spcPts val="0"/>
              </a:spcBef>
              <a:spcAft>
                <a:spcPts val="0"/>
              </a:spcAft>
              <a:buClr>
                <a:srgbClr val="4A4A4A"/>
              </a:buClr>
              <a:buSzPts val="2000"/>
              <a:buFont typeface="Helvetica Neue Light"/>
              <a:buNone/>
              <a:defRPr sz="2000" b="0" i="0" u="none" strike="noStrike" cap="none">
                <a:solidFill>
                  <a:srgbClr val="4A4A4A"/>
                </a:solidFill>
                <a:latin typeface="Helvetica Neue Light"/>
                <a:ea typeface="Helvetica Neue Light"/>
                <a:cs typeface="Helvetica Neue Light"/>
                <a:sym typeface="Helvetica Neue Light"/>
              </a:defRPr>
            </a:lvl7pPr>
            <a:lvl8pPr marL="3657600" marR="0" lvl="7" indent="-228600" algn="l" rtl="0">
              <a:lnSpc>
                <a:spcPct val="100000"/>
              </a:lnSpc>
              <a:spcBef>
                <a:spcPts val="0"/>
              </a:spcBef>
              <a:spcAft>
                <a:spcPts val="0"/>
              </a:spcAft>
              <a:buClr>
                <a:srgbClr val="4A4A4A"/>
              </a:buClr>
              <a:buSzPts val="2000"/>
              <a:buFont typeface="Helvetica Neue Light"/>
              <a:buNone/>
              <a:defRPr sz="2000" b="0" i="0" u="none" strike="noStrike" cap="none">
                <a:solidFill>
                  <a:srgbClr val="4A4A4A"/>
                </a:solidFill>
                <a:latin typeface="Helvetica Neue Light"/>
                <a:ea typeface="Helvetica Neue Light"/>
                <a:cs typeface="Helvetica Neue Light"/>
                <a:sym typeface="Helvetica Neue Light"/>
              </a:defRPr>
            </a:lvl8pPr>
            <a:lvl9pPr marL="4114800" marR="0" lvl="8" indent="-228600" algn="l" rtl="0">
              <a:lnSpc>
                <a:spcPct val="100000"/>
              </a:lnSpc>
              <a:spcBef>
                <a:spcPts val="0"/>
              </a:spcBef>
              <a:spcAft>
                <a:spcPts val="0"/>
              </a:spcAft>
              <a:buClr>
                <a:srgbClr val="4A4A4A"/>
              </a:buClr>
              <a:buSzPts val="2000"/>
              <a:buFont typeface="Helvetica Neue Light"/>
              <a:buNone/>
              <a:defRPr sz="2000" b="0" i="0" u="none" strike="noStrike" cap="none">
                <a:solidFill>
                  <a:srgbClr val="4A4A4A"/>
                </a:solidFill>
                <a:latin typeface="Helvetica Neue Light"/>
                <a:ea typeface="Helvetica Neue Light"/>
                <a:cs typeface="Helvetica Neue Light"/>
                <a:sym typeface="Helvetica Neue Light"/>
              </a:defRPr>
            </a:lvl9pPr>
          </a:lstStyle>
          <a:p>
            <a:endParaRPr/>
          </a:p>
        </p:txBody>
      </p:sp>
      <p:sp>
        <p:nvSpPr>
          <p:cNvPr id="13" name="Google Shape;13;p1"/>
          <p:cNvSpPr txBox="1">
            <a:spLocks noGrp="1"/>
          </p:cNvSpPr>
          <p:nvPr>
            <p:ph type="sldNum" idx="12"/>
          </p:nvPr>
        </p:nvSpPr>
        <p:spPr>
          <a:xfrm>
            <a:off x="4477940" y="4886325"/>
            <a:ext cx="178500" cy="192900"/>
          </a:xfrm>
          <a:prstGeom prst="rect">
            <a:avLst/>
          </a:prstGeom>
          <a:noFill/>
          <a:ln>
            <a:noFill/>
          </a:ln>
        </p:spPr>
        <p:txBody>
          <a:bodyPr spcFirstLastPara="1" wrap="square" lIns="28575" tIns="28575" rIns="28575" bIns="28575" anchor="t" anchorCtr="0">
            <a:noAutofit/>
          </a:bodyPr>
          <a:lstStyle>
            <a:lvl1pPr marL="0" marR="0" lvl="0" indent="0" algn="ctr" rtl="0">
              <a:lnSpc>
                <a:spcPct val="100000"/>
              </a:lnSpc>
              <a:spcBef>
                <a:spcPts val="0"/>
              </a:spcBef>
              <a:spcAft>
                <a:spcPts val="0"/>
              </a:spcAft>
              <a:buClr>
                <a:srgbClr val="000000"/>
              </a:buClr>
              <a:buSzPts val="900"/>
              <a:buFont typeface="Gill Sans"/>
              <a:buNone/>
              <a:defRPr sz="900" b="0" i="0" u="none" strike="noStrike" cap="none">
                <a:solidFill>
                  <a:srgbClr val="000000"/>
                </a:solidFill>
                <a:latin typeface="Gill Sans"/>
                <a:ea typeface="Gill Sans"/>
                <a:cs typeface="Gill Sans"/>
                <a:sym typeface="Gill Sans"/>
              </a:defRPr>
            </a:lvl1pPr>
            <a:lvl2pPr marL="0" marR="0" lvl="1" indent="0" algn="ctr" rtl="0">
              <a:lnSpc>
                <a:spcPct val="100000"/>
              </a:lnSpc>
              <a:spcBef>
                <a:spcPts val="0"/>
              </a:spcBef>
              <a:spcAft>
                <a:spcPts val="0"/>
              </a:spcAft>
              <a:buClr>
                <a:srgbClr val="000000"/>
              </a:buClr>
              <a:buSzPts val="900"/>
              <a:buFont typeface="Gill Sans"/>
              <a:buNone/>
              <a:defRPr sz="900" b="0" i="0" u="none" strike="noStrike" cap="none">
                <a:solidFill>
                  <a:srgbClr val="000000"/>
                </a:solidFill>
                <a:latin typeface="Gill Sans"/>
                <a:ea typeface="Gill Sans"/>
                <a:cs typeface="Gill Sans"/>
                <a:sym typeface="Gill Sans"/>
              </a:defRPr>
            </a:lvl2pPr>
            <a:lvl3pPr marL="0" marR="0" lvl="2" indent="0" algn="ctr" rtl="0">
              <a:lnSpc>
                <a:spcPct val="100000"/>
              </a:lnSpc>
              <a:spcBef>
                <a:spcPts val="0"/>
              </a:spcBef>
              <a:spcAft>
                <a:spcPts val="0"/>
              </a:spcAft>
              <a:buClr>
                <a:srgbClr val="000000"/>
              </a:buClr>
              <a:buSzPts val="900"/>
              <a:buFont typeface="Gill Sans"/>
              <a:buNone/>
              <a:defRPr sz="900" b="0" i="0" u="none" strike="noStrike" cap="none">
                <a:solidFill>
                  <a:srgbClr val="000000"/>
                </a:solidFill>
                <a:latin typeface="Gill Sans"/>
                <a:ea typeface="Gill Sans"/>
                <a:cs typeface="Gill Sans"/>
                <a:sym typeface="Gill Sans"/>
              </a:defRPr>
            </a:lvl3pPr>
            <a:lvl4pPr marL="0" marR="0" lvl="3" indent="0" algn="ctr" rtl="0">
              <a:lnSpc>
                <a:spcPct val="100000"/>
              </a:lnSpc>
              <a:spcBef>
                <a:spcPts val="0"/>
              </a:spcBef>
              <a:spcAft>
                <a:spcPts val="0"/>
              </a:spcAft>
              <a:buClr>
                <a:srgbClr val="000000"/>
              </a:buClr>
              <a:buSzPts val="900"/>
              <a:buFont typeface="Gill Sans"/>
              <a:buNone/>
              <a:defRPr sz="900" b="0" i="0" u="none" strike="noStrike" cap="none">
                <a:solidFill>
                  <a:srgbClr val="000000"/>
                </a:solidFill>
                <a:latin typeface="Gill Sans"/>
                <a:ea typeface="Gill Sans"/>
                <a:cs typeface="Gill Sans"/>
                <a:sym typeface="Gill Sans"/>
              </a:defRPr>
            </a:lvl4pPr>
            <a:lvl5pPr marL="0" marR="0" lvl="4" indent="0" algn="ctr" rtl="0">
              <a:lnSpc>
                <a:spcPct val="100000"/>
              </a:lnSpc>
              <a:spcBef>
                <a:spcPts val="0"/>
              </a:spcBef>
              <a:spcAft>
                <a:spcPts val="0"/>
              </a:spcAft>
              <a:buClr>
                <a:srgbClr val="000000"/>
              </a:buClr>
              <a:buSzPts val="900"/>
              <a:buFont typeface="Gill Sans"/>
              <a:buNone/>
              <a:defRPr sz="900" b="0" i="0" u="none" strike="noStrike" cap="none">
                <a:solidFill>
                  <a:srgbClr val="000000"/>
                </a:solidFill>
                <a:latin typeface="Gill Sans"/>
                <a:ea typeface="Gill Sans"/>
                <a:cs typeface="Gill Sans"/>
                <a:sym typeface="Gill Sans"/>
              </a:defRPr>
            </a:lvl5pPr>
            <a:lvl6pPr marL="0" marR="0" lvl="5" indent="0" algn="ctr" rtl="0">
              <a:lnSpc>
                <a:spcPct val="100000"/>
              </a:lnSpc>
              <a:spcBef>
                <a:spcPts val="0"/>
              </a:spcBef>
              <a:spcAft>
                <a:spcPts val="0"/>
              </a:spcAft>
              <a:buClr>
                <a:srgbClr val="000000"/>
              </a:buClr>
              <a:buSzPts val="900"/>
              <a:buFont typeface="Gill Sans"/>
              <a:buNone/>
              <a:defRPr sz="900" b="0" i="0" u="none" strike="noStrike" cap="none">
                <a:solidFill>
                  <a:srgbClr val="000000"/>
                </a:solidFill>
                <a:latin typeface="Gill Sans"/>
                <a:ea typeface="Gill Sans"/>
                <a:cs typeface="Gill Sans"/>
                <a:sym typeface="Gill Sans"/>
              </a:defRPr>
            </a:lvl6pPr>
            <a:lvl7pPr marL="0" marR="0" lvl="6" indent="0" algn="ctr" rtl="0">
              <a:lnSpc>
                <a:spcPct val="100000"/>
              </a:lnSpc>
              <a:spcBef>
                <a:spcPts val="0"/>
              </a:spcBef>
              <a:spcAft>
                <a:spcPts val="0"/>
              </a:spcAft>
              <a:buClr>
                <a:srgbClr val="000000"/>
              </a:buClr>
              <a:buSzPts val="900"/>
              <a:buFont typeface="Gill Sans"/>
              <a:buNone/>
              <a:defRPr sz="900" b="0" i="0" u="none" strike="noStrike" cap="none">
                <a:solidFill>
                  <a:srgbClr val="000000"/>
                </a:solidFill>
                <a:latin typeface="Gill Sans"/>
                <a:ea typeface="Gill Sans"/>
                <a:cs typeface="Gill Sans"/>
                <a:sym typeface="Gill Sans"/>
              </a:defRPr>
            </a:lvl7pPr>
            <a:lvl8pPr marL="0" marR="0" lvl="7" indent="0" algn="ctr" rtl="0">
              <a:lnSpc>
                <a:spcPct val="100000"/>
              </a:lnSpc>
              <a:spcBef>
                <a:spcPts val="0"/>
              </a:spcBef>
              <a:spcAft>
                <a:spcPts val="0"/>
              </a:spcAft>
              <a:buClr>
                <a:srgbClr val="000000"/>
              </a:buClr>
              <a:buSzPts val="900"/>
              <a:buFont typeface="Gill Sans"/>
              <a:buNone/>
              <a:defRPr sz="900" b="0" i="0" u="none" strike="noStrike" cap="none">
                <a:solidFill>
                  <a:srgbClr val="000000"/>
                </a:solidFill>
                <a:latin typeface="Gill Sans"/>
                <a:ea typeface="Gill Sans"/>
                <a:cs typeface="Gill Sans"/>
                <a:sym typeface="Gill Sans"/>
              </a:defRPr>
            </a:lvl8pPr>
            <a:lvl9pPr marL="0" marR="0" lvl="8" indent="0" algn="ctr" rtl="0">
              <a:lnSpc>
                <a:spcPct val="100000"/>
              </a:lnSpc>
              <a:spcBef>
                <a:spcPts val="0"/>
              </a:spcBef>
              <a:spcAft>
                <a:spcPts val="0"/>
              </a:spcAft>
              <a:buClr>
                <a:srgbClr val="000000"/>
              </a:buClr>
              <a:buSzPts val="900"/>
              <a:buFont typeface="Gill Sans"/>
              <a:buNone/>
              <a:defRPr sz="900" b="0" i="0" u="none" strike="noStrike" cap="none">
                <a:solidFill>
                  <a:srgbClr val="000000"/>
                </a:solidFill>
                <a:latin typeface="Gill Sans"/>
                <a:ea typeface="Gill Sans"/>
                <a:cs typeface="Gill Sans"/>
                <a:sym typeface="Gill Sans"/>
              </a:defRPr>
            </a:lvl9pPr>
          </a:lstStyle>
          <a:p>
            <a:pPr marL="0" lvl="0" indent="0" algn="ctr" rtl="0">
              <a:spcBef>
                <a:spcPts val="0"/>
              </a:spcBef>
              <a:spcAft>
                <a:spcPts val="0"/>
              </a:spcAft>
              <a:buNone/>
            </a:pPr>
            <a:fld id="{00000000-1234-1234-1234-123412341234}" type="slidenum">
              <a:rPr lang="es"/>
              <a:t>‹Nº›</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4" r:id="rId6"/>
    <p:sldLayoutId id="2147483656" r:id="rId7"/>
    <p:sldLayoutId id="2147483657" r:id="rId8"/>
    <p:sldLayoutId id="2147483658" r:id="rId9"/>
    <p:sldLayoutId id="2147483659" r:id="rId10"/>
    <p:sldLayoutId id="2147483672" r:id="rId11"/>
    <p:sldLayoutId id="2147483673"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77A72065-0322-4261-9487-AECEFA121711}"/>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2673C770-72AC-490A-BB71-86118EA521BD}"/>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84B8E392-A273-4503-A0D6-88F9B6297B70}"/>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0159FAA7-C861-4ED5-B349-9EFD2E030791}" type="datetimeFigureOut">
              <a:rPr lang="es-ES" smtClean="0"/>
              <a:t>18/04/2021</a:t>
            </a:fld>
            <a:endParaRPr lang="es-ES" dirty="0"/>
          </a:p>
        </p:txBody>
      </p:sp>
      <p:sp>
        <p:nvSpPr>
          <p:cNvPr id="5" name="Marcador de pie de página 4">
            <a:extLst>
              <a:ext uri="{FF2B5EF4-FFF2-40B4-BE49-F238E27FC236}">
                <a16:creationId xmlns:a16="http://schemas.microsoft.com/office/drawing/2014/main" id="{DDF56921-8B92-4E68-8CAD-A3839980D7DC}"/>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s-ES" dirty="0"/>
          </a:p>
        </p:txBody>
      </p:sp>
      <p:sp>
        <p:nvSpPr>
          <p:cNvPr id="6" name="Marcador de número de diapositiva 5">
            <a:extLst>
              <a:ext uri="{FF2B5EF4-FFF2-40B4-BE49-F238E27FC236}">
                <a16:creationId xmlns:a16="http://schemas.microsoft.com/office/drawing/2014/main" id="{A025FDA0-D92B-4F6E-9A17-854650988755}"/>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C7C79C44-7908-4AAA-BADD-FEA5FF4ACDC8}" type="slidenum">
              <a:rPr lang="es-ES" smtClean="0"/>
              <a:t>‹Nº›</a:t>
            </a:fld>
            <a:endParaRPr lang="es-ES" dirty="0"/>
          </a:p>
        </p:txBody>
      </p:sp>
    </p:spTree>
    <p:extLst>
      <p:ext uri="{BB962C8B-B14F-4D97-AF65-F5344CB8AC3E}">
        <p14:creationId xmlns:p14="http://schemas.microsoft.com/office/powerpoint/2010/main" val="126102139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s-E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
        <p:cNvGrpSpPr/>
        <p:nvPr/>
      </p:nvGrpSpPr>
      <p:grpSpPr>
        <a:xfrm>
          <a:off x="0" y="0"/>
          <a:ext cx="0" cy="0"/>
          <a:chOff x="0" y="0"/>
          <a:chExt cx="0" cy="0"/>
        </a:xfrm>
      </p:grpSpPr>
      <p:sp>
        <p:nvSpPr>
          <p:cNvPr id="6" name="Google Shape;6;p1"/>
          <p:cNvSpPr/>
          <p:nvPr/>
        </p:nvSpPr>
        <p:spPr>
          <a:xfrm>
            <a:off x="935831" y="2171700"/>
            <a:ext cx="328500" cy="328500"/>
          </a:xfrm>
          <a:prstGeom prst="rect">
            <a:avLst/>
          </a:prstGeom>
          <a:solidFill>
            <a:srgbClr val="D35400"/>
          </a:solidFill>
          <a:ln>
            <a:noFill/>
          </a:ln>
        </p:spPr>
        <p:txBody>
          <a:bodyPr spcFirstLastPara="1" wrap="square" lIns="28575" tIns="28575" rIns="28575" bIns="28575" anchor="ctr" anchorCtr="0">
            <a:noAutofit/>
          </a:bodyPr>
          <a:lstStyle/>
          <a:p>
            <a:pPr marL="0" marR="0" lvl="0" indent="0" algn="l" rtl="0">
              <a:lnSpc>
                <a:spcPct val="100000"/>
              </a:lnSpc>
              <a:spcBef>
                <a:spcPts val="0"/>
              </a:spcBef>
              <a:spcAft>
                <a:spcPts val="0"/>
              </a:spcAft>
              <a:buClr>
                <a:srgbClr val="515151"/>
              </a:buClr>
              <a:buSzPts val="2000"/>
              <a:buFont typeface="Helvetica Neue Light"/>
              <a:buNone/>
            </a:pPr>
            <a:endParaRPr sz="2000" b="0" i="0" u="none" strike="noStrike" cap="none">
              <a:solidFill>
                <a:srgbClr val="000000"/>
              </a:solidFill>
              <a:latin typeface="Gill Sans"/>
              <a:ea typeface="Gill Sans"/>
              <a:cs typeface="Gill Sans"/>
              <a:sym typeface="Gill Sans"/>
            </a:endParaRPr>
          </a:p>
        </p:txBody>
      </p:sp>
      <p:sp>
        <p:nvSpPr>
          <p:cNvPr id="7" name="Google Shape;7;p1"/>
          <p:cNvSpPr/>
          <p:nvPr/>
        </p:nvSpPr>
        <p:spPr>
          <a:xfrm>
            <a:off x="-28575" y="4729163"/>
            <a:ext cx="9194100" cy="421500"/>
          </a:xfrm>
          <a:prstGeom prst="rect">
            <a:avLst/>
          </a:prstGeom>
          <a:solidFill>
            <a:srgbClr val="333333"/>
          </a:solidFill>
          <a:ln>
            <a:noFill/>
          </a:ln>
        </p:spPr>
        <p:txBody>
          <a:bodyPr spcFirstLastPara="1" wrap="square" lIns="28575" tIns="28575" rIns="28575" bIns="28575" anchor="ctr" anchorCtr="0">
            <a:noAutofit/>
          </a:bodyPr>
          <a:lstStyle/>
          <a:p>
            <a:pPr marL="0" marR="0" lvl="0" indent="0" algn="l" rtl="0">
              <a:lnSpc>
                <a:spcPct val="100000"/>
              </a:lnSpc>
              <a:spcBef>
                <a:spcPts val="0"/>
              </a:spcBef>
              <a:spcAft>
                <a:spcPts val="0"/>
              </a:spcAft>
              <a:buClr>
                <a:srgbClr val="515151"/>
              </a:buClr>
              <a:buSzPts val="2000"/>
              <a:buFont typeface="Helvetica Neue Light"/>
              <a:buNone/>
            </a:pPr>
            <a:endParaRPr sz="2000" b="0" i="0" u="none" strike="noStrike" cap="none">
              <a:solidFill>
                <a:srgbClr val="000000"/>
              </a:solidFill>
              <a:latin typeface="Gill Sans"/>
              <a:ea typeface="Gill Sans"/>
              <a:cs typeface="Gill Sans"/>
              <a:sym typeface="Gill Sans"/>
            </a:endParaRPr>
          </a:p>
        </p:txBody>
      </p:sp>
      <p:sp>
        <p:nvSpPr>
          <p:cNvPr id="9" name="Google Shape;9;p1"/>
          <p:cNvSpPr/>
          <p:nvPr/>
        </p:nvSpPr>
        <p:spPr>
          <a:xfrm>
            <a:off x="8626547" y="3408"/>
            <a:ext cx="239400" cy="239400"/>
          </a:xfrm>
          <a:prstGeom prst="rect">
            <a:avLst/>
          </a:prstGeom>
          <a:solidFill>
            <a:srgbClr val="D35400"/>
          </a:solidFill>
          <a:ln>
            <a:noFill/>
          </a:ln>
        </p:spPr>
        <p:txBody>
          <a:bodyPr spcFirstLastPara="1" wrap="square" lIns="28575" tIns="28575" rIns="28575" bIns="28575" anchor="ctr" anchorCtr="0">
            <a:noAutofit/>
          </a:bodyPr>
          <a:lstStyle/>
          <a:p>
            <a:pPr marL="0" marR="0" lvl="0" indent="0" algn="l" rtl="0">
              <a:lnSpc>
                <a:spcPct val="100000"/>
              </a:lnSpc>
              <a:spcBef>
                <a:spcPts val="0"/>
              </a:spcBef>
              <a:spcAft>
                <a:spcPts val="0"/>
              </a:spcAft>
              <a:buClr>
                <a:srgbClr val="515151"/>
              </a:buClr>
              <a:buSzPts val="2000"/>
              <a:buFont typeface="Helvetica Neue Light"/>
              <a:buNone/>
            </a:pPr>
            <a:endParaRPr sz="2000" b="0" i="0" u="none" strike="noStrike" cap="none">
              <a:solidFill>
                <a:srgbClr val="000000"/>
              </a:solidFill>
              <a:latin typeface="Gill Sans"/>
              <a:ea typeface="Gill Sans"/>
              <a:cs typeface="Gill Sans"/>
              <a:sym typeface="Gill Sans"/>
            </a:endParaRPr>
          </a:p>
        </p:txBody>
      </p:sp>
      <p:sp>
        <p:nvSpPr>
          <p:cNvPr id="10" name="Google Shape;10;p1"/>
          <p:cNvSpPr/>
          <p:nvPr/>
        </p:nvSpPr>
        <p:spPr>
          <a:xfrm>
            <a:off x="8902558" y="3408"/>
            <a:ext cx="239400" cy="239400"/>
          </a:xfrm>
          <a:prstGeom prst="rect">
            <a:avLst/>
          </a:prstGeom>
          <a:solidFill>
            <a:srgbClr val="F39C12"/>
          </a:solidFill>
          <a:ln>
            <a:noFill/>
          </a:ln>
        </p:spPr>
        <p:txBody>
          <a:bodyPr spcFirstLastPara="1" wrap="square" lIns="28575" tIns="28575" rIns="28575" bIns="28575" anchor="ctr" anchorCtr="0">
            <a:noAutofit/>
          </a:bodyPr>
          <a:lstStyle/>
          <a:p>
            <a:pPr marL="0" marR="0" lvl="0" indent="0" algn="l" rtl="0">
              <a:lnSpc>
                <a:spcPct val="100000"/>
              </a:lnSpc>
              <a:spcBef>
                <a:spcPts val="0"/>
              </a:spcBef>
              <a:spcAft>
                <a:spcPts val="0"/>
              </a:spcAft>
              <a:buClr>
                <a:srgbClr val="515151"/>
              </a:buClr>
              <a:buSzPts val="2000"/>
              <a:buFont typeface="Helvetica Neue Light"/>
              <a:buNone/>
            </a:pPr>
            <a:endParaRPr sz="2000" b="0" i="0" u="none" strike="noStrike" cap="none">
              <a:solidFill>
                <a:srgbClr val="000000"/>
              </a:solidFill>
              <a:latin typeface="Gill Sans"/>
              <a:ea typeface="Gill Sans"/>
              <a:cs typeface="Gill Sans"/>
              <a:sym typeface="Gill Sans"/>
            </a:endParaRPr>
          </a:p>
        </p:txBody>
      </p:sp>
      <p:sp>
        <p:nvSpPr>
          <p:cNvPr id="11" name="Google Shape;11;p1"/>
          <p:cNvSpPr txBox="1">
            <a:spLocks noGrp="1"/>
          </p:cNvSpPr>
          <p:nvPr>
            <p:ph type="title"/>
          </p:nvPr>
        </p:nvSpPr>
        <p:spPr>
          <a:xfrm>
            <a:off x="1314450" y="2028825"/>
            <a:ext cx="7472400" cy="685800"/>
          </a:xfrm>
          <a:prstGeom prst="rect">
            <a:avLst/>
          </a:prstGeom>
          <a:noFill/>
          <a:ln>
            <a:noFill/>
          </a:ln>
        </p:spPr>
        <p:txBody>
          <a:bodyPr spcFirstLastPara="1" wrap="square" lIns="51425" tIns="51425" rIns="51425" bIns="51425" anchor="t" anchorCtr="0">
            <a:noAutofit/>
          </a:bodyPr>
          <a:lstStyle>
            <a:lvl1pPr marR="0" lvl="0" algn="l" rtl="0">
              <a:lnSpc>
                <a:spcPct val="100000"/>
              </a:lnSpc>
              <a:spcBef>
                <a:spcPts val="0"/>
              </a:spcBef>
              <a:spcAft>
                <a:spcPts val="0"/>
              </a:spcAft>
              <a:buClr>
                <a:srgbClr val="4A4A4A"/>
              </a:buClr>
              <a:buSzPts val="3600"/>
              <a:buFont typeface="Helvetica Neue"/>
              <a:buNone/>
              <a:defRPr sz="3600" b="0" i="0" u="none" strike="noStrike" cap="none">
                <a:solidFill>
                  <a:srgbClr val="4A4A4A"/>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4A4A4A"/>
              </a:buClr>
              <a:buSzPts val="3600"/>
              <a:buFont typeface="Helvetica Neue"/>
              <a:buNone/>
              <a:defRPr sz="3600" b="0" i="0" u="none" strike="noStrike" cap="none">
                <a:solidFill>
                  <a:srgbClr val="4A4A4A"/>
                </a:solidFill>
                <a:latin typeface="Helvetica Neue"/>
                <a:ea typeface="Helvetica Neue"/>
                <a:cs typeface="Helvetica Neue"/>
                <a:sym typeface="Helvetica Neue"/>
              </a:defRPr>
            </a:lvl2pPr>
            <a:lvl3pPr marR="0" lvl="2" algn="l" rtl="0">
              <a:lnSpc>
                <a:spcPct val="100000"/>
              </a:lnSpc>
              <a:spcBef>
                <a:spcPts val="0"/>
              </a:spcBef>
              <a:spcAft>
                <a:spcPts val="0"/>
              </a:spcAft>
              <a:buClr>
                <a:srgbClr val="4A4A4A"/>
              </a:buClr>
              <a:buSzPts val="3600"/>
              <a:buFont typeface="Helvetica Neue"/>
              <a:buNone/>
              <a:defRPr sz="3600" b="0" i="0" u="none" strike="noStrike" cap="none">
                <a:solidFill>
                  <a:srgbClr val="4A4A4A"/>
                </a:solidFill>
                <a:latin typeface="Helvetica Neue"/>
                <a:ea typeface="Helvetica Neue"/>
                <a:cs typeface="Helvetica Neue"/>
                <a:sym typeface="Helvetica Neue"/>
              </a:defRPr>
            </a:lvl3pPr>
            <a:lvl4pPr marR="0" lvl="3" algn="l" rtl="0">
              <a:lnSpc>
                <a:spcPct val="100000"/>
              </a:lnSpc>
              <a:spcBef>
                <a:spcPts val="0"/>
              </a:spcBef>
              <a:spcAft>
                <a:spcPts val="0"/>
              </a:spcAft>
              <a:buClr>
                <a:srgbClr val="4A4A4A"/>
              </a:buClr>
              <a:buSzPts val="3600"/>
              <a:buFont typeface="Helvetica Neue"/>
              <a:buNone/>
              <a:defRPr sz="3600" b="0" i="0" u="none" strike="noStrike" cap="none">
                <a:solidFill>
                  <a:srgbClr val="4A4A4A"/>
                </a:solidFill>
                <a:latin typeface="Helvetica Neue"/>
                <a:ea typeface="Helvetica Neue"/>
                <a:cs typeface="Helvetica Neue"/>
                <a:sym typeface="Helvetica Neue"/>
              </a:defRPr>
            </a:lvl4pPr>
            <a:lvl5pPr marR="0" lvl="4" algn="l" rtl="0">
              <a:lnSpc>
                <a:spcPct val="100000"/>
              </a:lnSpc>
              <a:spcBef>
                <a:spcPts val="0"/>
              </a:spcBef>
              <a:spcAft>
                <a:spcPts val="0"/>
              </a:spcAft>
              <a:buClr>
                <a:srgbClr val="4A4A4A"/>
              </a:buClr>
              <a:buSzPts val="3600"/>
              <a:buFont typeface="Helvetica Neue"/>
              <a:buNone/>
              <a:defRPr sz="3600" b="0" i="0" u="none" strike="noStrike" cap="none">
                <a:solidFill>
                  <a:srgbClr val="4A4A4A"/>
                </a:solidFill>
                <a:latin typeface="Helvetica Neue"/>
                <a:ea typeface="Helvetica Neue"/>
                <a:cs typeface="Helvetica Neue"/>
                <a:sym typeface="Helvetica Neue"/>
              </a:defRPr>
            </a:lvl5pPr>
            <a:lvl6pPr marR="0" lvl="5" algn="l" rtl="0">
              <a:lnSpc>
                <a:spcPct val="100000"/>
              </a:lnSpc>
              <a:spcBef>
                <a:spcPts val="0"/>
              </a:spcBef>
              <a:spcAft>
                <a:spcPts val="0"/>
              </a:spcAft>
              <a:buClr>
                <a:srgbClr val="4A4A4A"/>
              </a:buClr>
              <a:buSzPts val="3600"/>
              <a:buFont typeface="Helvetica Neue"/>
              <a:buNone/>
              <a:defRPr sz="3600" b="0" i="0" u="none" strike="noStrike" cap="none">
                <a:solidFill>
                  <a:srgbClr val="4A4A4A"/>
                </a:solidFill>
                <a:latin typeface="Helvetica Neue"/>
                <a:ea typeface="Helvetica Neue"/>
                <a:cs typeface="Helvetica Neue"/>
                <a:sym typeface="Helvetica Neue"/>
              </a:defRPr>
            </a:lvl6pPr>
            <a:lvl7pPr marR="0" lvl="6" algn="l" rtl="0">
              <a:lnSpc>
                <a:spcPct val="100000"/>
              </a:lnSpc>
              <a:spcBef>
                <a:spcPts val="0"/>
              </a:spcBef>
              <a:spcAft>
                <a:spcPts val="0"/>
              </a:spcAft>
              <a:buClr>
                <a:srgbClr val="4A4A4A"/>
              </a:buClr>
              <a:buSzPts val="3600"/>
              <a:buFont typeface="Helvetica Neue"/>
              <a:buNone/>
              <a:defRPr sz="3600" b="0" i="0" u="none" strike="noStrike" cap="none">
                <a:solidFill>
                  <a:srgbClr val="4A4A4A"/>
                </a:solidFill>
                <a:latin typeface="Helvetica Neue"/>
                <a:ea typeface="Helvetica Neue"/>
                <a:cs typeface="Helvetica Neue"/>
                <a:sym typeface="Helvetica Neue"/>
              </a:defRPr>
            </a:lvl7pPr>
            <a:lvl8pPr marR="0" lvl="7" algn="l" rtl="0">
              <a:lnSpc>
                <a:spcPct val="100000"/>
              </a:lnSpc>
              <a:spcBef>
                <a:spcPts val="0"/>
              </a:spcBef>
              <a:spcAft>
                <a:spcPts val="0"/>
              </a:spcAft>
              <a:buClr>
                <a:srgbClr val="4A4A4A"/>
              </a:buClr>
              <a:buSzPts val="3600"/>
              <a:buFont typeface="Helvetica Neue"/>
              <a:buNone/>
              <a:defRPr sz="3600" b="0" i="0" u="none" strike="noStrike" cap="none">
                <a:solidFill>
                  <a:srgbClr val="4A4A4A"/>
                </a:solidFill>
                <a:latin typeface="Helvetica Neue"/>
                <a:ea typeface="Helvetica Neue"/>
                <a:cs typeface="Helvetica Neue"/>
                <a:sym typeface="Helvetica Neue"/>
              </a:defRPr>
            </a:lvl8pPr>
            <a:lvl9pPr marR="0" lvl="8" algn="l" rtl="0">
              <a:lnSpc>
                <a:spcPct val="100000"/>
              </a:lnSpc>
              <a:spcBef>
                <a:spcPts val="0"/>
              </a:spcBef>
              <a:spcAft>
                <a:spcPts val="0"/>
              </a:spcAft>
              <a:buClr>
                <a:srgbClr val="4A4A4A"/>
              </a:buClr>
              <a:buSzPts val="3600"/>
              <a:buFont typeface="Helvetica Neue"/>
              <a:buNone/>
              <a:defRPr sz="3600" b="0" i="0" u="none" strike="noStrike" cap="none">
                <a:solidFill>
                  <a:srgbClr val="4A4A4A"/>
                </a:solidFill>
                <a:latin typeface="Helvetica Neue"/>
                <a:ea typeface="Helvetica Neue"/>
                <a:cs typeface="Helvetica Neue"/>
                <a:sym typeface="Helvetica Neue"/>
              </a:defRPr>
            </a:lvl9pPr>
          </a:lstStyle>
          <a:p>
            <a:endParaRPr/>
          </a:p>
        </p:txBody>
      </p:sp>
      <p:sp>
        <p:nvSpPr>
          <p:cNvPr id="12" name="Google Shape;12;p1"/>
          <p:cNvSpPr txBox="1">
            <a:spLocks noGrp="1"/>
          </p:cNvSpPr>
          <p:nvPr>
            <p:ph type="body" idx="1"/>
          </p:nvPr>
        </p:nvSpPr>
        <p:spPr>
          <a:xfrm>
            <a:off x="1314450" y="2593181"/>
            <a:ext cx="7472400" cy="1693200"/>
          </a:xfrm>
          <a:prstGeom prst="rect">
            <a:avLst/>
          </a:prstGeom>
          <a:noFill/>
          <a:ln>
            <a:noFill/>
          </a:ln>
        </p:spPr>
        <p:txBody>
          <a:bodyPr spcFirstLastPara="1" wrap="square" lIns="51425" tIns="51425" rIns="51425" bIns="51425" anchor="t" anchorCtr="0">
            <a:noAutofit/>
          </a:bodyPr>
          <a:lstStyle>
            <a:lvl1pPr marL="457200" marR="0" lvl="0" indent="-228600" algn="l" rtl="0">
              <a:lnSpc>
                <a:spcPct val="100000"/>
              </a:lnSpc>
              <a:spcBef>
                <a:spcPts val="0"/>
              </a:spcBef>
              <a:spcAft>
                <a:spcPts val="0"/>
              </a:spcAft>
              <a:buClr>
                <a:srgbClr val="4A4A4A"/>
              </a:buClr>
              <a:buSzPts val="2000"/>
              <a:buFont typeface="Helvetica Neue Light"/>
              <a:buNone/>
              <a:defRPr sz="2000" b="0" i="0" u="none" strike="noStrike" cap="none">
                <a:solidFill>
                  <a:srgbClr val="4A4A4A"/>
                </a:solidFill>
                <a:latin typeface="Helvetica Neue Light"/>
                <a:ea typeface="Helvetica Neue Light"/>
                <a:cs typeface="Helvetica Neue Light"/>
                <a:sym typeface="Helvetica Neue Light"/>
              </a:defRPr>
            </a:lvl1pPr>
            <a:lvl2pPr marL="914400" marR="0" lvl="1" indent="-228600" algn="l" rtl="0">
              <a:lnSpc>
                <a:spcPct val="100000"/>
              </a:lnSpc>
              <a:spcBef>
                <a:spcPts val="0"/>
              </a:spcBef>
              <a:spcAft>
                <a:spcPts val="0"/>
              </a:spcAft>
              <a:buClr>
                <a:srgbClr val="4A4A4A"/>
              </a:buClr>
              <a:buSzPts val="2000"/>
              <a:buFont typeface="Helvetica Neue Light"/>
              <a:buNone/>
              <a:defRPr sz="2000" b="0" i="0" u="none" strike="noStrike" cap="none">
                <a:solidFill>
                  <a:srgbClr val="4A4A4A"/>
                </a:solidFill>
                <a:latin typeface="Helvetica Neue Light"/>
                <a:ea typeface="Helvetica Neue Light"/>
                <a:cs typeface="Helvetica Neue Light"/>
                <a:sym typeface="Helvetica Neue Light"/>
              </a:defRPr>
            </a:lvl2pPr>
            <a:lvl3pPr marL="1371600" marR="0" lvl="2" indent="-228600" algn="l" rtl="0">
              <a:lnSpc>
                <a:spcPct val="100000"/>
              </a:lnSpc>
              <a:spcBef>
                <a:spcPts val="0"/>
              </a:spcBef>
              <a:spcAft>
                <a:spcPts val="0"/>
              </a:spcAft>
              <a:buClr>
                <a:srgbClr val="4A4A4A"/>
              </a:buClr>
              <a:buSzPts val="2000"/>
              <a:buFont typeface="Helvetica Neue Light"/>
              <a:buNone/>
              <a:defRPr sz="2000" b="0" i="0" u="none" strike="noStrike" cap="none">
                <a:solidFill>
                  <a:srgbClr val="4A4A4A"/>
                </a:solidFill>
                <a:latin typeface="Helvetica Neue Light"/>
                <a:ea typeface="Helvetica Neue Light"/>
                <a:cs typeface="Helvetica Neue Light"/>
                <a:sym typeface="Helvetica Neue Light"/>
              </a:defRPr>
            </a:lvl3pPr>
            <a:lvl4pPr marL="1828800" marR="0" lvl="3" indent="-228600" algn="l" rtl="0">
              <a:lnSpc>
                <a:spcPct val="100000"/>
              </a:lnSpc>
              <a:spcBef>
                <a:spcPts val="0"/>
              </a:spcBef>
              <a:spcAft>
                <a:spcPts val="0"/>
              </a:spcAft>
              <a:buClr>
                <a:srgbClr val="4A4A4A"/>
              </a:buClr>
              <a:buSzPts val="2000"/>
              <a:buFont typeface="Helvetica Neue Light"/>
              <a:buNone/>
              <a:defRPr sz="2000" b="0" i="0" u="none" strike="noStrike" cap="none">
                <a:solidFill>
                  <a:srgbClr val="4A4A4A"/>
                </a:solidFill>
                <a:latin typeface="Helvetica Neue Light"/>
                <a:ea typeface="Helvetica Neue Light"/>
                <a:cs typeface="Helvetica Neue Light"/>
                <a:sym typeface="Helvetica Neue Light"/>
              </a:defRPr>
            </a:lvl4pPr>
            <a:lvl5pPr marL="2286000" marR="0" lvl="4" indent="-228600" algn="l" rtl="0">
              <a:lnSpc>
                <a:spcPct val="100000"/>
              </a:lnSpc>
              <a:spcBef>
                <a:spcPts val="0"/>
              </a:spcBef>
              <a:spcAft>
                <a:spcPts val="0"/>
              </a:spcAft>
              <a:buClr>
                <a:srgbClr val="4A4A4A"/>
              </a:buClr>
              <a:buSzPts val="2000"/>
              <a:buFont typeface="Helvetica Neue Light"/>
              <a:buNone/>
              <a:defRPr sz="2000" b="0" i="0" u="none" strike="noStrike" cap="none">
                <a:solidFill>
                  <a:srgbClr val="4A4A4A"/>
                </a:solidFill>
                <a:latin typeface="Helvetica Neue Light"/>
                <a:ea typeface="Helvetica Neue Light"/>
                <a:cs typeface="Helvetica Neue Light"/>
                <a:sym typeface="Helvetica Neue Light"/>
              </a:defRPr>
            </a:lvl5pPr>
            <a:lvl6pPr marL="2743200" marR="0" lvl="5" indent="-228600" algn="l" rtl="0">
              <a:lnSpc>
                <a:spcPct val="100000"/>
              </a:lnSpc>
              <a:spcBef>
                <a:spcPts val="0"/>
              </a:spcBef>
              <a:spcAft>
                <a:spcPts val="0"/>
              </a:spcAft>
              <a:buClr>
                <a:srgbClr val="4A4A4A"/>
              </a:buClr>
              <a:buSzPts val="2000"/>
              <a:buFont typeface="Helvetica Neue Light"/>
              <a:buNone/>
              <a:defRPr sz="2000" b="0" i="0" u="none" strike="noStrike" cap="none">
                <a:solidFill>
                  <a:srgbClr val="4A4A4A"/>
                </a:solidFill>
                <a:latin typeface="Helvetica Neue Light"/>
                <a:ea typeface="Helvetica Neue Light"/>
                <a:cs typeface="Helvetica Neue Light"/>
                <a:sym typeface="Helvetica Neue Light"/>
              </a:defRPr>
            </a:lvl6pPr>
            <a:lvl7pPr marL="3200400" marR="0" lvl="6" indent="-228600" algn="l" rtl="0">
              <a:lnSpc>
                <a:spcPct val="100000"/>
              </a:lnSpc>
              <a:spcBef>
                <a:spcPts val="0"/>
              </a:spcBef>
              <a:spcAft>
                <a:spcPts val="0"/>
              </a:spcAft>
              <a:buClr>
                <a:srgbClr val="4A4A4A"/>
              </a:buClr>
              <a:buSzPts val="2000"/>
              <a:buFont typeface="Helvetica Neue Light"/>
              <a:buNone/>
              <a:defRPr sz="2000" b="0" i="0" u="none" strike="noStrike" cap="none">
                <a:solidFill>
                  <a:srgbClr val="4A4A4A"/>
                </a:solidFill>
                <a:latin typeface="Helvetica Neue Light"/>
                <a:ea typeface="Helvetica Neue Light"/>
                <a:cs typeface="Helvetica Neue Light"/>
                <a:sym typeface="Helvetica Neue Light"/>
              </a:defRPr>
            </a:lvl7pPr>
            <a:lvl8pPr marL="3657600" marR="0" lvl="7" indent="-228600" algn="l" rtl="0">
              <a:lnSpc>
                <a:spcPct val="100000"/>
              </a:lnSpc>
              <a:spcBef>
                <a:spcPts val="0"/>
              </a:spcBef>
              <a:spcAft>
                <a:spcPts val="0"/>
              </a:spcAft>
              <a:buClr>
                <a:srgbClr val="4A4A4A"/>
              </a:buClr>
              <a:buSzPts val="2000"/>
              <a:buFont typeface="Helvetica Neue Light"/>
              <a:buNone/>
              <a:defRPr sz="2000" b="0" i="0" u="none" strike="noStrike" cap="none">
                <a:solidFill>
                  <a:srgbClr val="4A4A4A"/>
                </a:solidFill>
                <a:latin typeface="Helvetica Neue Light"/>
                <a:ea typeface="Helvetica Neue Light"/>
                <a:cs typeface="Helvetica Neue Light"/>
                <a:sym typeface="Helvetica Neue Light"/>
              </a:defRPr>
            </a:lvl8pPr>
            <a:lvl9pPr marL="4114800" marR="0" lvl="8" indent="-228600" algn="l" rtl="0">
              <a:lnSpc>
                <a:spcPct val="100000"/>
              </a:lnSpc>
              <a:spcBef>
                <a:spcPts val="0"/>
              </a:spcBef>
              <a:spcAft>
                <a:spcPts val="0"/>
              </a:spcAft>
              <a:buClr>
                <a:srgbClr val="4A4A4A"/>
              </a:buClr>
              <a:buSzPts val="2000"/>
              <a:buFont typeface="Helvetica Neue Light"/>
              <a:buNone/>
              <a:defRPr sz="2000" b="0" i="0" u="none" strike="noStrike" cap="none">
                <a:solidFill>
                  <a:srgbClr val="4A4A4A"/>
                </a:solidFill>
                <a:latin typeface="Helvetica Neue Light"/>
                <a:ea typeface="Helvetica Neue Light"/>
                <a:cs typeface="Helvetica Neue Light"/>
                <a:sym typeface="Helvetica Neue Light"/>
              </a:defRPr>
            </a:lvl9pPr>
          </a:lstStyle>
          <a:p>
            <a:endParaRPr/>
          </a:p>
        </p:txBody>
      </p:sp>
      <p:sp>
        <p:nvSpPr>
          <p:cNvPr id="13" name="Google Shape;13;p1"/>
          <p:cNvSpPr txBox="1">
            <a:spLocks noGrp="1"/>
          </p:cNvSpPr>
          <p:nvPr>
            <p:ph type="sldNum" idx="12"/>
          </p:nvPr>
        </p:nvSpPr>
        <p:spPr>
          <a:xfrm>
            <a:off x="4477940" y="4886325"/>
            <a:ext cx="178500" cy="192900"/>
          </a:xfrm>
          <a:prstGeom prst="rect">
            <a:avLst/>
          </a:prstGeom>
          <a:noFill/>
          <a:ln>
            <a:noFill/>
          </a:ln>
        </p:spPr>
        <p:txBody>
          <a:bodyPr spcFirstLastPara="1" wrap="square" lIns="28575" tIns="28575" rIns="28575" bIns="28575" anchor="t" anchorCtr="0">
            <a:noAutofit/>
          </a:bodyPr>
          <a:lstStyle>
            <a:lvl1pPr marL="0" marR="0" lvl="0" indent="0" algn="ctr" rtl="0">
              <a:lnSpc>
                <a:spcPct val="100000"/>
              </a:lnSpc>
              <a:spcBef>
                <a:spcPts val="0"/>
              </a:spcBef>
              <a:spcAft>
                <a:spcPts val="0"/>
              </a:spcAft>
              <a:buClr>
                <a:srgbClr val="000000"/>
              </a:buClr>
              <a:buSzPts val="900"/>
              <a:buFont typeface="Gill Sans"/>
              <a:buNone/>
              <a:defRPr sz="900" b="0" i="0" u="none" strike="noStrike" cap="none">
                <a:solidFill>
                  <a:srgbClr val="000000"/>
                </a:solidFill>
                <a:latin typeface="Gill Sans"/>
                <a:ea typeface="Gill Sans"/>
                <a:cs typeface="Gill Sans"/>
                <a:sym typeface="Gill Sans"/>
              </a:defRPr>
            </a:lvl1pPr>
            <a:lvl2pPr marL="0" marR="0" lvl="1" indent="0" algn="ctr" rtl="0">
              <a:lnSpc>
                <a:spcPct val="100000"/>
              </a:lnSpc>
              <a:spcBef>
                <a:spcPts val="0"/>
              </a:spcBef>
              <a:spcAft>
                <a:spcPts val="0"/>
              </a:spcAft>
              <a:buClr>
                <a:srgbClr val="000000"/>
              </a:buClr>
              <a:buSzPts val="900"/>
              <a:buFont typeface="Gill Sans"/>
              <a:buNone/>
              <a:defRPr sz="900" b="0" i="0" u="none" strike="noStrike" cap="none">
                <a:solidFill>
                  <a:srgbClr val="000000"/>
                </a:solidFill>
                <a:latin typeface="Gill Sans"/>
                <a:ea typeface="Gill Sans"/>
                <a:cs typeface="Gill Sans"/>
                <a:sym typeface="Gill Sans"/>
              </a:defRPr>
            </a:lvl2pPr>
            <a:lvl3pPr marL="0" marR="0" lvl="2" indent="0" algn="ctr" rtl="0">
              <a:lnSpc>
                <a:spcPct val="100000"/>
              </a:lnSpc>
              <a:spcBef>
                <a:spcPts val="0"/>
              </a:spcBef>
              <a:spcAft>
                <a:spcPts val="0"/>
              </a:spcAft>
              <a:buClr>
                <a:srgbClr val="000000"/>
              </a:buClr>
              <a:buSzPts val="900"/>
              <a:buFont typeface="Gill Sans"/>
              <a:buNone/>
              <a:defRPr sz="900" b="0" i="0" u="none" strike="noStrike" cap="none">
                <a:solidFill>
                  <a:srgbClr val="000000"/>
                </a:solidFill>
                <a:latin typeface="Gill Sans"/>
                <a:ea typeface="Gill Sans"/>
                <a:cs typeface="Gill Sans"/>
                <a:sym typeface="Gill Sans"/>
              </a:defRPr>
            </a:lvl3pPr>
            <a:lvl4pPr marL="0" marR="0" lvl="3" indent="0" algn="ctr" rtl="0">
              <a:lnSpc>
                <a:spcPct val="100000"/>
              </a:lnSpc>
              <a:spcBef>
                <a:spcPts val="0"/>
              </a:spcBef>
              <a:spcAft>
                <a:spcPts val="0"/>
              </a:spcAft>
              <a:buClr>
                <a:srgbClr val="000000"/>
              </a:buClr>
              <a:buSzPts val="900"/>
              <a:buFont typeface="Gill Sans"/>
              <a:buNone/>
              <a:defRPr sz="900" b="0" i="0" u="none" strike="noStrike" cap="none">
                <a:solidFill>
                  <a:srgbClr val="000000"/>
                </a:solidFill>
                <a:latin typeface="Gill Sans"/>
                <a:ea typeface="Gill Sans"/>
                <a:cs typeface="Gill Sans"/>
                <a:sym typeface="Gill Sans"/>
              </a:defRPr>
            </a:lvl4pPr>
            <a:lvl5pPr marL="0" marR="0" lvl="4" indent="0" algn="ctr" rtl="0">
              <a:lnSpc>
                <a:spcPct val="100000"/>
              </a:lnSpc>
              <a:spcBef>
                <a:spcPts val="0"/>
              </a:spcBef>
              <a:spcAft>
                <a:spcPts val="0"/>
              </a:spcAft>
              <a:buClr>
                <a:srgbClr val="000000"/>
              </a:buClr>
              <a:buSzPts val="900"/>
              <a:buFont typeface="Gill Sans"/>
              <a:buNone/>
              <a:defRPr sz="900" b="0" i="0" u="none" strike="noStrike" cap="none">
                <a:solidFill>
                  <a:srgbClr val="000000"/>
                </a:solidFill>
                <a:latin typeface="Gill Sans"/>
                <a:ea typeface="Gill Sans"/>
                <a:cs typeface="Gill Sans"/>
                <a:sym typeface="Gill Sans"/>
              </a:defRPr>
            </a:lvl5pPr>
            <a:lvl6pPr marL="0" marR="0" lvl="5" indent="0" algn="ctr" rtl="0">
              <a:lnSpc>
                <a:spcPct val="100000"/>
              </a:lnSpc>
              <a:spcBef>
                <a:spcPts val="0"/>
              </a:spcBef>
              <a:spcAft>
                <a:spcPts val="0"/>
              </a:spcAft>
              <a:buClr>
                <a:srgbClr val="000000"/>
              </a:buClr>
              <a:buSzPts val="900"/>
              <a:buFont typeface="Gill Sans"/>
              <a:buNone/>
              <a:defRPr sz="900" b="0" i="0" u="none" strike="noStrike" cap="none">
                <a:solidFill>
                  <a:srgbClr val="000000"/>
                </a:solidFill>
                <a:latin typeface="Gill Sans"/>
                <a:ea typeface="Gill Sans"/>
                <a:cs typeface="Gill Sans"/>
                <a:sym typeface="Gill Sans"/>
              </a:defRPr>
            </a:lvl6pPr>
            <a:lvl7pPr marL="0" marR="0" lvl="6" indent="0" algn="ctr" rtl="0">
              <a:lnSpc>
                <a:spcPct val="100000"/>
              </a:lnSpc>
              <a:spcBef>
                <a:spcPts val="0"/>
              </a:spcBef>
              <a:spcAft>
                <a:spcPts val="0"/>
              </a:spcAft>
              <a:buClr>
                <a:srgbClr val="000000"/>
              </a:buClr>
              <a:buSzPts val="900"/>
              <a:buFont typeface="Gill Sans"/>
              <a:buNone/>
              <a:defRPr sz="900" b="0" i="0" u="none" strike="noStrike" cap="none">
                <a:solidFill>
                  <a:srgbClr val="000000"/>
                </a:solidFill>
                <a:latin typeface="Gill Sans"/>
                <a:ea typeface="Gill Sans"/>
                <a:cs typeface="Gill Sans"/>
                <a:sym typeface="Gill Sans"/>
              </a:defRPr>
            </a:lvl7pPr>
            <a:lvl8pPr marL="0" marR="0" lvl="7" indent="0" algn="ctr" rtl="0">
              <a:lnSpc>
                <a:spcPct val="100000"/>
              </a:lnSpc>
              <a:spcBef>
                <a:spcPts val="0"/>
              </a:spcBef>
              <a:spcAft>
                <a:spcPts val="0"/>
              </a:spcAft>
              <a:buClr>
                <a:srgbClr val="000000"/>
              </a:buClr>
              <a:buSzPts val="900"/>
              <a:buFont typeface="Gill Sans"/>
              <a:buNone/>
              <a:defRPr sz="900" b="0" i="0" u="none" strike="noStrike" cap="none">
                <a:solidFill>
                  <a:srgbClr val="000000"/>
                </a:solidFill>
                <a:latin typeface="Gill Sans"/>
                <a:ea typeface="Gill Sans"/>
                <a:cs typeface="Gill Sans"/>
                <a:sym typeface="Gill Sans"/>
              </a:defRPr>
            </a:lvl8pPr>
            <a:lvl9pPr marL="0" marR="0" lvl="8" indent="0" algn="ctr" rtl="0">
              <a:lnSpc>
                <a:spcPct val="100000"/>
              </a:lnSpc>
              <a:spcBef>
                <a:spcPts val="0"/>
              </a:spcBef>
              <a:spcAft>
                <a:spcPts val="0"/>
              </a:spcAft>
              <a:buClr>
                <a:srgbClr val="000000"/>
              </a:buClr>
              <a:buSzPts val="900"/>
              <a:buFont typeface="Gill Sans"/>
              <a:buNone/>
              <a:defRPr sz="900" b="0" i="0" u="none" strike="noStrike" cap="none">
                <a:solidFill>
                  <a:srgbClr val="000000"/>
                </a:solidFill>
                <a:latin typeface="Gill Sans"/>
                <a:ea typeface="Gill Sans"/>
                <a:cs typeface="Gill Sans"/>
                <a:sym typeface="Gill Sans"/>
              </a:defRPr>
            </a:lvl9pPr>
          </a:lstStyle>
          <a:p>
            <a:pPr marL="0" lvl="0" indent="0" algn="ctr" rtl="0">
              <a:spcBef>
                <a:spcPts val="0"/>
              </a:spcBef>
              <a:spcAft>
                <a:spcPts val="0"/>
              </a:spcAft>
              <a:buNone/>
            </a:pPr>
            <a:fld id="{00000000-1234-1234-1234-123412341234}" type="slidenum">
              <a:rPr lang="es"/>
              <a:t>‹Nº›</a:t>
            </a:fld>
            <a:endParaRPr/>
          </a:p>
        </p:txBody>
      </p:sp>
    </p:spTree>
    <p:extLst>
      <p:ext uri="{BB962C8B-B14F-4D97-AF65-F5344CB8AC3E}">
        <p14:creationId xmlns:p14="http://schemas.microsoft.com/office/powerpoint/2010/main" val="4248324663"/>
      </p:ext>
    </p:extLst>
  </p:cSld>
  <p:clrMap bg1="lt1" tx1="dk1" bg2="dk2" tx2="lt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19.xml"/></Relationships>
</file>

<file path=ppt/slides/_rels/slide10.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1.xml"/><Relationship Id="rId1" Type="http://schemas.openxmlformats.org/officeDocument/2006/relationships/slideLayout" Target="../slideLayouts/slideLayout3.xml"/><Relationship Id="rId4" Type="http://schemas.openxmlformats.org/officeDocument/2006/relationships/image" Target="../media/image51.svg"/></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4.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4.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4.xml"/></Relationships>
</file>

<file path=ppt/slides/_rels/slide10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6.xml"/><Relationship Id="rId1" Type="http://schemas.openxmlformats.org/officeDocument/2006/relationships/slideLayout" Target="../slideLayouts/slideLayout3.xml"/><Relationship Id="rId4" Type="http://schemas.openxmlformats.org/officeDocument/2006/relationships/image" Target="../media/image51.svg"/></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4.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4.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4.xml"/></Relationships>
</file>

<file path=ppt/slides/_rels/slide11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62.xml"/><Relationship Id="rId1" Type="http://schemas.openxmlformats.org/officeDocument/2006/relationships/slideLayout" Target="../slideLayouts/slideLayout3.xml"/><Relationship Id="rId4" Type="http://schemas.openxmlformats.org/officeDocument/2006/relationships/image" Target="../media/image51.svg"/></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4.xml"/></Relationships>
</file>

<file path=ppt/slides/_rels/slide114.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14.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15.xml.rels><?xml version="1.0" encoding="UTF-8" standalone="yes"?>
<Relationships xmlns="http://schemas.openxmlformats.org/package/2006/relationships"><Relationship Id="rId3" Type="http://schemas.openxmlformats.org/officeDocument/2006/relationships/image" Target="../media/image51.svg"/><Relationship Id="rId2" Type="http://schemas.openxmlformats.org/officeDocument/2006/relationships/image" Target="../media/image50.png"/><Relationship Id="rId1" Type="http://schemas.openxmlformats.org/officeDocument/2006/relationships/slideLayout" Target="../slideLayouts/slideLayout20.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4.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4.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4.xml"/><Relationship Id="rId4" Type="http://schemas.openxmlformats.org/officeDocument/2006/relationships/image" Target="../media/image23.svg"/></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4.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4.xml"/></Relationships>
</file>

<file path=ppt/slides/_rels/slide12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70.xml"/><Relationship Id="rId1" Type="http://schemas.openxmlformats.org/officeDocument/2006/relationships/slideLayout" Target="../slideLayouts/slideLayout3.xml"/><Relationship Id="rId4" Type="http://schemas.openxmlformats.org/officeDocument/2006/relationships/image" Target="../media/image51.sv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5.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5.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8.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8.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8.xml"/></Relationships>
</file>

<file path=ppt/slides/_rels/slide13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77.xml"/><Relationship Id="rId1" Type="http://schemas.openxmlformats.org/officeDocument/2006/relationships/slideLayout" Target="../slideLayouts/slideLayout28.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5.xml"/></Relationships>
</file>

<file path=ppt/slides/_rels/slide13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79.xml"/><Relationship Id="rId1" Type="http://schemas.openxmlformats.org/officeDocument/2006/relationships/slideLayout" Target="../slideLayouts/slideLayout28.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8.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8.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8.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hyperlink" Target="http://kangax.github.io/compat-table/es6/" TargetMode="External"/><Relationship Id="rId5" Type="http://schemas.openxmlformats.org/officeDocument/2006/relationships/hyperlink" Target="http://es6-features.org/" TargetMode="External"/><Relationship Id="rId4" Type="http://schemas.openxmlformats.org/officeDocument/2006/relationships/image" Target="../media/image25.png"/></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8.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8.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8.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7.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5.xml"/></Relationships>
</file>

<file path=ppt/slides/_rels/slide14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88.xml"/><Relationship Id="rId1" Type="http://schemas.openxmlformats.org/officeDocument/2006/relationships/slideLayout" Target="../slideLayouts/slideLayout28.xml"/><Relationship Id="rId4" Type="http://schemas.openxmlformats.org/officeDocument/2006/relationships/hyperlink" Target="https://developer.mozilla.org/en-US/docs/Web/Events" TargetMode="Externa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8.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8.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8.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8.xml"/></Relationships>
</file>

<file path=ppt/slides/_rels/slide15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93.xml"/><Relationship Id="rId1" Type="http://schemas.openxmlformats.org/officeDocument/2006/relationships/slideLayout" Target="../slideLayouts/slideLayout28.xml"/><Relationship Id="rId4" Type="http://schemas.openxmlformats.org/officeDocument/2006/relationships/image" Target="../media/image68.png"/></Relationships>
</file>

<file path=ppt/slides/_rels/slide15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94.xml"/><Relationship Id="rId1" Type="http://schemas.openxmlformats.org/officeDocument/2006/relationships/slideLayout" Target="../slideLayouts/slideLayout28.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8.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7.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5.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8.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7.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8.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8.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7.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hyperlink" Target="https://developer.mozilla.org/es/docs/Web/JavaScript" TargetMode="External"/><Relationship Id="rId1" Type="http://schemas.openxmlformats.org/officeDocument/2006/relationships/slideLayout" Target="../slideLayouts/slideLayout4.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8.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8.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8.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28.xml"/></Relationships>
</file>

<file path=ppt/slides/_rels/slide16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07.xml"/><Relationship Id="rId1" Type="http://schemas.openxmlformats.org/officeDocument/2006/relationships/slideLayout" Target="../slideLayouts/slideLayout28.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27.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25.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28.xml"/></Relationships>
</file>

<file path=ppt/slides/_rels/slide168.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14.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3" Type="http://schemas.openxmlformats.org/officeDocument/2006/relationships/hyperlink" Target="https://eloquentjavascript.net/" TargetMode="External"/><Relationship Id="rId2" Type="http://schemas.openxmlformats.org/officeDocument/2006/relationships/image" Target="../media/image27.jpeg"/><Relationship Id="rId1" Type="http://schemas.openxmlformats.org/officeDocument/2006/relationships/slideLayout" Target="../slideLayouts/slideLayout4.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25.xml"/></Relationships>
</file>

<file path=ppt/slides/_rels/slide172.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4.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28.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28.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28.xml"/></Relationships>
</file>

<file path=ppt/slides/_rels/slide176.xml.rels><?xml version="1.0" encoding="UTF-8" standalone="yes"?>
<Relationships xmlns="http://schemas.openxmlformats.org/package/2006/relationships"><Relationship Id="rId3" Type="http://schemas.openxmlformats.org/officeDocument/2006/relationships/image" Target="../media/image51.svg"/><Relationship Id="rId2" Type="http://schemas.openxmlformats.org/officeDocument/2006/relationships/image" Target="../media/image50.png"/><Relationship Id="rId1" Type="http://schemas.openxmlformats.org/officeDocument/2006/relationships/slideLayout" Target="../slideLayouts/slideLayout20.xml"/></Relationships>
</file>

<file path=ppt/slides/_rels/slide177.xml.rels><?xml version="1.0" encoding="UTF-8" standalone="yes"?>
<Relationships xmlns="http://schemas.openxmlformats.org/package/2006/relationships"><Relationship Id="rId3" Type="http://schemas.openxmlformats.org/officeDocument/2006/relationships/image" Target="../media/image51.svg"/><Relationship Id="rId2" Type="http://schemas.openxmlformats.org/officeDocument/2006/relationships/image" Target="../media/image50.png"/><Relationship Id="rId1" Type="http://schemas.openxmlformats.org/officeDocument/2006/relationships/slideLayout" Target="../slideLayouts/slideLayout20.xm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25.xml"/></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28.xml"/></Relationships>
</file>

<file path=ppt/slides/_rels/slide18.xml.rels><?xml version="1.0" encoding="UTF-8" standalone="yes"?>
<Relationships xmlns="http://schemas.openxmlformats.org/package/2006/relationships"><Relationship Id="rId3" Type="http://schemas.openxmlformats.org/officeDocument/2006/relationships/hyperlink" Target="https://github.com/getify/You-Dont-Know-JS" TargetMode="External"/><Relationship Id="rId2" Type="http://schemas.openxmlformats.org/officeDocument/2006/relationships/image" Target="../media/image28.png"/><Relationship Id="rId1" Type="http://schemas.openxmlformats.org/officeDocument/2006/relationships/slideLayout" Target="../slideLayouts/slideLayout4.xml"/><Relationship Id="rId4" Type="http://schemas.openxmlformats.org/officeDocument/2006/relationships/image" Target="../media/image29.png"/></Relationships>
</file>

<file path=ppt/slides/_rels/slide180.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image" Target="../media/image16.jpeg"/><Relationship Id="rId1" Type="http://schemas.openxmlformats.org/officeDocument/2006/relationships/slideLayout" Target="../slideLayouts/slideLayout31.xml"/></Relationships>
</file>

<file path=ppt/slides/_rels/slide181.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31.xml"/></Relationships>
</file>

<file path=ppt/slides/_rels/slide182.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31.xml"/></Relationships>
</file>

<file path=ppt/slides/_rels/slide183.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31.xml"/></Relationships>
</file>

<file path=ppt/slides/_rels/slide184.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31.xml"/></Relationships>
</file>

<file path=ppt/slides/_rels/slide185.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31.xml"/></Relationships>
</file>

<file path=ppt/slides/_rels/slide186.xml.rels><?xml version="1.0" encoding="UTF-8" standalone="yes"?>
<Relationships xmlns="http://schemas.openxmlformats.org/package/2006/relationships"><Relationship Id="rId3" Type="http://schemas.openxmlformats.org/officeDocument/2006/relationships/hyperlink" Target="https://caniuse.com/#feat=fetch" TargetMode="External"/><Relationship Id="rId2" Type="http://schemas.openxmlformats.org/officeDocument/2006/relationships/notesSlide" Target="../notesSlides/notesSlide117.xml"/><Relationship Id="rId1" Type="http://schemas.openxmlformats.org/officeDocument/2006/relationships/slideLayout" Target="../slideLayouts/slideLayout28.xml"/></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28.xml"/></Relationships>
</file>

<file path=ppt/slides/_rels/slide188.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27.xml"/></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4.xml"/></Relationships>
</file>

<file path=ppt/slides/_rels/slide191.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14.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94.xml.rels><?xml version="1.0" encoding="UTF-8" standalone="yes"?>
<Relationships xmlns="http://schemas.openxmlformats.org/package/2006/relationships"><Relationship Id="rId3" Type="http://schemas.openxmlformats.org/officeDocument/2006/relationships/image" Target="../media/image51.svg"/><Relationship Id="rId2" Type="http://schemas.openxmlformats.org/officeDocument/2006/relationships/image" Target="../media/image50.png"/><Relationship Id="rId1" Type="http://schemas.openxmlformats.org/officeDocument/2006/relationships/slideLayout" Target="../slideLayouts/slideLayout3.xml"/></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4.xml"/></Relationships>
</file>

<file path=ppt/slides/_rels/slide197.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4.xml"/></Relationships>
</file>

<file path=ppt/slides/_rels/slide198.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4.xml"/></Relationships>
</file>

<file path=ppt/slides/_rels/slide199.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8" Type="http://schemas.openxmlformats.org/officeDocument/2006/relationships/hyperlink" Target="mailto:training@iconotc.com" TargetMode="External"/><Relationship Id="rId13" Type="http://schemas.openxmlformats.org/officeDocument/2006/relationships/image" Target="../media/image10.png"/><Relationship Id="rId18" Type="http://schemas.openxmlformats.org/officeDocument/2006/relationships/image" Target="../media/image14.jpg"/><Relationship Id="rId3" Type="http://schemas.openxmlformats.org/officeDocument/2006/relationships/image" Target="../media/image4.png"/><Relationship Id="rId7" Type="http://schemas.openxmlformats.org/officeDocument/2006/relationships/hyperlink" Target="https://es.linkedin.com/company/icono-training-consulting" TargetMode="External"/><Relationship Id="rId12" Type="http://schemas.openxmlformats.org/officeDocument/2006/relationships/image" Target="../media/image9.png"/><Relationship Id="rId17" Type="http://schemas.microsoft.com/office/2007/relationships/hdphoto" Target="../media/hdphoto1.wdp"/><Relationship Id="rId2" Type="http://schemas.openxmlformats.org/officeDocument/2006/relationships/notesSlide" Target="../notesSlides/notesSlide1.xml"/><Relationship Id="rId16" Type="http://schemas.openxmlformats.org/officeDocument/2006/relationships/image" Target="../media/image13.png"/><Relationship Id="rId1" Type="http://schemas.openxmlformats.org/officeDocument/2006/relationships/slideLayout" Target="../slideLayouts/slideLayout19.xml"/><Relationship Id="rId6" Type="http://schemas.openxmlformats.org/officeDocument/2006/relationships/hyperlink" Target="http://www.iconotc.com/" TargetMode="External"/><Relationship Id="rId11" Type="http://schemas.openxmlformats.org/officeDocument/2006/relationships/image" Target="../media/image8.png"/><Relationship Id="rId5" Type="http://schemas.openxmlformats.org/officeDocument/2006/relationships/image" Target="../media/image6.png"/><Relationship Id="rId15" Type="http://schemas.openxmlformats.org/officeDocument/2006/relationships/image" Target="../media/image12.png"/><Relationship Id="rId10" Type="http://schemas.openxmlformats.org/officeDocument/2006/relationships/hyperlink" Target="mailto:alce65@hotmail.es" TargetMode="External"/><Relationship Id="rId4" Type="http://schemas.openxmlformats.org/officeDocument/2006/relationships/image" Target="../media/image5.png"/><Relationship Id="rId9" Type="http://schemas.openxmlformats.org/officeDocument/2006/relationships/image" Target="../media/image7.png"/><Relationship Id="rId14" Type="http://schemas.openxmlformats.org/officeDocument/2006/relationships/image" Target="../media/image11.png"/></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4.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00.xml.rels><?xml version="1.0" encoding="UTF-8" standalone="yes"?>
<Relationships xmlns="http://schemas.openxmlformats.org/package/2006/relationships"><Relationship Id="rId3" Type="http://schemas.openxmlformats.org/officeDocument/2006/relationships/image" Target="../media/image51.svg"/><Relationship Id="rId2" Type="http://schemas.openxmlformats.org/officeDocument/2006/relationships/image" Target="../media/image50.png"/><Relationship Id="rId1" Type="http://schemas.openxmlformats.org/officeDocument/2006/relationships/slideLayout" Target="../slideLayouts/slideLayout20.xml"/></Relationships>
</file>

<file path=ppt/slides/_rels/slide201.xml.rels><?xml version="1.0" encoding="UTF-8" standalone="yes"?>
<Relationships xmlns="http://schemas.openxmlformats.org/package/2006/relationships"><Relationship Id="rId3" Type="http://schemas.openxmlformats.org/officeDocument/2006/relationships/image" Target="../media/image51.svg"/><Relationship Id="rId2" Type="http://schemas.openxmlformats.org/officeDocument/2006/relationships/image" Target="../media/image50.png"/><Relationship Id="rId1" Type="http://schemas.openxmlformats.org/officeDocument/2006/relationships/slideLayout" Target="../slideLayouts/slideLayout20.xml"/></Relationships>
</file>

<file path=ppt/slides/_rels/slide202.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3" Type="http://schemas.openxmlformats.org/officeDocument/2006/relationships/hyperlink" Target="https://caniuse.com/#feat=fetch" TargetMode="External"/><Relationship Id="rId2" Type="http://schemas.openxmlformats.org/officeDocument/2006/relationships/notesSlide" Target="../notesSlides/notesSlide127.xml"/><Relationship Id="rId1" Type="http://schemas.openxmlformats.org/officeDocument/2006/relationships/slideLayout" Target="../slideLayouts/slideLayout4.xml"/></Relationships>
</file>

<file path=ppt/slides/_rels/slide204.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4.xml"/></Relationships>
</file>

<file path=ppt/slides/_rels/slide205.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3.xml"/></Relationships>
</file>

<file path=ppt/slides/_rels/slide206.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5.xml"/></Relationships>
</file>

<file path=ppt/slides/_rels/slide207.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image" Target="../media/image74.png"/><Relationship Id="rId7" Type="http://schemas.openxmlformats.org/officeDocument/2006/relationships/image" Target="../media/image78.png"/><Relationship Id="rId2" Type="http://schemas.openxmlformats.org/officeDocument/2006/relationships/notesSlide" Target="../notesSlides/notesSlide131.xml"/><Relationship Id="rId1" Type="http://schemas.openxmlformats.org/officeDocument/2006/relationships/slideLayout" Target="../slideLayouts/slideLayout19.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s>
</file>

<file path=ppt/slides/_rels/slide21.xml.rels><?xml version="1.0" encoding="UTF-8" standalone="yes"?>
<Relationships xmlns="http://schemas.openxmlformats.org/package/2006/relationships"><Relationship Id="rId3" Type="http://schemas.openxmlformats.org/officeDocument/2006/relationships/hyperlink" Target="https://code.visualstudio.com/" TargetMode="External"/><Relationship Id="rId2" Type="http://schemas.openxmlformats.org/officeDocument/2006/relationships/image" Target="../media/image34.png"/><Relationship Id="rId1" Type="http://schemas.openxmlformats.org/officeDocument/2006/relationships/slideLayout" Target="../slideLayouts/slideLayout20.xml"/></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1.xml"/><Relationship Id="rId5" Type="http://schemas.openxmlformats.org/officeDocument/2006/relationships/image" Target="../media/image38.png"/><Relationship Id="rId4" Type="http://schemas.openxmlformats.org/officeDocument/2006/relationships/image" Target="../media/image37.png"/></Relationships>
</file>

<file path=ppt/slides/_rels/slide2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4.xml"/><Relationship Id="rId4" Type="http://schemas.openxmlformats.org/officeDocument/2006/relationships/image" Target="../media/image41.png"/></Relationships>
</file>

<file path=ppt/slides/_rels/slide2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18.xml"/><Relationship Id="rId4" Type="http://schemas.openxmlformats.org/officeDocument/2006/relationships/image" Target="../media/image46.png"/></Relationships>
</file>

<file path=ppt/slides/_rels/slide26.xml.rels><?xml version="1.0" encoding="UTF-8" standalone="yes"?>
<Relationships xmlns="http://schemas.openxmlformats.org/package/2006/relationships"><Relationship Id="rId3" Type="http://schemas.openxmlformats.org/officeDocument/2006/relationships/hyperlink" Target="https://nodejs.org/es/" TargetMode="External"/><Relationship Id="rId2" Type="http://schemas.openxmlformats.org/officeDocument/2006/relationships/image" Target="../media/image47.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hyperlink" Target="https://www.npmjs.com/" TargetMode="External"/><Relationship Id="rId2" Type="http://schemas.openxmlformats.org/officeDocument/2006/relationships/image" Target="../media/image48.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9.xml"/><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hyperlink" Target="https://github.com/coreybutler/nvm-windows" TargetMode="External"/><Relationship Id="rId1" Type="http://schemas.openxmlformats.org/officeDocument/2006/relationships/slideLayout" Target="../slideLayouts/slideLayout20.xml"/><Relationship Id="rId4" Type="http://schemas.openxmlformats.org/officeDocument/2006/relationships/image" Target="../media/image51.svg"/></Relationships>
</file>

<file path=ppt/slides/_rels/slide3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hyperlink" Target="https://nodemon.io/" TargetMode="External"/><Relationship Id="rId1" Type="http://schemas.openxmlformats.org/officeDocument/2006/relationships/slideLayout" Target="../slideLayouts/slideLayout20.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51.svg"/><Relationship Id="rId2" Type="http://schemas.openxmlformats.org/officeDocument/2006/relationships/image" Target="../media/image50.png"/><Relationship Id="rId1" Type="http://schemas.openxmlformats.org/officeDocument/2006/relationships/slideLayout" Target="../slideLayouts/slideLayout20.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51.sv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hyperlink" Target="http://www.html5rocks.com/es/tutorials/internals/howbrowserswork/" TargetMode="External"/><Relationship Id="rId1" Type="http://schemas.openxmlformats.org/officeDocument/2006/relationships/slideLayout" Target="../slideLayouts/slideLayout26.xml"/></Relationships>
</file>

<file path=ppt/slides/_rels/slide4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4.xml"/><Relationship Id="rId1" Type="http://schemas.openxmlformats.org/officeDocument/2006/relationships/slideLayout" Target="../slideLayouts/slideLayout31.xml"/></Relationships>
</file>

<file path=ppt/slides/_rels/slide4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5.xml"/><Relationship Id="rId1" Type="http://schemas.openxmlformats.org/officeDocument/2006/relationships/slideLayout" Target="../slideLayouts/slideLayout31.xml"/></Relationships>
</file>

<file path=ppt/slides/_rels/slide4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6.xml"/><Relationship Id="rId1" Type="http://schemas.openxmlformats.org/officeDocument/2006/relationships/slideLayout" Target="../slideLayouts/slideLayout31.xml"/></Relationships>
</file>

<file path=ppt/slides/_rels/slide4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7.xml"/><Relationship Id="rId1" Type="http://schemas.openxmlformats.org/officeDocument/2006/relationships/slideLayout" Target="../slideLayouts/slideLayout31.xml"/></Relationships>
</file>

<file path=ppt/slides/_rels/slide4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3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8.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8.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51.sv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2.xml.rels><?xml version="1.0" encoding="UTF-8" standalone="yes"?>
<Relationships xmlns="http://schemas.openxmlformats.org/package/2006/relationships"><Relationship Id="rId2" Type="http://schemas.openxmlformats.org/officeDocument/2006/relationships/hyperlink" Target="http://www.commonjs.org/" TargetMode="External"/><Relationship Id="rId1" Type="http://schemas.openxmlformats.org/officeDocument/2006/relationships/slideLayout" Target="../slideLayouts/slideLayout20.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51.sv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3" Type="http://schemas.openxmlformats.org/officeDocument/2006/relationships/hyperlink" Target="https://developer.mozilla.org/es/docs/Web/JavaScript/Guide/Expressions_and_Operators" TargetMode="External"/><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2.xml"/><Relationship Id="rId1" Type="http://schemas.openxmlformats.org/officeDocument/2006/relationships/slideLayout" Target="../slideLayouts/slideLayout3.xml"/><Relationship Id="rId4" Type="http://schemas.openxmlformats.org/officeDocument/2006/relationships/image" Target="../media/image51.svg"/></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8" Type="http://schemas.openxmlformats.org/officeDocument/2006/relationships/image" Target="../media/image17.jpeg"/><Relationship Id="rId3" Type="http://schemas.openxmlformats.org/officeDocument/2006/relationships/diagramLayout" Target="../diagrams/layout1.xml"/><Relationship Id="rId7" Type="http://schemas.openxmlformats.org/officeDocument/2006/relationships/image" Target="../media/image16.jpeg"/><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7.xml"/><Relationship Id="rId1" Type="http://schemas.openxmlformats.org/officeDocument/2006/relationships/slideLayout" Target="../slideLayouts/slideLayout3.xml"/><Relationship Id="rId4" Type="http://schemas.openxmlformats.org/officeDocument/2006/relationships/image" Target="../media/image51.svg"/></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14.xml"/></Relationships>
</file>

<file path=ppt/slides/_rels/slide8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9.xml"/><Relationship Id="rId1" Type="http://schemas.openxmlformats.org/officeDocument/2006/relationships/slideLayout" Target="../slideLayouts/slideLayout3.xml"/><Relationship Id="rId4" Type="http://schemas.openxmlformats.org/officeDocument/2006/relationships/image" Target="../media/image51.svg"/></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14.xml"/></Relationships>
</file>

<file path=ppt/slides/_rels/slide87.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61.jpeg"/><Relationship Id="rId1" Type="http://schemas.openxmlformats.org/officeDocument/2006/relationships/slideLayout" Target="../slideLayouts/slideLayout14.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slideLayout" Target="../slideLayouts/slideLayout4.xml"/><Relationship Id="rId1" Type="http://schemas.openxmlformats.org/officeDocument/2006/relationships/video" Target="https://www.youtube.com/embed/ztspvPYybIY?feature=oembed" TargetMode="External"/><Relationship Id="rId4" Type="http://schemas.openxmlformats.org/officeDocument/2006/relationships/hyperlink" Target="https://youtu.be/ztspvPYybIY" TargetMode="Externa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8.xml"/><Relationship Id="rId1" Type="http://schemas.openxmlformats.org/officeDocument/2006/relationships/slideLayout" Target="../slideLayouts/slideLayout3.xml"/><Relationship Id="rId4" Type="http://schemas.openxmlformats.org/officeDocument/2006/relationships/image" Target="../media/image51.svg"/></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3" Type="http://schemas.openxmlformats.org/officeDocument/2006/relationships/image" Target="../media/image63.svg"/><Relationship Id="rId2" Type="http://schemas.openxmlformats.org/officeDocument/2006/relationships/image" Target="../media/image62.png"/><Relationship Id="rId1" Type="http://schemas.openxmlformats.org/officeDocument/2006/relationships/slideLayout" Target="../slideLayouts/slideLayout14.xml"/></Relationships>
</file>

<file path=ppt/slides/_rels/slide98.xml.rels><?xml version="1.0" encoding="UTF-8" standalone="yes"?>
<Relationships xmlns="http://schemas.openxmlformats.org/package/2006/relationships"><Relationship Id="rId3" Type="http://schemas.openxmlformats.org/officeDocument/2006/relationships/image" Target="../media/image51.svg"/><Relationship Id="rId2" Type="http://schemas.openxmlformats.org/officeDocument/2006/relationships/image" Target="../media/image50.png"/><Relationship Id="rId1" Type="http://schemas.openxmlformats.org/officeDocument/2006/relationships/slideLayout" Target="../slideLayouts/slideLayout20.xml"/></Relationships>
</file>

<file path=ppt/slides/_rels/slide99.xml.rels><?xml version="1.0" encoding="UTF-8" standalone="yes"?>
<Relationships xmlns="http://schemas.openxmlformats.org/package/2006/relationships"><Relationship Id="rId3" Type="http://schemas.openxmlformats.org/officeDocument/2006/relationships/image" Target="../media/image51.svg"/><Relationship Id="rId2" Type="http://schemas.openxmlformats.org/officeDocument/2006/relationships/image" Target="../media/image50.png"/><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 name="CustomShape 1"/>
          <p:cNvSpPr/>
          <p:nvPr/>
        </p:nvSpPr>
        <p:spPr>
          <a:xfrm>
            <a:off x="1355760" y="3619080"/>
            <a:ext cx="6434100" cy="1382940"/>
          </a:xfrm>
          <a:prstGeom prst="rect">
            <a:avLst/>
          </a:prstGeom>
          <a:solidFill>
            <a:srgbClr val="00519F"/>
          </a:solidFill>
          <a:ln w="127080">
            <a:solidFill>
              <a:srgbClr val="00519F"/>
            </a:solidFill>
            <a:round/>
          </a:ln>
        </p:spPr>
        <p:style>
          <a:lnRef idx="2">
            <a:schemeClr val="accent1">
              <a:shade val="50000"/>
            </a:schemeClr>
          </a:lnRef>
          <a:fillRef idx="1">
            <a:schemeClr val="accent1"/>
          </a:fillRef>
          <a:effectRef idx="0">
            <a:schemeClr val="accent1"/>
          </a:effectRef>
          <a:fontRef idx="minor"/>
        </p:style>
      </p:sp>
      <p:sp>
        <p:nvSpPr>
          <p:cNvPr id="129" name="Line 2"/>
          <p:cNvSpPr/>
          <p:nvPr/>
        </p:nvSpPr>
        <p:spPr>
          <a:xfrm>
            <a:off x="2385810" y="4299942"/>
            <a:ext cx="4372110" cy="270"/>
          </a:xfrm>
          <a:prstGeom prst="line">
            <a:avLst/>
          </a:prstGeom>
          <a:ln w="38100">
            <a:solidFill>
              <a:srgbClr val="8BB425"/>
            </a:solidFill>
            <a:round/>
          </a:ln>
        </p:spPr>
        <p:style>
          <a:lnRef idx="1">
            <a:schemeClr val="accent1"/>
          </a:lnRef>
          <a:fillRef idx="0">
            <a:schemeClr val="accent1"/>
          </a:fillRef>
          <a:effectRef idx="0">
            <a:schemeClr val="accent1"/>
          </a:effectRef>
          <a:fontRef idx="minor"/>
        </p:style>
      </p:sp>
      <p:sp>
        <p:nvSpPr>
          <p:cNvPr id="130" name="Line 3"/>
          <p:cNvSpPr/>
          <p:nvPr/>
        </p:nvSpPr>
        <p:spPr>
          <a:xfrm>
            <a:off x="4572000" y="303498"/>
            <a:ext cx="0" cy="3185568"/>
          </a:xfrm>
          <a:prstGeom prst="line">
            <a:avLst/>
          </a:prstGeom>
          <a:ln w="38100">
            <a:solidFill>
              <a:srgbClr val="00519F"/>
            </a:solidFill>
            <a:round/>
          </a:ln>
        </p:spPr>
        <p:style>
          <a:lnRef idx="1">
            <a:schemeClr val="accent1"/>
          </a:lnRef>
          <a:fillRef idx="0">
            <a:schemeClr val="accent1"/>
          </a:fillRef>
          <a:effectRef idx="0">
            <a:schemeClr val="accent1"/>
          </a:effectRef>
          <a:fontRef idx="minor"/>
        </p:style>
      </p:sp>
      <p:pic>
        <p:nvPicPr>
          <p:cNvPr id="131" name="Picture 2"/>
          <p:cNvPicPr/>
          <p:nvPr/>
        </p:nvPicPr>
        <p:blipFill>
          <a:blip r:embed="rId2" cstate="print"/>
          <a:stretch/>
        </p:blipFill>
        <p:spPr>
          <a:xfrm>
            <a:off x="1547730" y="951570"/>
            <a:ext cx="2711610" cy="1566000"/>
          </a:xfrm>
          <a:prstGeom prst="rect">
            <a:avLst/>
          </a:prstGeom>
          <a:ln>
            <a:noFill/>
          </a:ln>
        </p:spPr>
      </p:pic>
      <p:sp>
        <p:nvSpPr>
          <p:cNvPr id="132" name="CustomShape 4"/>
          <p:cNvSpPr/>
          <p:nvPr/>
        </p:nvSpPr>
        <p:spPr>
          <a:xfrm>
            <a:off x="1355760" y="3543858"/>
            <a:ext cx="6265890" cy="1080120"/>
          </a:xfrm>
          <a:prstGeom prst="rect">
            <a:avLst/>
          </a:prstGeom>
          <a:noFill/>
          <a:ln>
            <a:noFill/>
          </a:ln>
        </p:spPr>
        <p:style>
          <a:lnRef idx="0">
            <a:scrgbClr r="0" g="0" b="0"/>
          </a:lnRef>
          <a:fillRef idx="0">
            <a:scrgbClr r="0" g="0" b="0"/>
          </a:fillRef>
          <a:effectRef idx="0">
            <a:scrgbClr r="0" g="0" b="0"/>
          </a:effectRef>
          <a:fontRef idx="minor"/>
        </p:style>
        <p:txBody>
          <a:bodyPr anchor="b">
            <a:normAutofit/>
          </a:bodyPr>
          <a:lstStyle/>
          <a:p>
            <a:pPr algn="ctr" defTabSz="685800">
              <a:lnSpc>
                <a:spcPct val="90000"/>
              </a:lnSpc>
              <a:spcAft>
                <a:spcPts val="451"/>
              </a:spcAft>
              <a:buClrTx/>
              <a:defRPr/>
            </a:pPr>
            <a:r>
              <a:rPr lang="es-ES" sz="1950" b="1" kern="1200" spc="-1" dirty="0">
                <a:solidFill>
                  <a:srgbClr val="FFFFFF"/>
                </a:solidFill>
                <a:latin typeface="Calibri"/>
              </a:rPr>
              <a:t>FORMACIÓN EN NUEVAS TECNOLOGÍAS</a:t>
            </a:r>
            <a:endParaRPr lang="es-ES" sz="1950" kern="1200" spc="-1" dirty="0">
              <a:solidFill>
                <a:prstClr val="black"/>
              </a:solidFill>
              <a:latin typeface="Arial"/>
            </a:endParaRPr>
          </a:p>
          <a:p>
            <a:pPr algn="ctr" defTabSz="685800">
              <a:lnSpc>
                <a:spcPct val="90000"/>
              </a:lnSpc>
              <a:spcAft>
                <a:spcPts val="451"/>
              </a:spcAft>
              <a:buClrTx/>
              <a:defRPr/>
            </a:pPr>
            <a:r>
              <a:rPr lang="es-ES" sz="1950" b="1" spc="-1" dirty="0" err="1">
                <a:solidFill>
                  <a:srgbClr val="FFFFFF"/>
                </a:solidFill>
                <a:latin typeface="Calibri"/>
              </a:rPr>
              <a:t>JavaScript</a:t>
            </a:r>
            <a:endParaRPr lang="es-ES" sz="1950" kern="1200" spc="-1" dirty="0">
              <a:solidFill>
                <a:prstClr val="black"/>
              </a:solidFill>
              <a:latin typeface="Arial"/>
            </a:endParaRPr>
          </a:p>
        </p:txBody>
      </p:sp>
      <p:pic>
        <p:nvPicPr>
          <p:cNvPr id="17" name="Picture 2" descr="C:\Users\icono\Pictures\LOGOS, FOTOS y VIDEOS\Icono-formacion.jpg"/>
          <p:cNvPicPr>
            <a:picLocks noChangeAspect="1" noChangeArrowheads="1"/>
          </p:cNvPicPr>
          <p:nvPr/>
        </p:nvPicPr>
        <p:blipFill>
          <a:blip r:embed="rId3" cstate="print"/>
          <a:srcRect/>
          <a:stretch>
            <a:fillRect/>
          </a:stretch>
        </p:blipFill>
        <p:spPr bwMode="auto">
          <a:xfrm>
            <a:off x="5382090" y="573708"/>
            <a:ext cx="1648254" cy="1620000"/>
          </a:xfrm>
          <a:prstGeom prst="rect">
            <a:avLst/>
          </a:prstGeom>
          <a:noFill/>
        </p:spPr>
      </p:pic>
    </p:spTree>
    <p:extLst>
      <p:ext uri="{BB962C8B-B14F-4D97-AF65-F5344CB8AC3E}">
        <p14:creationId xmlns:p14="http://schemas.microsoft.com/office/powerpoint/2010/main" val="346433614"/>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De donde viene node.js; Una breve história">
            <a:extLst>
              <a:ext uri="{FF2B5EF4-FFF2-40B4-BE49-F238E27FC236}">
                <a16:creationId xmlns:a16="http://schemas.microsoft.com/office/drawing/2014/main" id="{64521AD1-9800-4603-8E14-097367F3532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4942"/>
          <a:stretch/>
        </p:blipFill>
        <p:spPr bwMode="auto">
          <a:xfrm>
            <a:off x="3088141" y="7"/>
            <a:ext cx="6055859" cy="5143493"/>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a:extLst>
              <a:ext uri="{FF2B5EF4-FFF2-40B4-BE49-F238E27FC236}">
                <a16:creationId xmlns:a16="http://schemas.microsoft.com/office/drawing/2014/main" id="{78052D43-D409-41E7-8052-7FC9C8263569}"/>
              </a:ext>
            </a:extLst>
          </p:cNvPr>
          <p:cNvSpPr>
            <a:spLocks noGrp="1"/>
          </p:cNvSpPr>
          <p:nvPr>
            <p:ph type="title"/>
          </p:nvPr>
        </p:nvSpPr>
        <p:spPr>
          <a:xfrm>
            <a:off x="578644" y="107156"/>
            <a:ext cx="2451802" cy="1075588"/>
          </a:xfrm>
        </p:spPr>
        <p:txBody>
          <a:bodyPr spcFirstLastPara="1" vert="horz" wrap="square" lIns="68580" tIns="34290" rIns="68580" bIns="34290" rtlCol="0" anchor="ctr" anchorCtr="0">
            <a:normAutofit/>
          </a:bodyPr>
          <a:lstStyle/>
          <a:p>
            <a:r>
              <a:rPr lang="es-ES" sz="3300" dirty="0"/>
              <a:t>¿Por qué JavaScript?</a:t>
            </a:r>
          </a:p>
        </p:txBody>
      </p:sp>
      <p:sp>
        <p:nvSpPr>
          <p:cNvPr id="4" name="Marcador de texto 3">
            <a:extLst>
              <a:ext uri="{FF2B5EF4-FFF2-40B4-BE49-F238E27FC236}">
                <a16:creationId xmlns:a16="http://schemas.microsoft.com/office/drawing/2014/main" id="{32F73710-6A76-40F0-BBB8-45CCAB29EAD9}"/>
              </a:ext>
            </a:extLst>
          </p:cNvPr>
          <p:cNvSpPr>
            <a:spLocks noGrp="1"/>
          </p:cNvSpPr>
          <p:nvPr>
            <p:ph type="body" idx="1"/>
          </p:nvPr>
        </p:nvSpPr>
        <p:spPr>
          <a:xfrm>
            <a:off x="352300" y="1438956"/>
            <a:ext cx="2342774" cy="2521800"/>
          </a:xfrm>
        </p:spPr>
        <p:txBody>
          <a:bodyPr spcFirstLastPara="1" vert="horz" wrap="square" lIns="68580" tIns="34290" rIns="68580" bIns="34290" rtlCol="0" anchor="t" anchorCtr="0">
            <a:normAutofit fontScale="92500" lnSpcReduction="20000"/>
          </a:bodyPr>
          <a:lstStyle/>
          <a:p>
            <a:endParaRPr lang="en-US" sz="1500" dirty="0"/>
          </a:p>
          <a:p>
            <a:r>
              <a:rPr lang="en-US" sz="1500" dirty="0"/>
              <a:t>JavaScript has certain characteristics that make it very different than other dynamic languages, namely that it has no concept of threads. Its model of concurrency is completely based around events </a:t>
            </a:r>
          </a:p>
          <a:p>
            <a:endParaRPr lang="en-US" sz="1500" dirty="0"/>
          </a:p>
          <a:p>
            <a:pPr algn="r"/>
            <a:r>
              <a:rPr lang="en-US" sz="1500" dirty="0"/>
              <a:t>Ryan Dahl </a:t>
            </a:r>
          </a:p>
        </p:txBody>
      </p:sp>
    </p:spTree>
    <p:extLst>
      <p:ext uri="{BB962C8B-B14F-4D97-AF65-F5344CB8AC3E}">
        <p14:creationId xmlns:p14="http://schemas.microsoft.com/office/powerpoint/2010/main" val="27151546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42"/>
          <p:cNvSpPr txBox="1">
            <a:spLocks noGrp="1"/>
          </p:cNvSpPr>
          <p:nvPr>
            <p:ph type="title"/>
          </p:nvPr>
        </p:nvSpPr>
        <p:spPr>
          <a:xfrm>
            <a:off x="650081" y="864394"/>
            <a:ext cx="7836600" cy="1735800"/>
          </a:xfrm>
          <a:prstGeom prst="rect">
            <a:avLst/>
          </a:prstGeom>
        </p:spPr>
        <p:txBody>
          <a:bodyPr spcFirstLastPara="1" wrap="square" lIns="51425" tIns="51425" rIns="51425" bIns="51425" anchor="ctr" anchorCtr="0">
            <a:noAutofit/>
          </a:bodyPr>
          <a:lstStyle/>
          <a:p>
            <a:pPr marL="0" lvl="0" indent="0" algn="ctr" rtl="0">
              <a:spcBef>
                <a:spcPts val="0"/>
              </a:spcBef>
              <a:spcAft>
                <a:spcPts val="0"/>
              </a:spcAft>
              <a:buNone/>
            </a:pPr>
            <a:r>
              <a:rPr lang="es"/>
              <a:t>Código. Objetos “propios”.</a:t>
            </a:r>
            <a:endParaRPr/>
          </a:p>
        </p:txBody>
      </p:sp>
      <p:sp>
        <p:nvSpPr>
          <p:cNvPr id="281" name="Google Shape;281;p42"/>
          <p:cNvSpPr txBox="1"/>
          <p:nvPr/>
        </p:nvSpPr>
        <p:spPr>
          <a:xfrm>
            <a:off x="2683575" y="2812475"/>
            <a:ext cx="5438700" cy="12891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Clr>
                <a:srgbClr val="FFFFFF"/>
              </a:buClr>
              <a:buSzPts val="1400"/>
              <a:buChar char="●"/>
            </a:pPr>
            <a:r>
              <a:rPr lang="es">
                <a:solidFill>
                  <a:srgbClr val="FFFFFF"/>
                </a:solidFill>
              </a:rPr>
              <a:t>Formas de invocación. Significado de this</a:t>
            </a:r>
            <a:endParaRPr>
              <a:solidFill>
                <a:srgbClr val="FFFFFF"/>
              </a:solidFill>
            </a:endParaRPr>
          </a:p>
          <a:p>
            <a:pPr marL="457200" lvl="0" indent="-317500" algn="l" rtl="0">
              <a:spcBef>
                <a:spcPts val="0"/>
              </a:spcBef>
              <a:spcAft>
                <a:spcPts val="0"/>
              </a:spcAft>
              <a:buClr>
                <a:srgbClr val="FFFFFF"/>
              </a:buClr>
              <a:buSzPts val="1400"/>
              <a:buChar char="●"/>
            </a:pPr>
            <a:r>
              <a:rPr lang="es">
                <a:solidFill>
                  <a:srgbClr val="FFFFFF"/>
                </a:solidFill>
              </a:rPr>
              <a:t>Problema de this en los callbacks</a:t>
            </a:r>
            <a:endParaRPr>
              <a:solidFill>
                <a:srgbClr val="FFFFFF"/>
              </a:solidFill>
            </a:endParaRPr>
          </a:p>
          <a:p>
            <a:pPr marL="457200" lvl="0" indent="-317500" algn="l" rtl="0">
              <a:spcBef>
                <a:spcPts val="0"/>
              </a:spcBef>
              <a:spcAft>
                <a:spcPts val="0"/>
              </a:spcAft>
              <a:buClr>
                <a:srgbClr val="FFFFFF"/>
              </a:buClr>
              <a:buSzPts val="1400"/>
              <a:buChar char="●"/>
            </a:pPr>
            <a:r>
              <a:rPr lang="es">
                <a:solidFill>
                  <a:srgbClr val="FFFFFF"/>
                </a:solidFill>
              </a:rPr>
              <a:t>Soluciones</a:t>
            </a:r>
            <a:endParaRPr>
              <a:solidFill>
                <a:srgbClr val="FFFFFF"/>
              </a:solidFill>
            </a:endParaRPr>
          </a:p>
        </p:txBody>
      </p:sp>
      <p:pic>
        <p:nvPicPr>
          <p:cNvPr id="4" name="Graphic 5" descr="Documento">
            <a:extLst>
              <a:ext uri="{FF2B5EF4-FFF2-40B4-BE49-F238E27FC236}">
                <a16:creationId xmlns:a16="http://schemas.microsoft.com/office/drawing/2014/main" id="{73B24A0F-11DF-4D2E-AE77-A5258BFADC4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650081" y="2571750"/>
            <a:ext cx="1224486" cy="1224486"/>
          </a:xfrm>
          <a:prstGeom prst="rect">
            <a:avLst/>
          </a:prstGeom>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12"/>
          <p:cNvSpPr txBox="1">
            <a:spLocks noGrp="1"/>
          </p:cNvSpPr>
          <p:nvPr>
            <p:ph type="title"/>
          </p:nvPr>
        </p:nvSpPr>
        <p:spPr>
          <a:xfrm>
            <a:off x="1314450" y="2028825"/>
            <a:ext cx="7472400" cy="6858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ES" dirty="0"/>
              <a:t>Patrones en la OOP</a:t>
            </a:r>
            <a:endParaRPr dirty="0"/>
          </a:p>
        </p:txBody>
      </p:sp>
      <p:sp>
        <p:nvSpPr>
          <p:cNvPr id="88" name="Google Shape;88;p12"/>
          <p:cNvSpPr txBox="1">
            <a:spLocks noGrp="1"/>
          </p:cNvSpPr>
          <p:nvPr>
            <p:ph type="body" idx="1"/>
          </p:nvPr>
        </p:nvSpPr>
        <p:spPr>
          <a:xfrm>
            <a:off x="1314450" y="2593181"/>
            <a:ext cx="7472400" cy="16932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ES" dirty="0"/>
              <a:t>Patrón Constructor</a:t>
            </a:r>
          </a:p>
          <a:p>
            <a:pPr marL="0" lvl="0" indent="0" algn="l" rtl="0">
              <a:spcBef>
                <a:spcPts val="0"/>
              </a:spcBef>
              <a:spcAft>
                <a:spcPts val="0"/>
              </a:spcAft>
              <a:buNone/>
            </a:pPr>
            <a:r>
              <a:rPr lang="es-ES" dirty="0"/>
              <a:t>Patrón Module y Factory</a:t>
            </a:r>
            <a:endParaRPr dirty="0"/>
          </a:p>
        </p:txBody>
      </p:sp>
    </p:spTree>
    <p:extLst>
      <p:ext uri="{BB962C8B-B14F-4D97-AF65-F5344CB8AC3E}">
        <p14:creationId xmlns:p14="http://schemas.microsoft.com/office/powerpoint/2010/main" val="138865897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p43"/>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Objetos propios. Funciones constructoras.</a:t>
            </a:r>
            <a:endParaRPr/>
          </a:p>
        </p:txBody>
      </p:sp>
      <p:sp>
        <p:nvSpPr>
          <p:cNvPr id="287" name="Google Shape;287;p43"/>
          <p:cNvSpPr txBox="1">
            <a:spLocks noGrp="1"/>
          </p:cNvSpPr>
          <p:nvPr>
            <p:ph type="body" idx="1"/>
          </p:nvPr>
        </p:nvSpPr>
        <p:spPr>
          <a:xfrm>
            <a:off x="592925" y="785825"/>
            <a:ext cx="8023500" cy="1465500"/>
          </a:xfrm>
          <a:prstGeom prst="rect">
            <a:avLst/>
          </a:prstGeom>
        </p:spPr>
        <p:txBody>
          <a:bodyPr spcFirstLastPara="1" wrap="square" lIns="51425" tIns="51425" rIns="51425" bIns="51425" anchor="t" anchorCtr="0">
            <a:noAutofit/>
          </a:bodyPr>
          <a:lstStyle/>
          <a:p>
            <a:pPr marL="457200" marR="0" lvl="0" indent="-355600" algn="l" rtl="0">
              <a:lnSpc>
                <a:spcPct val="100000"/>
              </a:lnSpc>
              <a:spcBef>
                <a:spcPts val="0"/>
              </a:spcBef>
              <a:spcAft>
                <a:spcPts val="0"/>
              </a:spcAft>
              <a:buClr>
                <a:srgbClr val="4A4A4A"/>
              </a:buClr>
              <a:buSzPts val="2000"/>
              <a:buFont typeface="Helvetica Neue Light"/>
              <a:buChar char="●"/>
            </a:pPr>
            <a:r>
              <a:rPr lang="es"/>
              <a:t>Internamente utilizan la referencia this, definiendo una serie de propiedades</a:t>
            </a:r>
            <a:endParaRPr/>
          </a:p>
          <a:p>
            <a:pPr marL="457200" marR="0" lvl="0" indent="-355600" algn="l" rtl="0">
              <a:lnSpc>
                <a:spcPct val="100000"/>
              </a:lnSpc>
              <a:spcBef>
                <a:spcPts val="0"/>
              </a:spcBef>
              <a:spcAft>
                <a:spcPts val="0"/>
              </a:spcAft>
              <a:buClr>
                <a:srgbClr val="4A4A4A"/>
              </a:buClr>
              <a:buSzPts val="2000"/>
              <a:buFont typeface="Helvetica Neue Light"/>
              <a:buChar char="●"/>
            </a:pPr>
            <a:r>
              <a:rPr lang="es"/>
              <a:t>Si se invocan utilizando new producen la instanciación de un nuevo objeto, que queda ligado al prototipo de la función constructora.</a:t>
            </a:r>
            <a:endParaRPr/>
          </a:p>
        </p:txBody>
      </p:sp>
      <p:sp>
        <p:nvSpPr>
          <p:cNvPr id="288" name="Google Shape;288;p43"/>
          <p:cNvSpPr txBox="1"/>
          <p:nvPr/>
        </p:nvSpPr>
        <p:spPr>
          <a:xfrm>
            <a:off x="2179125" y="2334375"/>
            <a:ext cx="6160800" cy="2170500"/>
          </a:xfrm>
          <a:prstGeom prst="rect">
            <a:avLst/>
          </a:prstGeom>
          <a:noFill/>
          <a:ln>
            <a:noFill/>
          </a:ln>
        </p:spPr>
        <p:txBody>
          <a:bodyPr spcFirstLastPara="1" wrap="square" lIns="91425" tIns="91425" rIns="91425" bIns="91425" anchor="ctr" anchorCtr="0">
            <a:noAutofit/>
          </a:bodyPr>
          <a:lstStyle/>
          <a:p>
            <a:pPr marL="457200" lvl="0" indent="-342900" algn="l" rtl="0">
              <a:lnSpc>
                <a:spcPct val="115000"/>
              </a:lnSpc>
              <a:spcBef>
                <a:spcPts val="0"/>
              </a:spcBef>
              <a:spcAft>
                <a:spcPts val="0"/>
              </a:spcAft>
              <a:buSzPts val="1800"/>
              <a:buChar char="●"/>
            </a:pPr>
            <a:r>
              <a:rPr lang="es" sz="1800"/>
              <a:t>se crea un </a:t>
            </a:r>
            <a:r>
              <a:rPr lang="es" sz="1800" b="1"/>
              <a:t>objeto genérico </a:t>
            </a:r>
            <a:r>
              <a:rPr lang="es" sz="1800"/>
              <a:t>del tipo  </a:t>
            </a:r>
            <a:r>
              <a:rPr lang="es" sz="1800" i="1"/>
              <a:t>Object</a:t>
            </a:r>
            <a:endParaRPr sz="1800" i="1"/>
          </a:p>
          <a:p>
            <a:pPr marL="457200" lvl="0" indent="-342900" algn="l" rtl="0">
              <a:lnSpc>
                <a:spcPct val="115000"/>
              </a:lnSpc>
              <a:spcBef>
                <a:spcPts val="0"/>
              </a:spcBef>
              <a:spcAft>
                <a:spcPts val="0"/>
              </a:spcAft>
              <a:buSzPts val="1800"/>
              <a:buChar char="●"/>
            </a:pPr>
            <a:r>
              <a:rPr lang="es" sz="1800"/>
              <a:t>se </a:t>
            </a:r>
            <a:r>
              <a:rPr lang="es" sz="1800" b="1"/>
              <a:t>asigna</a:t>
            </a:r>
            <a:r>
              <a:rPr lang="es" sz="1800"/>
              <a:t> al prototipo de ese objeto genérico la función constructora invocada mediante new</a:t>
            </a:r>
            <a:endParaRPr sz="1800"/>
          </a:p>
          <a:p>
            <a:pPr marL="457200" lvl="0" indent="-342900" algn="l" rtl="0">
              <a:lnSpc>
                <a:spcPct val="115000"/>
              </a:lnSpc>
              <a:spcBef>
                <a:spcPts val="0"/>
              </a:spcBef>
              <a:spcAft>
                <a:spcPts val="0"/>
              </a:spcAft>
              <a:buSzPts val="1800"/>
              <a:buChar char="●"/>
            </a:pPr>
            <a:r>
              <a:rPr lang="es" sz="1800"/>
              <a:t>se </a:t>
            </a:r>
            <a:r>
              <a:rPr lang="es" sz="1800" b="1"/>
              <a:t>ejecuta</a:t>
            </a:r>
            <a:r>
              <a:rPr lang="es" sz="1800"/>
              <a:t> la función constructora</a:t>
            </a:r>
            <a:endParaRPr sz="1800"/>
          </a:p>
          <a:p>
            <a:pPr marL="457200" lvl="0" indent="-342900" algn="l" rtl="0">
              <a:lnSpc>
                <a:spcPct val="115000"/>
              </a:lnSpc>
              <a:spcBef>
                <a:spcPts val="0"/>
              </a:spcBef>
              <a:spcAft>
                <a:spcPts val="0"/>
              </a:spcAft>
              <a:buSzPts val="1800"/>
              <a:buChar char="●"/>
            </a:pPr>
            <a:r>
              <a:rPr lang="es" sz="1800"/>
              <a:t>se devuelve el objeto inicialmente de tipo </a:t>
            </a:r>
            <a:r>
              <a:rPr lang="es" sz="1800" i="1"/>
              <a:t>Object </a:t>
            </a:r>
            <a:r>
              <a:rPr lang="es" sz="1800"/>
              <a:t>pero cuyo prototipo a cambiado a la clase constructora</a:t>
            </a:r>
            <a:endParaRPr sz="1800"/>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B28DB6A-5FB2-428D-B436-A70C41B82A72}"/>
              </a:ext>
            </a:extLst>
          </p:cNvPr>
          <p:cNvSpPr>
            <a:spLocks noGrp="1"/>
          </p:cNvSpPr>
          <p:nvPr>
            <p:ph type="title"/>
          </p:nvPr>
        </p:nvSpPr>
        <p:spPr/>
        <p:txBody>
          <a:bodyPr/>
          <a:lstStyle/>
          <a:p>
            <a:r>
              <a:rPr lang="es-ES" dirty="0"/>
              <a:t>El prototipo (</a:t>
            </a:r>
            <a:r>
              <a:rPr lang="es-ES" dirty="0" err="1"/>
              <a:t>prototype</a:t>
            </a:r>
            <a:r>
              <a:rPr lang="es-ES" dirty="0"/>
              <a:t>)</a:t>
            </a:r>
          </a:p>
        </p:txBody>
      </p:sp>
      <p:sp>
        <p:nvSpPr>
          <p:cNvPr id="5" name="Rectángulo 4">
            <a:extLst>
              <a:ext uri="{FF2B5EF4-FFF2-40B4-BE49-F238E27FC236}">
                <a16:creationId xmlns:a16="http://schemas.microsoft.com/office/drawing/2014/main" id="{12556D48-CD99-4652-AE59-7755A9B1706C}"/>
              </a:ext>
            </a:extLst>
          </p:cNvPr>
          <p:cNvSpPr/>
          <p:nvPr/>
        </p:nvSpPr>
        <p:spPr>
          <a:xfrm>
            <a:off x="1121229" y="1522567"/>
            <a:ext cx="623087" cy="509797"/>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s-ES" dirty="0"/>
              <a:t>#ref</a:t>
            </a:r>
          </a:p>
        </p:txBody>
      </p:sp>
      <p:sp>
        <p:nvSpPr>
          <p:cNvPr id="6" name="Elipse 5">
            <a:extLst>
              <a:ext uri="{FF2B5EF4-FFF2-40B4-BE49-F238E27FC236}">
                <a16:creationId xmlns:a16="http://schemas.microsoft.com/office/drawing/2014/main" id="{9D18176B-591E-473F-9ADE-337E9D4FB064}"/>
              </a:ext>
            </a:extLst>
          </p:cNvPr>
          <p:cNvSpPr/>
          <p:nvPr/>
        </p:nvSpPr>
        <p:spPr>
          <a:xfrm>
            <a:off x="1744316" y="2379059"/>
            <a:ext cx="1666959" cy="16669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prop_1</a:t>
            </a:r>
          </a:p>
          <a:p>
            <a:pPr algn="ctr"/>
            <a:r>
              <a:rPr lang="es-ES" dirty="0"/>
              <a:t>prop_2</a:t>
            </a:r>
          </a:p>
          <a:p>
            <a:pPr algn="ctr"/>
            <a:r>
              <a:rPr lang="es-ES" dirty="0"/>
              <a:t>…</a:t>
            </a:r>
          </a:p>
          <a:p>
            <a:pPr algn="ctr"/>
            <a:r>
              <a:rPr lang="es-ES" dirty="0"/>
              <a:t>constructor</a:t>
            </a:r>
          </a:p>
          <a:p>
            <a:pPr algn="ctr"/>
            <a:r>
              <a:rPr lang="es-ES" dirty="0"/>
              <a:t>__proto__</a:t>
            </a:r>
          </a:p>
        </p:txBody>
      </p:sp>
      <p:cxnSp>
        <p:nvCxnSpPr>
          <p:cNvPr id="7" name="Conector recto de flecha 6">
            <a:extLst>
              <a:ext uri="{FF2B5EF4-FFF2-40B4-BE49-F238E27FC236}">
                <a16:creationId xmlns:a16="http://schemas.microsoft.com/office/drawing/2014/main" id="{2A2DA62D-8F17-4271-803D-AB17806B57E6}"/>
              </a:ext>
            </a:extLst>
          </p:cNvPr>
          <p:cNvCxnSpPr>
            <a:stCxn id="5" idx="2"/>
            <a:endCxn id="6" idx="1"/>
          </p:cNvCxnSpPr>
          <p:nvPr/>
        </p:nvCxnSpPr>
        <p:spPr>
          <a:xfrm>
            <a:off x="1432773" y="2032364"/>
            <a:ext cx="555663" cy="59081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8" name="Rectángulo 7">
            <a:extLst>
              <a:ext uri="{FF2B5EF4-FFF2-40B4-BE49-F238E27FC236}">
                <a16:creationId xmlns:a16="http://schemas.microsoft.com/office/drawing/2014/main" id="{B0E4E87E-E1F9-4E8F-B0A1-A45C212432FA}"/>
              </a:ext>
            </a:extLst>
          </p:cNvPr>
          <p:cNvSpPr/>
          <p:nvPr/>
        </p:nvSpPr>
        <p:spPr>
          <a:xfrm>
            <a:off x="2744164" y="933379"/>
            <a:ext cx="623087" cy="509797"/>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s-ES" dirty="0"/>
              <a:t>#ref</a:t>
            </a:r>
          </a:p>
        </p:txBody>
      </p:sp>
      <p:sp>
        <p:nvSpPr>
          <p:cNvPr id="9" name="Elipse 8">
            <a:extLst>
              <a:ext uri="{FF2B5EF4-FFF2-40B4-BE49-F238E27FC236}">
                <a16:creationId xmlns:a16="http://schemas.microsoft.com/office/drawing/2014/main" id="{98CA9B2F-03EE-4238-8F5A-A88482D5ACA2}"/>
              </a:ext>
            </a:extLst>
          </p:cNvPr>
          <p:cNvSpPr/>
          <p:nvPr/>
        </p:nvSpPr>
        <p:spPr>
          <a:xfrm>
            <a:off x="4235315" y="880515"/>
            <a:ext cx="1666959" cy="1666959"/>
          </a:xfrm>
          <a:prstGeom prst="ellipse">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s-ES" dirty="0" err="1"/>
              <a:t>length</a:t>
            </a:r>
            <a:endParaRPr lang="es-ES" dirty="0"/>
          </a:p>
          <a:p>
            <a:pPr algn="ctr"/>
            <a:r>
              <a:rPr lang="es-ES" dirty="0" err="1"/>
              <a:t>prototype</a:t>
            </a:r>
            <a:endParaRPr lang="es-ES" dirty="0"/>
          </a:p>
        </p:txBody>
      </p:sp>
      <p:sp>
        <p:nvSpPr>
          <p:cNvPr id="11" name="Elipse 10">
            <a:extLst>
              <a:ext uri="{FF2B5EF4-FFF2-40B4-BE49-F238E27FC236}">
                <a16:creationId xmlns:a16="http://schemas.microsoft.com/office/drawing/2014/main" id="{74606444-EAE9-4690-B2CC-3312AB07E6E4}"/>
              </a:ext>
            </a:extLst>
          </p:cNvPr>
          <p:cNvSpPr/>
          <p:nvPr/>
        </p:nvSpPr>
        <p:spPr>
          <a:xfrm>
            <a:off x="6877747" y="880515"/>
            <a:ext cx="1666959" cy="16669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constructor</a:t>
            </a:r>
          </a:p>
          <a:p>
            <a:pPr algn="ctr"/>
            <a:r>
              <a:rPr lang="es-ES" dirty="0"/>
              <a:t>__proto__</a:t>
            </a:r>
          </a:p>
        </p:txBody>
      </p:sp>
      <p:cxnSp>
        <p:nvCxnSpPr>
          <p:cNvPr id="13" name="Conector recto de flecha 12">
            <a:extLst>
              <a:ext uri="{FF2B5EF4-FFF2-40B4-BE49-F238E27FC236}">
                <a16:creationId xmlns:a16="http://schemas.microsoft.com/office/drawing/2014/main" id="{AC851D0B-5DB1-4059-9533-B53E9630FE14}"/>
              </a:ext>
            </a:extLst>
          </p:cNvPr>
          <p:cNvCxnSpPr>
            <a:stCxn id="8" idx="3"/>
            <a:endCxn id="9" idx="2"/>
          </p:cNvCxnSpPr>
          <p:nvPr/>
        </p:nvCxnSpPr>
        <p:spPr>
          <a:xfrm>
            <a:off x="3367251" y="1188278"/>
            <a:ext cx="868064" cy="525717"/>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15" name="Conector recto de flecha 14">
            <a:extLst>
              <a:ext uri="{FF2B5EF4-FFF2-40B4-BE49-F238E27FC236}">
                <a16:creationId xmlns:a16="http://schemas.microsoft.com/office/drawing/2014/main" id="{9E9B0EB6-E624-4780-8330-7619BBC738A7}"/>
              </a:ext>
            </a:extLst>
          </p:cNvPr>
          <p:cNvCxnSpPr>
            <a:endCxn id="9" idx="3"/>
          </p:cNvCxnSpPr>
          <p:nvPr/>
        </p:nvCxnSpPr>
        <p:spPr>
          <a:xfrm flipV="1">
            <a:off x="3055707" y="2303354"/>
            <a:ext cx="1423728" cy="11438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Conector recto de flecha 16">
            <a:extLst>
              <a:ext uri="{FF2B5EF4-FFF2-40B4-BE49-F238E27FC236}">
                <a16:creationId xmlns:a16="http://schemas.microsoft.com/office/drawing/2014/main" id="{325CCA55-8899-4432-AD42-DF131B8D7DA3}"/>
              </a:ext>
            </a:extLst>
          </p:cNvPr>
          <p:cNvCxnSpPr>
            <a:endCxn id="11" idx="2"/>
          </p:cNvCxnSpPr>
          <p:nvPr/>
        </p:nvCxnSpPr>
        <p:spPr>
          <a:xfrm flipV="1">
            <a:off x="5502584" y="1713995"/>
            <a:ext cx="1375163" cy="1269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Conector recto de flecha 18">
            <a:extLst>
              <a:ext uri="{FF2B5EF4-FFF2-40B4-BE49-F238E27FC236}">
                <a16:creationId xmlns:a16="http://schemas.microsoft.com/office/drawing/2014/main" id="{479B0C4E-1DD3-4E90-867B-5A933C99FB80}"/>
              </a:ext>
            </a:extLst>
          </p:cNvPr>
          <p:cNvCxnSpPr>
            <a:endCxn id="11" idx="3"/>
          </p:cNvCxnSpPr>
          <p:nvPr/>
        </p:nvCxnSpPr>
        <p:spPr>
          <a:xfrm flipV="1">
            <a:off x="3055707" y="2303354"/>
            <a:ext cx="4066160" cy="13947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CuadroTexto 20">
            <a:extLst>
              <a:ext uri="{FF2B5EF4-FFF2-40B4-BE49-F238E27FC236}">
                <a16:creationId xmlns:a16="http://schemas.microsoft.com/office/drawing/2014/main" id="{6A20112A-6C99-408A-B4F0-E43B7E1EE86D}"/>
              </a:ext>
            </a:extLst>
          </p:cNvPr>
          <p:cNvSpPr txBox="1"/>
          <p:nvPr/>
        </p:nvSpPr>
        <p:spPr>
          <a:xfrm>
            <a:off x="5627618" y="402412"/>
            <a:ext cx="2521535" cy="600164"/>
          </a:xfrm>
          <a:prstGeom prst="rect">
            <a:avLst/>
          </a:prstGeom>
          <a:noFill/>
        </p:spPr>
        <p:txBody>
          <a:bodyPr wrap="square">
            <a:spAutoFit/>
          </a:bodyPr>
          <a:lstStyle/>
          <a:p>
            <a:r>
              <a:rPr lang="es-ES" sz="1100" dirty="0"/>
              <a:t>Al crear una función sus propiedades incluye </a:t>
            </a:r>
            <a:r>
              <a:rPr lang="es-ES" sz="1100" dirty="0" err="1"/>
              <a:t>prototype</a:t>
            </a:r>
            <a:r>
              <a:rPr lang="es-ES" sz="1100" dirty="0"/>
              <a:t> que apunta a un determinado objeto</a:t>
            </a:r>
          </a:p>
        </p:txBody>
      </p:sp>
      <p:sp>
        <p:nvSpPr>
          <p:cNvPr id="23" name="CuadroTexto 22">
            <a:extLst>
              <a:ext uri="{FF2B5EF4-FFF2-40B4-BE49-F238E27FC236}">
                <a16:creationId xmlns:a16="http://schemas.microsoft.com/office/drawing/2014/main" id="{C24CEF40-405F-4CDF-ACED-BE9B4BC4F9E3}"/>
              </a:ext>
            </a:extLst>
          </p:cNvPr>
          <p:cNvSpPr txBox="1"/>
          <p:nvPr/>
        </p:nvSpPr>
        <p:spPr>
          <a:xfrm>
            <a:off x="5088787" y="3294254"/>
            <a:ext cx="3499804" cy="1107996"/>
          </a:xfrm>
          <a:prstGeom prst="rect">
            <a:avLst/>
          </a:prstGeom>
          <a:noFill/>
        </p:spPr>
        <p:txBody>
          <a:bodyPr wrap="square">
            <a:spAutoFit/>
          </a:bodyPr>
          <a:lstStyle/>
          <a:p>
            <a:r>
              <a:rPr lang="es-ES" sz="1100" dirty="0"/>
              <a:t>Al usar la función como constructora creamos un objeto que a su vez incluye las propiedades:</a:t>
            </a:r>
          </a:p>
          <a:p>
            <a:pPr marL="171450" indent="-171450">
              <a:buFont typeface="Arial" panose="020B0604020202020204" pitchFamily="34" charset="0"/>
              <a:buChar char="•"/>
            </a:pPr>
            <a:r>
              <a:rPr lang="es-ES" sz="1100" dirty="0"/>
              <a:t>- constructor, que apunta a la función constructora</a:t>
            </a:r>
          </a:p>
          <a:p>
            <a:pPr marL="171450" indent="-171450">
              <a:buFont typeface="Arial" panose="020B0604020202020204" pitchFamily="34" charset="0"/>
              <a:buChar char="•"/>
            </a:pPr>
            <a:r>
              <a:rPr lang="es-ES" sz="1100" dirty="0"/>
              <a:t>__proto__ que hace referencia al prototipo del objeto, proporcionado a su vez por la función constructora</a:t>
            </a:r>
          </a:p>
        </p:txBody>
      </p:sp>
    </p:spTree>
    <p:extLst>
      <p:ext uri="{BB962C8B-B14F-4D97-AF65-F5344CB8AC3E}">
        <p14:creationId xmlns:p14="http://schemas.microsoft.com/office/powerpoint/2010/main" val="242794672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Google Shape;293;p44"/>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Constructoras y métodos. Prototype</a:t>
            </a:r>
            <a:endParaRPr/>
          </a:p>
        </p:txBody>
      </p:sp>
      <p:sp>
        <p:nvSpPr>
          <p:cNvPr id="294" name="Google Shape;294;p44"/>
          <p:cNvSpPr txBox="1">
            <a:spLocks noGrp="1"/>
          </p:cNvSpPr>
          <p:nvPr>
            <p:ph type="body" idx="1"/>
          </p:nvPr>
        </p:nvSpPr>
        <p:spPr>
          <a:xfrm>
            <a:off x="578650" y="1076676"/>
            <a:ext cx="7836600" cy="2656800"/>
          </a:xfrm>
          <a:prstGeom prst="rect">
            <a:avLst/>
          </a:prstGeom>
        </p:spPr>
        <p:txBody>
          <a:bodyPr spcFirstLastPara="1" wrap="square" lIns="51425" tIns="51425" rIns="51425" bIns="51425" anchor="t" anchorCtr="0">
            <a:noAutofit/>
          </a:bodyPr>
          <a:lstStyle/>
          <a:p>
            <a:pPr marL="457200" marR="0" lvl="0" indent="-355600" algn="l" rtl="0">
              <a:lnSpc>
                <a:spcPct val="100000"/>
              </a:lnSpc>
              <a:spcBef>
                <a:spcPts val="0"/>
              </a:spcBef>
              <a:spcAft>
                <a:spcPts val="0"/>
              </a:spcAft>
              <a:buClr>
                <a:srgbClr val="4A4A4A"/>
              </a:buClr>
              <a:buSzPts val="2000"/>
              <a:buFont typeface="Helvetica Neue Light"/>
              <a:buChar char="●"/>
            </a:pPr>
            <a:r>
              <a:rPr lang="es"/>
              <a:t>Se pueden incorporar métodos en las funciones constructoras propias que creamos.</a:t>
            </a:r>
            <a:br>
              <a:rPr lang="es"/>
            </a:br>
            <a:endParaRPr/>
          </a:p>
          <a:p>
            <a:pPr marL="457200" marR="0" lvl="0" indent="-355600" algn="l" rtl="0">
              <a:lnSpc>
                <a:spcPct val="100000"/>
              </a:lnSpc>
              <a:spcBef>
                <a:spcPts val="0"/>
              </a:spcBef>
              <a:spcAft>
                <a:spcPts val="0"/>
              </a:spcAft>
              <a:buClr>
                <a:srgbClr val="4A4A4A"/>
              </a:buClr>
              <a:buSzPts val="2000"/>
              <a:buFont typeface="Helvetica Neue Light"/>
              <a:buChar char="●"/>
            </a:pPr>
            <a:r>
              <a:rPr lang="es"/>
              <a:t>Cada instancia en la que invocamos un constructor copiaría en el nuevo objeto los métodos que contiene dicho constructor</a:t>
            </a:r>
            <a:endParaRPr/>
          </a:p>
          <a:p>
            <a:pPr marL="0" marR="0" lvl="0" indent="0" algn="l" rtl="0">
              <a:lnSpc>
                <a:spcPct val="100000"/>
              </a:lnSpc>
              <a:spcBef>
                <a:spcPts val="0"/>
              </a:spcBef>
              <a:spcAft>
                <a:spcPts val="0"/>
              </a:spcAft>
              <a:buNone/>
            </a:pPr>
            <a:endParaRPr/>
          </a:p>
          <a:p>
            <a:pPr marL="457200" marR="0" lvl="0" indent="-355600" algn="l" rtl="0">
              <a:lnSpc>
                <a:spcPct val="100000"/>
              </a:lnSpc>
              <a:spcBef>
                <a:spcPts val="0"/>
              </a:spcBef>
              <a:spcAft>
                <a:spcPts val="0"/>
              </a:spcAft>
              <a:buSzPts val="2000"/>
              <a:buChar char="●"/>
            </a:pPr>
            <a:r>
              <a:rPr lang="es"/>
              <a:t>Para evitar ese problema, podemos reescribir la función constructora utilizando el objeto prototype.</a:t>
            </a:r>
            <a:br>
              <a:rPr lang="es"/>
            </a:br>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Google Shape;299;p45"/>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¿Que es el prototype?</a:t>
            </a:r>
            <a:endParaRPr/>
          </a:p>
        </p:txBody>
      </p:sp>
      <p:sp>
        <p:nvSpPr>
          <p:cNvPr id="300" name="Google Shape;300;p45"/>
          <p:cNvSpPr txBox="1">
            <a:spLocks noGrp="1"/>
          </p:cNvSpPr>
          <p:nvPr>
            <p:ph type="body" idx="1"/>
          </p:nvPr>
        </p:nvSpPr>
        <p:spPr>
          <a:xfrm>
            <a:off x="578656" y="1310838"/>
            <a:ext cx="7836600" cy="2521800"/>
          </a:xfrm>
          <a:prstGeom prst="rect">
            <a:avLst/>
          </a:prstGeom>
        </p:spPr>
        <p:txBody>
          <a:bodyPr spcFirstLastPara="1" wrap="square" lIns="51425" tIns="51425" rIns="51425" bIns="51425" anchor="t" anchorCtr="0">
            <a:noAutofit/>
          </a:bodyPr>
          <a:lstStyle/>
          <a:p>
            <a:pPr marL="457200" lvl="0" indent="-355600" algn="l" rtl="0">
              <a:spcBef>
                <a:spcPts val="0"/>
              </a:spcBef>
              <a:spcAft>
                <a:spcPts val="0"/>
              </a:spcAft>
              <a:buSzPts val="2000"/>
              <a:buChar char="●"/>
            </a:pPr>
            <a:r>
              <a:rPr lang="es"/>
              <a:t>Todos los objetos tienen una propiedad denominada prototipo (prototype) que apunta al objeto (función) a partir del que han sido creados:</a:t>
            </a:r>
            <a:endParaRPr/>
          </a:p>
          <a:p>
            <a:pPr marL="914400" lvl="1" indent="-323850" algn="l" rtl="0">
              <a:spcBef>
                <a:spcPts val="0"/>
              </a:spcBef>
              <a:spcAft>
                <a:spcPts val="0"/>
              </a:spcAft>
              <a:buSzPts val="1500"/>
              <a:buChar char="○"/>
            </a:pPr>
            <a:r>
              <a:rPr lang="es"/>
              <a:t>el objeto genérico Object.</a:t>
            </a:r>
            <a:endParaRPr/>
          </a:p>
          <a:p>
            <a:pPr marL="914400" lvl="1" indent="-323850" algn="l" rtl="0">
              <a:spcBef>
                <a:spcPts val="0"/>
              </a:spcBef>
              <a:spcAft>
                <a:spcPts val="0"/>
              </a:spcAft>
              <a:buSzPts val="1500"/>
              <a:buChar char="○"/>
            </a:pPr>
            <a:r>
              <a:rPr lang="es"/>
              <a:t>alguno de los objetos predefinidos, Array, Date …</a:t>
            </a:r>
            <a:endParaRPr/>
          </a:p>
          <a:p>
            <a:pPr marL="914400" lvl="1" indent="-323850" algn="l" rtl="0">
              <a:spcBef>
                <a:spcPts val="0"/>
              </a:spcBef>
              <a:spcAft>
                <a:spcPts val="0"/>
              </a:spcAft>
              <a:buSzPts val="1500"/>
              <a:buChar char="○"/>
            </a:pPr>
            <a:r>
              <a:rPr lang="es"/>
              <a:t>un objeto de igual nombre, en caso de una función</a:t>
            </a:r>
            <a:endParaRPr/>
          </a:p>
          <a:p>
            <a:pPr marL="914400" lvl="1" indent="-323850" algn="l" rtl="0">
              <a:spcBef>
                <a:spcPts val="0"/>
              </a:spcBef>
              <a:spcAft>
                <a:spcPts val="0"/>
              </a:spcAft>
              <a:buSzPts val="1500"/>
              <a:buChar char="○"/>
            </a:pPr>
            <a:r>
              <a:rPr lang="es"/>
              <a:t>un objeto definido por el usuario</a:t>
            </a:r>
            <a:endParaRP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p46"/>
          <p:cNvSpPr txBox="1">
            <a:spLocks noGrp="1"/>
          </p:cNvSpPr>
          <p:nvPr>
            <p:ph type="title"/>
          </p:nvPr>
        </p:nvSpPr>
        <p:spPr>
          <a:xfrm>
            <a:off x="650081" y="864394"/>
            <a:ext cx="7836600" cy="1735800"/>
          </a:xfrm>
          <a:prstGeom prst="rect">
            <a:avLst/>
          </a:prstGeom>
        </p:spPr>
        <p:txBody>
          <a:bodyPr spcFirstLastPara="1" wrap="square" lIns="51425" tIns="51425" rIns="51425" bIns="51425" anchor="ctr" anchorCtr="0">
            <a:noAutofit/>
          </a:bodyPr>
          <a:lstStyle/>
          <a:p>
            <a:pPr marL="0" lvl="0" indent="0" algn="ctr" rtl="0">
              <a:spcBef>
                <a:spcPts val="0"/>
              </a:spcBef>
              <a:spcAft>
                <a:spcPts val="0"/>
              </a:spcAft>
              <a:buNone/>
            </a:pPr>
            <a:r>
              <a:rPr lang="es"/>
              <a:t>Código. Objetos “propios”.</a:t>
            </a:r>
            <a:endParaRPr/>
          </a:p>
        </p:txBody>
      </p:sp>
      <p:sp>
        <p:nvSpPr>
          <p:cNvPr id="306" name="Google Shape;306;p46"/>
          <p:cNvSpPr txBox="1"/>
          <p:nvPr/>
        </p:nvSpPr>
        <p:spPr>
          <a:xfrm>
            <a:off x="2683575" y="2812475"/>
            <a:ext cx="5438700" cy="12891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Clr>
                <a:srgbClr val="FFFFFF"/>
              </a:buClr>
              <a:buSzPts val="1400"/>
              <a:buChar char="●"/>
            </a:pPr>
            <a:r>
              <a:rPr lang="es">
                <a:solidFill>
                  <a:srgbClr val="FFFFFF"/>
                </a:solidFill>
              </a:rPr>
              <a:t>Funciones constructoras</a:t>
            </a:r>
            <a:endParaRPr>
              <a:solidFill>
                <a:srgbClr val="FFFFFF"/>
              </a:solidFill>
            </a:endParaRPr>
          </a:p>
          <a:p>
            <a:pPr marL="457200" lvl="0" indent="-317500" algn="l" rtl="0">
              <a:spcBef>
                <a:spcPts val="0"/>
              </a:spcBef>
              <a:spcAft>
                <a:spcPts val="0"/>
              </a:spcAft>
              <a:buClr>
                <a:srgbClr val="FFFFFF"/>
              </a:buClr>
              <a:buSzPts val="1400"/>
              <a:buChar char="●"/>
            </a:pPr>
            <a:r>
              <a:rPr lang="es">
                <a:solidFill>
                  <a:srgbClr val="FFFFFF"/>
                </a:solidFill>
              </a:rPr>
              <a:t>Métodos en el prototipo</a:t>
            </a:r>
            <a:endParaRPr>
              <a:solidFill>
                <a:srgbClr val="FFFFFF"/>
              </a:solidFill>
            </a:endParaRPr>
          </a:p>
        </p:txBody>
      </p:sp>
      <p:pic>
        <p:nvPicPr>
          <p:cNvPr id="4" name="Graphic 5" descr="Documento">
            <a:extLst>
              <a:ext uri="{FF2B5EF4-FFF2-40B4-BE49-F238E27FC236}">
                <a16:creationId xmlns:a16="http://schemas.microsoft.com/office/drawing/2014/main" id="{D2D1F80F-BCE2-4FFE-AFC4-E3B874432D2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650081" y="2571750"/>
            <a:ext cx="1224486" cy="1224486"/>
          </a:xfrm>
          <a:prstGeom prst="rect">
            <a:avLst/>
          </a:prstGeom>
        </p:spPr>
      </p:pic>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12"/>
          <p:cNvSpPr txBox="1">
            <a:spLocks noGrp="1"/>
          </p:cNvSpPr>
          <p:nvPr>
            <p:ph type="title"/>
          </p:nvPr>
        </p:nvSpPr>
        <p:spPr>
          <a:xfrm>
            <a:off x="1314450" y="2028825"/>
            <a:ext cx="7472400" cy="6858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ES" dirty="0"/>
              <a:t>Herencia</a:t>
            </a:r>
            <a:endParaRPr dirty="0"/>
          </a:p>
        </p:txBody>
      </p:sp>
      <p:sp>
        <p:nvSpPr>
          <p:cNvPr id="88" name="Google Shape;88;p12"/>
          <p:cNvSpPr txBox="1">
            <a:spLocks noGrp="1"/>
          </p:cNvSpPr>
          <p:nvPr>
            <p:ph type="body" idx="1"/>
          </p:nvPr>
        </p:nvSpPr>
        <p:spPr>
          <a:xfrm>
            <a:off x="1314450" y="2593181"/>
            <a:ext cx="7472400" cy="16932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9970839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p47"/>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Herencia en JavaScript (1)</a:t>
            </a:r>
            <a:endParaRPr/>
          </a:p>
        </p:txBody>
      </p:sp>
      <p:sp>
        <p:nvSpPr>
          <p:cNvPr id="312" name="Google Shape;312;p47"/>
          <p:cNvSpPr txBox="1">
            <a:spLocks noGrp="1"/>
          </p:cNvSpPr>
          <p:nvPr>
            <p:ph type="body" idx="1"/>
          </p:nvPr>
        </p:nvSpPr>
        <p:spPr>
          <a:xfrm>
            <a:off x="578650" y="1035753"/>
            <a:ext cx="7836600" cy="3026400"/>
          </a:xfrm>
          <a:prstGeom prst="rect">
            <a:avLst/>
          </a:prstGeom>
        </p:spPr>
        <p:txBody>
          <a:bodyPr spcFirstLastPara="1" wrap="square" lIns="51425" tIns="51425" rIns="51425" bIns="51425" anchor="t" anchorCtr="0">
            <a:noAutofit/>
          </a:bodyPr>
          <a:lstStyle/>
          <a:p>
            <a:pPr marL="457200" lvl="0" indent="-355600" algn="l" rtl="0">
              <a:spcBef>
                <a:spcPts val="0"/>
              </a:spcBef>
              <a:spcAft>
                <a:spcPts val="0"/>
              </a:spcAft>
              <a:buSzPts val="2000"/>
              <a:buChar char="●"/>
            </a:pPr>
            <a:r>
              <a:rPr lang="es"/>
              <a:t>Patrones que trabajan directamente con objetos</a:t>
            </a:r>
            <a:endParaRPr/>
          </a:p>
          <a:p>
            <a:pPr marL="0" lvl="0" indent="0" algn="l" rtl="0">
              <a:spcBef>
                <a:spcPts val="0"/>
              </a:spcBef>
              <a:spcAft>
                <a:spcPts val="0"/>
              </a:spcAft>
              <a:buNone/>
            </a:pPr>
            <a:endParaRPr/>
          </a:p>
          <a:p>
            <a:pPr marL="914400" lvl="1" indent="-323850" algn="l" rtl="0">
              <a:spcBef>
                <a:spcPts val="0"/>
              </a:spcBef>
              <a:spcAft>
                <a:spcPts val="0"/>
              </a:spcAft>
              <a:buSzPts val="1500"/>
              <a:buChar char="○"/>
            </a:pPr>
            <a:r>
              <a:rPr lang="es"/>
              <a:t>Herencia prototípica (prototypal inheritance)</a:t>
            </a:r>
            <a:endParaRPr/>
          </a:p>
          <a:p>
            <a:pPr marL="914400" lvl="1" indent="-323850" algn="l" rtl="0">
              <a:spcBef>
                <a:spcPts val="0"/>
              </a:spcBef>
              <a:spcAft>
                <a:spcPts val="0"/>
              </a:spcAft>
              <a:buSzPts val="1500"/>
              <a:buChar char="○"/>
            </a:pPr>
            <a:r>
              <a:rPr lang="es"/>
              <a:t>Copia de propiedades del objeto o copia superficial </a:t>
            </a:r>
            <a:br>
              <a:rPr lang="es"/>
            </a:br>
            <a:r>
              <a:rPr lang="es"/>
              <a:t>(shallow copy)</a:t>
            </a:r>
            <a:endParaRPr/>
          </a:p>
          <a:p>
            <a:pPr marL="914400" lvl="1" indent="-323850" algn="l" rtl="0">
              <a:spcBef>
                <a:spcPts val="0"/>
              </a:spcBef>
              <a:spcAft>
                <a:spcPts val="0"/>
              </a:spcAft>
              <a:buSzPts val="1500"/>
              <a:buChar char="○"/>
            </a:pPr>
            <a:r>
              <a:rPr lang="es"/>
              <a:t>Copia del objeto en profundidad (deep copy)</a:t>
            </a:r>
            <a:endParaRPr/>
          </a:p>
          <a:p>
            <a:pPr marL="914400" lvl="1" indent="-323850" algn="l" rtl="0">
              <a:spcBef>
                <a:spcPts val="0"/>
              </a:spcBef>
              <a:spcAft>
                <a:spcPts val="0"/>
              </a:spcAft>
              <a:buSzPts val="1500"/>
              <a:buChar char="○"/>
            </a:pPr>
            <a:r>
              <a:rPr lang="es"/>
              <a:t>Extensión y aumento</a:t>
            </a:r>
            <a:endParaRPr/>
          </a:p>
          <a:p>
            <a:pPr marL="914400" lvl="1" indent="-323850" algn="l" rtl="0">
              <a:spcBef>
                <a:spcPts val="0"/>
              </a:spcBef>
              <a:spcAft>
                <a:spcPts val="0"/>
              </a:spcAft>
              <a:buSzPts val="1500"/>
              <a:buChar char="○"/>
            </a:pPr>
            <a:r>
              <a:rPr lang="es"/>
              <a:t>Herencia múltiple</a:t>
            </a:r>
            <a:endParaRPr/>
          </a:p>
          <a:p>
            <a:pPr marL="914400" lvl="1" indent="-323850" algn="l" rtl="0">
              <a:spcBef>
                <a:spcPts val="0"/>
              </a:spcBef>
              <a:spcAft>
                <a:spcPts val="0"/>
              </a:spcAft>
              <a:buSzPts val="1500"/>
              <a:buChar char="○"/>
            </a:pPr>
            <a:r>
              <a:rPr lang="es"/>
              <a:t>Herencia parasitaria</a:t>
            </a:r>
            <a:br>
              <a:rPr lang="es"/>
            </a:br>
            <a:endParaR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p48"/>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Herencia en JavaScript (2)</a:t>
            </a:r>
            <a:endParaRPr/>
          </a:p>
        </p:txBody>
      </p:sp>
      <p:sp>
        <p:nvSpPr>
          <p:cNvPr id="318" name="Google Shape;318;p48"/>
          <p:cNvSpPr txBox="1">
            <a:spLocks noGrp="1"/>
          </p:cNvSpPr>
          <p:nvPr>
            <p:ph type="body" idx="1"/>
          </p:nvPr>
        </p:nvSpPr>
        <p:spPr>
          <a:xfrm>
            <a:off x="578656" y="1062063"/>
            <a:ext cx="7836600" cy="2521800"/>
          </a:xfrm>
          <a:prstGeom prst="rect">
            <a:avLst/>
          </a:prstGeom>
        </p:spPr>
        <p:txBody>
          <a:bodyPr spcFirstLastPara="1" wrap="square" lIns="51425" tIns="51425" rIns="51425" bIns="51425" anchor="t" anchorCtr="0">
            <a:noAutofit/>
          </a:bodyPr>
          <a:lstStyle/>
          <a:p>
            <a:pPr marL="457200" lvl="0" indent="-355600" algn="l" rtl="0">
              <a:spcBef>
                <a:spcPts val="0"/>
              </a:spcBef>
              <a:spcAft>
                <a:spcPts val="0"/>
              </a:spcAft>
              <a:buSzPts val="2000"/>
              <a:buChar char="●"/>
            </a:pPr>
            <a:r>
              <a:rPr lang="es"/>
              <a:t>Patrones que trabajan con constructores ("clásicos")</a:t>
            </a:r>
            <a:endParaRPr/>
          </a:p>
          <a:p>
            <a:pPr marL="0" lvl="0" indent="0" algn="l" rtl="0">
              <a:spcBef>
                <a:spcPts val="0"/>
              </a:spcBef>
              <a:spcAft>
                <a:spcPts val="0"/>
              </a:spcAft>
              <a:buNone/>
            </a:pPr>
            <a:endParaRPr/>
          </a:p>
          <a:p>
            <a:pPr marL="914400" lvl="1" indent="-323850" algn="l" rtl="0">
              <a:spcBef>
                <a:spcPts val="0"/>
              </a:spcBef>
              <a:spcAft>
                <a:spcPts val="0"/>
              </a:spcAft>
              <a:buSzPts val="1500"/>
              <a:buChar char="○"/>
            </a:pPr>
            <a:r>
              <a:rPr lang="es"/>
              <a:t>Encadenamiento de prototipos (Prototype chaining)</a:t>
            </a:r>
            <a:endParaRPr/>
          </a:p>
          <a:p>
            <a:pPr marL="914400" lvl="1" indent="-323850" algn="l" rtl="0">
              <a:spcBef>
                <a:spcPts val="0"/>
              </a:spcBef>
              <a:spcAft>
                <a:spcPts val="0"/>
              </a:spcAft>
              <a:buSzPts val="1500"/>
              <a:buChar char="○"/>
            </a:pPr>
            <a:r>
              <a:rPr lang="es"/>
              <a:t>Herencia de prototipos</a:t>
            </a:r>
            <a:endParaRPr/>
          </a:p>
          <a:p>
            <a:pPr marL="914400" lvl="1" indent="-323850" algn="l" rtl="0">
              <a:spcBef>
                <a:spcPts val="0"/>
              </a:spcBef>
              <a:spcAft>
                <a:spcPts val="0"/>
              </a:spcAft>
              <a:buSzPts val="1500"/>
              <a:buChar char="○"/>
            </a:pPr>
            <a:r>
              <a:rPr lang="es"/>
              <a:t>Encadenamiento con constructor temporal</a:t>
            </a:r>
            <a:endParaRPr/>
          </a:p>
          <a:p>
            <a:pPr marL="914400" lvl="1" indent="-323850" algn="l" rtl="0">
              <a:spcBef>
                <a:spcPts val="0"/>
              </a:spcBef>
              <a:spcAft>
                <a:spcPts val="0"/>
              </a:spcAft>
              <a:buSzPts val="1500"/>
              <a:buChar char="○"/>
            </a:pPr>
            <a:r>
              <a:rPr lang="es"/>
              <a:t>Copia de las propiedades del prototipo</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14"/>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Estándares y versiones</a:t>
            </a:r>
            <a:endParaRPr/>
          </a:p>
        </p:txBody>
      </p:sp>
      <p:sp>
        <p:nvSpPr>
          <p:cNvPr id="100" name="Google Shape;100;p14"/>
          <p:cNvSpPr txBox="1">
            <a:spLocks noGrp="1"/>
          </p:cNvSpPr>
          <p:nvPr>
            <p:ph type="body" idx="1"/>
          </p:nvPr>
        </p:nvSpPr>
        <p:spPr>
          <a:xfrm>
            <a:off x="7687875" y="2778175"/>
            <a:ext cx="647700" cy="438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b="1">
                <a:latin typeface="Helvetica Neue"/>
                <a:ea typeface="Helvetica Neue"/>
                <a:cs typeface="Helvetica Neue"/>
                <a:sym typeface="Helvetica Neue"/>
              </a:rPr>
              <a:t>ES6</a:t>
            </a:r>
            <a:endParaRPr b="1">
              <a:latin typeface="Helvetica Neue"/>
              <a:ea typeface="Helvetica Neue"/>
              <a:cs typeface="Helvetica Neue"/>
              <a:sym typeface="Helvetica Neue"/>
            </a:endParaRPr>
          </a:p>
          <a:p>
            <a:pPr marL="0" lvl="0" indent="0" algn="l" rtl="0">
              <a:spcBef>
                <a:spcPts val="0"/>
              </a:spcBef>
              <a:spcAft>
                <a:spcPts val="0"/>
              </a:spcAft>
              <a:buNone/>
            </a:pPr>
            <a:endParaRPr b="1">
              <a:latin typeface="Helvetica Neue"/>
              <a:ea typeface="Helvetica Neue"/>
              <a:cs typeface="Helvetica Neue"/>
              <a:sym typeface="Helvetica Neue"/>
            </a:endParaRPr>
          </a:p>
        </p:txBody>
      </p:sp>
      <p:pic>
        <p:nvPicPr>
          <p:cNvPr id="101" name="Google Shape;101;p14"/>
          <p:cNvPicPr preferRelativeResize="0"/>
          <p:nvPr/>
        </p:nvPicPr>
        <p:blipFill>
          <a:blip r:embed="rId3">
            <a:alphaModFix/>
          </a:blip>
          <a:stretch>
            <a:fillRect/>
          </a:stretch>
        </p:blipFill>
        <p:spPr>
          <a:xfrm>
            <a:off x="985700" y="903702"/>
            <a:ext cx="6534920" cy="3614886"/>
          </a:xfrm>
          <a:prstGeom prst="rect">
            <a:avLst/>
          </a:prstGeom>
          <a:noFill/>
          <a:ln>
            <a:noFill/>
          </a:ln>
        </p:spPr>
      </p:pic>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p49"/>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Herencia prototípica: Object.create()</a:t>
            </a:r>
            <a:endParaRPr/>
          </a:p>
        </p:txBody>
      </p:sp>
      <p:sp>
        <p:nvSpPr>
          <p:cNvPr id="324" name="Google Shape;324;p49"/>
          <p:cNvSpPr txBox="1">
            <a:spLocks noGrp="1"/>
          </p:cNvSpPr>
          <p:nvPr>
            <p:ph type="body" idx="1"/>
          </p:nvPr>
        </p:nvSpPr>
        <p:spPr>
          <a:xfrm>
            <a:off x="578650" y="1030750"/>
            <a:ext cx="7836600" cy="1736100"/>
          </a:xfrm>
          <a:prstGeom prst="rect">
            <a:avLst/>
          </a:prstGeom>
        </p:spPr>
        <p:txBody>
          <a:bodyPr spcFirstLastPara="1" wrap="square" lIns="51425" tIns="51425" rIns="51425" bIns="51425" anchor="t" anchorCtr="0">
            <a:noAutofit/>
          </a:bodyPr>
          <a:lstStyle/>
          <a:p>
            <a:pPr marL="457200" marR="0" lvl="0" indent="-355600" algn="l" rtl="0">
              <a:lnSpc>
                <a:spcPct val="100000"/>
              </a:lnSpc>
              <a:spcBef>
                <a:spcPts val="0"/>
              </a:spcBef>
              <a:spcAft>
                <a:spcPts val="0"/>
              </a:spcAft>
              <a:buSzPts val="2000"/>
              <a:buChar char="●"/>
            </a:pPr>
            <a:r>
              <a:rPr lang="es"/>
              <a:t>El método estático Object.create aparece en ES5 recogiendo el patrón de herencia prototípica propuesto por Douglas Crockford</a:t>
            </a:r>
            <a:endParaRPr/>
          </a:p>
          <a:p>
            <a:pPr marL="457200" marR="0" lvl="0" indent="-355600" algn="l" rtl="0">
              <a:lnSpc>
                <a:spcPct val="100000"/>
              </a:lnSpc>
              <a:spcBef>
                <a:spcPts val="0"/>
              </a:spcBef>
              <a:spcAft>
                <a:spcPts val="0"/>
              </a:spcAft>
              <a:buSzPts val="2000"/>
              <a:buChar char="●"/>
            </a:pPr>
            <a:r>
              <a:rPr lang="es"/>
              <a:t>A partir de un objeto oPadre (e.g. creado literalmente)</a:t>
            </a:r>
            <a:br>
              <a:rPr lang="es"/>
            </a:br>
            <a:r>
              <a:rPr lang="es"/>
              <a:t>oHijo = Object .create(oPadre, {nuevas propiedades})</a:t>
            </a:r>
            <a:br>
              <a:rPr lang="es"/>
            </a:br>
            <a:r>
              <a:rPr lang="es"/>
              <a:t>devuelve un nuevo objeto con el primero como prototipo</a:t>
            </a:r>
            <a:br>
              <a:rPr lang="es"/>
            </a:br>
            <a:endParaRPr/>
          </a:p>
          <a:p>
            <a:pPr marL="0" marR="0" lvl="0" indent="0" algn="l" rtl="0">
              <a:lnSpc>
                <a:spcPct val="100000"/>
              </a:lnSpc>
              <a:spcBef>
                <a:spcPts val="0"/>
              </a:spcBef>
              <a:spcAft>
                <a:spcPts val="0"/>
              </a:spcAft>
              <a:buNone/>
            </a:pPr>
            <a:endParaRPr/>
          </a:p>
        </p:txBody>
      </p:sp>
      <p:sp>
        <p:nvSpPr>
          <p:cNvPr id="325" name="Google Shape;325;p49"/>
          <p:cNvSpPr txBox="1"/>
          <p:nvPr/>
        </p:nvSpPr>
        <p:spPr>
          <a:xfrm>
            <a:off x="1928733" y="3363444"/>
            <a:ext cx="2012700" cy="857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dirty="0"/>
              <a:t>El patrón empleado internamente es el siguiente</a:t>
            </a:r>
            <a:endParaRPr dirty="0"/>
          </a:p>
        </p:txBody>
      </p:sp>
      <p:sp>
        <p:nvSpPr>
          <p:cNvPr id="326" name="Google Shape;326;p49"/>
          <p:cNvSpPr txBox="1"/>
          <p:nvPr/>
        </p:nvSpPr>
        <p:spPr>
          <a:xfrm>
            <a:off x="5174783" y="3147444"/>
            <a:ext cx="2947241" cy="1289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 dirty="0"/>
              <a:t>function object(o) {</a:t>
            </a:r>
            <a:br>
              <a:rPr lang="es" dirty="0"/>
            </a:br>
            <a:r>
              <a:rPr lang="es" dirty="0"/>
              <a:t>	function F() {}</a:t>
            </a:r>
            <a:br>
              <a:rPr lang="es" dirty="0"/>
            </a:br>
            <a:r>
              <a:rPr lang="es" dirty="0"/>
              <a:t>	F.prototype = o;</a:t>
            </a:r>
            <a:br>
              <a:rPr lang="es" dirty="0"/>
            </a:br>
            <a:r>
              <a:rPr lang="es" dirty="0"/>
              <a:t>	return new F();</a:t>
            </a:r>
            <a:br>
              <a:rPr lang="es" dirty="0"/>
            </a:br>
            <a:r>
              <a:rPr lang="es" dirty="0"/>
              <a:t>}</a:t>
            </a:r>
            <a:endParaRPr dirty="0"/>
          </a:p>
        </p:txBody>
      </p:sp>
      <p:cxnSp>
        <p:nvCxnSpPr>
          <p:cNvPr id="327" name="Google Shape;327;p49"/>
          <p:cNvCxnSpPr>
            <a:cxnSpLocks/>
            <a:stCxn id="325" idx="3"/>
            <a:endCxn id="326" idx="1"/>
          </p:cNvCxnSpPr>
          <p:nvPr/>
        </p:nvCxnSpPr>
        <p:spPr>
          <a:xfrm>
            <a:off x="3941433" y="3791994"/>
            <a:ext cx="1233350" cy="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2" name="Google Shape;332;p50"/>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Nueva OOP en ES6</a:t>
            </a:r>
            <a:endParaRPr/>
          </a:p>
        </p:txBody>
      </p:sp>
      <p:sp>
        <p:nvSpPr>
          <p:cNvPr id="333" name="Google Shape;333;p50"/>
          <p:cNvSpPr txBox="1">
            <a:spLocks noGrp="1"/>
          </p:cNvSpPr>
          <p:nvPr>
            <p:ph type="body" idx="1"/>
          </p:nvPr>
        </p:nvSpPr>
        <p:spPr>
          <a:xfrm>
            <a:off x="578644" y="1162330"/>
            <a:ext cx="6050756" cy="1601041"/>
          </a:xfrm>
          <a:prstGeom prst="rect">
            <a:avLst/>
          </a:prstGeom>
        </p:spPr>
        <p:txBody>
          <a:bodyPr spcFirstLastPara="1" wrap="square" lIns="51425" tIns="51425" rIns="51425" bIns="51425" anchor="t" anchorCtr="0">
            <a:noAutofit/>
          </a:bodyPr>
          <a:lstStyle/>
          <a:p>
            <a:pPr marL="457200" lvl="0" indent="-355600" algn="l" rtl="0">
              <a:spcBef>
                <a:spcPts val="0"/>
              </a:spcBef>
              <a:spcAft>
                <a:spcPts val="0"/>
              </a:spcAft>
              <a:buSzPts val="2000"/>
              <a:buChar char="●"/>
            </a:pPr>
            <a:r>
              <a:rPr lang="es" dirty="0"/>
              <a:t>Clases: constructor() y propiedades</a:t>
            </a:r>
            <a:endParaRPr dirty="0"/>
          </a:p>
          <a:p>
            <a:pPr marL="457200" lvl="0" indent="-355600" algn="l" rtl="0">
              <a:spcBef>
                <a:spcPts val="0"/>
              </a:spcBef>
              <a:spcAft>
                <a:spcPts val="0"/>
              </a:spcAft>
              <a:buSzPts val="2000"/>
              <a:buChar char="●"/>
            </a:pPr>
            <a:r>
              <a:rPr lang="es" dirty="0"/>
              <a:t>Métodos</a:t>
            </a:r>
            <a:endParaRPr dirty="0"/>
          </a:p>
          <a:p>
            <a:pPr marL="457200" lvl="0" indent="-355600" algn="l" rtl="0">
              <a:spcBef>
                <a:spcPts val="0"/>
              </a:spcBef>
              <a:spcAft>
                <a:spcPts val="0"/>
              </a:spcAft>
              <a:buSzPts val="2000"/>
              <a:buChar char="●"/>
            </a:pPr>
            <a:r>
              <a:rPr lang="es" dirty="0"/>
              <a:t>Herencia</a:t>
            </a:r>
          </a:p>
          <a:p>
            <a:pPr lvl="1" indent="-355600">
              <a:buSzPts val="2000"/>
              <a:buChar char="●"/>
            </a:pPr>
            <a:r>
              <a:rPr lang="es" dirty="0"/>
              <a:t>class ClaseHija implements ClasePadre</a:t>
            </a:r>
            <a:br>
              <a:rPr lang="es" dirty="0"/>
            </a:br>
            <a:endParaRPr dirty="0"/>
          </a:p>
        </p:txBody>
      </p:sp>
      <p:sp>
        <p:nvSpPr>
          <p:cNvPr id="2" name="Rectángulo 1">
            <a:extLst>
              <a:ext uri="{FF2B5EF4-FFF2-40B4-BE49-F238E27FC236}">
                <a16:creationId xmlns:a16="http://schemas.microsoft.com/office/drawing/2014/main" id="{0722608F-2721-48CE-A31E-D0F4C937D427}"/>
              </a:ext>
            </a:extLst>
          </p:cNvPr>
          <p:cNvSpPr/>
          <p:nvPr/>
        </p:nvSpPr>
        <p:spPr>
          <a:xfrm>
            <a:off x="4511487" y="3146610"/>
            <a:ext cx="3455896" cy="1002647"/>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s-ES" dirty="0"/>
              <a:t>Sólo es “azúcar sintáctico”</a:t>
            </a:r>
          </a:p>
          <a:p>
            <a:pPr algn="ctr"/>
            <a:r>
              <a:rPr lang="es-ES" dirty="0"/>
              <a:t>NO EXISTEN clases en JS</a:t>
            </a:r>
          </a:p>
          <a:p>
            <a:pPr algn="ctr"/>
            <a:r>
              <a:rPr lang="es-ES" dirty="0"/>
              <a:t>(tal como se entienden en OOP </a:t>
            </a:r>
            <a:r>
              <a:rPr lang="es-ES" dirty="0" err="1"/>
              <a:t>Cláasica</a:t>
            </a:r>
            <a:r>
              <a:rPr lang="es-ES" dirty="0"/>
              <a:t>)</a:t>
            </a: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8" name="Google Shape;338;p51"/>
          <p:cNvSpPr txBox="1">
            <a:spLocks noGrp="1"/>
          </p:cNvSpPr>
          <p:nvPr>
            <p:ph type="title"/>
          </p:nvPr>
        </p:nvSpPr>
        <p:spPr>
          <a:xfrm>
            <a:off x="650081" y="864394"/>
            <a:ext cx="7836600" cy="1735800"/>
          </a:xfrm>
          <a:prstGeom prst="rect">
            <a:avLst/>
          </a:prstGeom>
        </p:spPr>
        <p:txBody>
          <a:bodyPr spcFirstLastPara="1" wrap="square" lIns="51425" tIns="51425" rIns="51425" bIns="51425" anchor="ctr" anchorCtr="0">
            <a:noAutofit/>
          </a:bodyPr>
          <a:lstStyle/>
          <a:p>
            <a:pPr marL="0" lvl="0" indent="0" algn="ctr" rtl="0">
              <a:spcBef>
                <a:spcPts val="0"/>
              </a:spcBef>
              <a:spcAft>
                <a:spcPts val="0"/>
              </a:spcAft>
              <a:buNone/>
            </a:pPr>
            <a:r>
              <a:rPr lang="es"/>
              <a:t>Código. Objetos en ES6.</a:t>
            </a:r>
            <a:endParaRPr/>
          </a:p>
        </p:txBody>
      </p:sp>
      <p:sp>
        <p:nvSpPr>
          <p:cNvPr id="339" name="Google Shape;339;p51"/>
          <p:cNvSpPr txBox="1"/>
          <p:nvPr/>
        </p:nvSpPr>
        <p:spPr>
          <a:xfrm>
            <a:off x="2683575" y="2812475"/>
            <a:ext cx="5438700" cy="12891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Clr>
                <a:srgbClr val="FFFFFF"/>
              </a:buClr>
              <a:buSzPts val="1400"/>
              <a:buChar char="●"/>
            </a:pPr>
            <a:r>
              <a:rPr lang="es">
                <a:solidFill>
                  <a:srgbClr val="FFFFFF"/>
                </a:solidFill>
              </a:rPr>
              <a:t>Clases: constructor() y propiedades</a:t>
            </a:r>
            <a:endParaRPr>
              <a:solidFill>
                <a:srgbClr val="FFFFFF"/>
              </a:solidFill>
            </a:endParaRPr>
          </a:p>
          <a:p>
            <a:pPr marL="457200" lvl="0" indent="-317500" algn="l" rtl="0">
              <a:spcBef>
                <a:spcPts val="0"/>
              </a:spcBef>
              <a:spcAft>
                <a:spcPts val="0"/>
              </a:spcAft>
              <a:buClr>
                <a:srgbClr val="FFFFFF"/>
              </a:buClr>
              <a:buSzPts val="1400"/>
              <a:buChar char="●"/>
            </a:pPr>
            <a:r>
              <a:rPr lang="es">
                <a:solidFill>
                  <a:srgbClr val="FFFFFF"/>
                </a:solidFill>
              </a:rPr>
              <a:t>Métodos</a:t>
            </a:r>
            <a:endParaRPr>
              <a:solidFill>
                <a:srgbClr val="FFFFFF"/>
              </a:solidFill>
            </a:endParaRPr>
          </a:p>
          <a:p>
            <a:pPr marL="457200" lvl="0" indent="-317500" algn="l" rtl="0">
              <a:spcBef>
                <a:spcPts val="0"/>
              </a:spcBef>
              <a:spcAft>
                <a:spcPts val="0"/>
              </a:spcAft>
              <a:buClr>
                <a:srgbClr val="FFFFFF"/>
              </a:buClr>
              <a:buSzPts val="1400"/>
              <a:buChar char="●"/>
            </a:pPr>
            <a:r>
              <a:rPr lang="es">
                <a:solidFill>
                  <a:srgbClr val="FFFFFF"/>
                </a:solidFill>
              </a:rPr>
              <a:t>Herencia</a:t>
            </a:r>
            <a:endParaRPr>
              <a:solidFill>
                <a:srgbClr val="FFFFFF"/>
              </a:solidFill>
            </a:endParaRPr>
          </a:p>
        </p:txBody>
      </p:sp>
      <p:pic>
        <p:nvPicPr>
          <p:cNvPr id="4" name="Graphic 5" descr="Documento">
            <a:extLst>
              <a:ext uri="{FF2B5EF4-FFF2-40B4-BE49-F238E27FC236}">
                <a16:creationId xmlns:a16="http://schemas.microsoft.com/office/drawing/2014/main" id="{38AD409E-67BF-41BF-99C8-CB01AAA0761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650081" y="2571750"/>
            <a:ext cx="1224486" cy="1224486"/>
          </a:xfrm>
          <a:prstGeom prst="rect">
            <a:avLst/>
          </a:prstGeom>
        </p:spPr>
      </p:pic>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25"/>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Closures</a:t>
            </a:r>
            <a:endParaRPr/>
          </a:p>
        </p:txBody>
      </p:sp>
      <p:sp>
        <p:nvSpPr>
          <p:cNvPr id="173" name="Google Shape;173;p25"/>
          <p:cNvSpPr txBox="1">
            <a:spLocks noGrp="1"/>
          </p:cNvSpPr>
          <p:nvPr>
            <p:ph type="body" idx="1"/>
          </p:nvPr>
        </p:nvSpPr>
        <p:spPr>
          <a:xfrm>
            <a:off x="592931" y="785813"/>
            <a:ext cx="7836600" cy="2521800"/>
          </a:xfrm>
          <a:prstGeom prst="rect">
            <a:avLst/>
          </a:prstGeom>
        </p:spPr>
        <p:txBody>
          <a:bodyPr spcFirstLastPara="1" wrap="square" lIns="51425" tIns="51425" rIns="51425" bIns="51425" anchor="t" anchorCtr="0">
            <a:noAutofit/>
          </a:bodyPr>
          <a:lstStyle/>
          <a:p>
            <a:pPr marL="457200" lvl="0" indent="-355600" algn="l" rtl="0">
              <a:spcBef>
                <a:spcPts val="0"/>
              </a:spcBef>
              <a:spcAft>
                <a:spcPts val="0"/>
              </a:spcAft>
              <a:buSzPts val="2000"/>
              <a:buChar char="-"/>
            </a:pPr>
            <a:r>
              <a:rPr lang="es"/>
              <a:t>función que incluye variables locales y funciones</a:t>
            </a:r>
            <a:endParaRPr/>
          </a:p>
          <a:p>
            <a:pPr marL="457200" lvl="0" indent="-355600" algn="l" rtl="0">
              <a:spcBef>
                <a:spcPts val="0"/>
              </a:spcBef>
              <a:spcAft>
                <a:spcPts val="0"/>
              </a:spcAft>
              <a:buSzPts val="2000"/>
              <a:buChar char="-"/>
            </a:pPr>
            <a:r>
              <a:rPr lang="es"/>
              <a:t>generalmente autoinvocada: </a:t>
            </a:r>
            <a:endParaRPr/>
          </a:p>
          <a:p>
            <a:pPr marL="457200" lvl="0" indent="-355600" algn="l" rtl="0">
              <a:spcBef>
                <a:spcPts val="0"/>
              </a:spcBef>
              <a:spcAft>
                <a:spcPts val="0"/>
              </a:spcAft>
              <a:buSzPts val="2000"/>
              <a:buChar char="-"/>
            </a:pPr>
            <a:r>
              <a:rPr lang="es"/>
              <a:t>devuelve una función local o un objeto con un conjunto de ellas</a:t>
            </a:r>
            <a:endParaRPr/>
          </a:p>
          <a:p>
            <a:pPr marL="0" lvl="0" indent="0" algn="l" rtl="0">
              <a:spcBef>
                <a:spcPts val="0"/>
              </a:spcBef>
              <a:spcAft>
                <a:spcPts val="0"/>
              </a:spcAft>
              <a:buNone/>
            </a:pPr>
            <a:endParaRPr/>
          </a:p>
          <a:p>
            <a:pPr marL="457200" lvl="0" indent="-355600" algn="l" rtl="0">
              <a:spcBef>
                <a:spcPts val="0"/>
              </a:spcBef>
              <a:spcAft>
                <a:spcPts val="0"/>
              </a:spcAft>
              <a:buSzPts val="2000"/>
              <a:buChar char="-"/>
            </a:pPr>
            <a:r>
              <a:rPr lang="es"/>
              <a:t>encapsula el código siguiendo un patrón “módulo”</a:t>
            </a:r>
            <a:endParaRPr/>
          </a:p>
          <a:p>
            <a:pPr marL="457200" lvl="0" indent="-355600" algn="l" rtl="0">
              <a:spcBef>
                <a:spcPts val="0"/>
              </a:spcBef>
              <a:spcAft>
                <a:spcPts val="0"/>
              </a:spcAft>
              <a:buSzPts val="2000"/>
              <a:buChar char="-"/>
            </a:pPr>
            <a:r>
              <a:rPr lang="es"/>
              <a:t>crea un interface al exterior</a:t>
            </a:r>
            <a:endParaRPr/>
          </a:p>
          <a:p>
            <a:pPr marL="457200" lvl="0" indent="-355600" algn="l" rtl="0">
              <a:spcBef>
                <a:spcPts val="0"/>
              </a:spcBef>
              <a:spcAft>
                <a:spcPts val="0"/>
              </a:spcAft>
              <a:buSzPts val="2000"/>
              <a:buChar char="-"/>
            </a:pPr>
            <a:r>
              <a:rPr lang="es"/>
              <a:t>mantiene un ámbito local que existe en sucesivas invocaciones al interfaz</a:t>
            </a:r>
            <a:endParaRP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A5B4632-C963-4296-86F0-79AA9EA5AE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53746" y="227694"/>
            <a:ext cx="2743200" cy="4422557"/>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white"/>
              </a:solidFill>
              <a:latin typeface="Calibri" panose="020F0502020204030204"/>
            </a:endParaRPr>
          </a:p>
        </p:txBody>
      </p:sp>
      <p:sp>
        <p:nvSpPr>
          <p:cNvPr id="2" name="Título 1">
            <a:extLst>
              <a:ext uri="{FF2B5EF4-FFF2-40B4-BE49-F238E27FC236}">
                <a16:creationId xmlns:a16="http://schemas.microsoft.com/office/drawing/2014/main" id="{C0AB266E-00D9-46EC-8DDD-90CDCF239B45}"/>
              </a:ext>
            </a:extLst>
          </p:cNvPr>
          <p:cNvSpPr>
            <a:spLocks noGrp="1"/>
          </p:cNvSpPr>
          <p:nvPr>
            <p:ph type="title"/>
          </p:nvPr>
        </p:nvSpPr>
        <p:spPr>
          <a:xfrm>
            <a:off x="445770" y="477844"/>
            <a:ext cx="2372868" cy="3942278"/>
          </a:xfrm>
        </p:spPr>
        <p:txBody>
          <a:bodyPr>
            <a:normAutofit/>
          </a:bodyPr>
          <a:lstStyle/>
          <a:p>
            <a:r>
              <a:rPr lang="en-US">
                <a:solidFill>
                  <a:schemeClr val="bg1"/>
                </a:solidFill>
              </a:rPr>
              <a:t>Closures</a:t>
            </a:r>
            <a:r>
              <a:rPr lang="es-ES">
                <a:solidFill>
                  <a:schemeClr val="bg1"/>
                </a:solidFill>
              </a:rPr>
              <a:t>: Patrón Factory</a:t>
            </a:r>
          </a:p>
        </p:txBody>
      </p:sp>
      <p:graphicFrame>
        <p:nvGraphicFramePr>
          <p:cNvPr id="5" name="Marcador de contenido 2">
            <a:extLst>
              <a:ext uri="{FF2B5EF4-FFF2-40B4-BE49-F238E27FC236}">
                <a16:creationId xmlns:a16="http://schemas.microsoft.com/office/drawing/2014/main" id="{76AA873D-C076-43D8-9D7B-CD443C344D35}"/>
              </a:ext>
            </a:extLst>
          </p:cNvPr>
          <p:cNvGraphicFramePr>
            <a:graphicFrameLocks noGrp="1"/>
          </p:cNvGraphicFramePr>
          <p:nvPr>
            <p:ph idx="1"/>
          </p:nvPr>
        </p:nvGraphicFramePr>
        <p:xfrm>
          <a:off x="3387852" y="227694"/>
          <a:ext cx="5431536" cy="442255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8151037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8">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9758" y="336042"/>
            <a:ext cx="2560778" cy="2850943"/>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dirty="0">
              <a:solidFill>
                <a:srgbClr val="FFFFFF"/>
              </a:solidFill>
              <a:latin typeface="Calibri" panose="020F0502020204030204"/>
            </a:endParaRPr>
          </a:p>
        </p:txBody>
      </p:sp>
      <p:sp>
        <p:nvSpPr>
          <p:cNvPr id="2" name="Título 1">
            <a:extLst>
              <a:ext uri="{FF2B5EF4-FFF2-40B4-BE49-F238E27FC236}">
                <a16:creationId xmlns:a16="http://schemas.microsoft.com/office/drawing/2014/main" id="{73B0E13C-CAAB-43B5-97F1-B9727B6DFE53}"/>
              </a:ext>
            </a:extLst>
          </p:cNvPr>
          <p:cNvSpPr>
            <a:spLocks noGrp="1"/>
          </p:cNvSpPr>
          <p:nvPr>
            <p:ph type="title"/>
          </p:nvPr>
        </p:nvSpPr>
        <p:spPr>
          <a:xfrm>
            <a:off x="582931" y="548640"/>
            <a:ext cx="2133893" cy="2428184"/>
          </a:xfrm>
        </p:spPr>
        <p:txBody>
          <a:bodyPr vert="horz" lIns="68580" tIns="34290" rIns="68580" bIns="34290" rtlCol="0" anchor="ctr">
            <a:normAutofit/>
          </a:bodyPr>
          <a:lstStyle/>
          <a:p>
            <a:r>
              <a:rPr lang="es-ES" sz="2850" dirty="0">
                <a:solidFill>
                  <a:srgbClr val="FFFFFF"/>
                </a:solidFill>
              </a:rPr>
              <a:t>Ejemplo de </a:t>
            </a:r>
            <a:r>
              <a:rPr lang="en-US" sz="2850" dirty="0">
                <a:solidFill>
                  <a:srgbClr val="FFFFFF"/>
                </a:solidFill>
              </a:rPr>
              <a:t>closures</a:t>
            </a:r>
          </a:p>
        </p:txBody>
      </p:sp>
      <p:sp>
        <p:nvSpPr>
          <p:cNvPr id="15" name="Rectangle 10">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9758" y="3314420"/>
            <a:ext cx="2560777" cy="1484889"/>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dirty="0">
              <a:solidFill>
                <a:srgbClr val="FFFFFF"/>
              </a:solidFill>
              <a:latin typeface="Calibri" panose="020F0502020204030204"/>
            </a:endParaRPr>
          </a:p>
        </p:txBody>
      </p:sp>
      <p:sp>
        <p:nvSpPr>
          <p:cNvPr id="13" name="Rectangle 12">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33453" y="336042"/>
            <a:ext cx="5766356" cy="4464559"/>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dirty="0">
              <a:solidFill>
                <a:prstClr val="white"/>
              </a:solidFill>
              <a:latin typeface="Calibri" panose="020F0502020204030204"/>
            </a:endParaRPr>
          </a:p>
        </p:txBody>
      </p:sp>
      <p:pic>
        <p:nvPicPr>
          <p:cNvPr id="10" name="Graphic 5" descr="Documento">
            <a:extLst>
              <a:ext uri="{FF2B5EF4-FFF2-40B4-BE49-F238E27FC236}">
                <a16:creationId xmlns:a16="http://schemas.microsoft.com/office/drawing/2014/main" id="{D085A928-3173-4CEB-9C36-EDC28641CC5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37633" y="3399582"/>
            <a:ext cx="1224486" cy="1224486"/>
          </a:xfrm>
          <a:prstGeom prst="rect">
            <a:avLst/>
          </a:prstGeom>
        </p:spPr>
      </p:pic>
      <p:sp>
        <p:nvSpPr>
          <p:cNvPr id="3" name="Rectángulo 2">
            <a:extLst>
              <a:ext uri="{FF2B5EF4-FFF2-40B4-BE49-F238E27FC236}">
                <a16:creationId xmlns:a16="http://schemas.microsoft.com/office/drawing/2014/main" id="{587D7980-CB67-4699-872B-1BAFB8B18158}"/>
              </a:ext>
            </a:extLst>
          </p:cNvPr>
          <p:cNvSpPr/>
          <p:nvPr/>
        </p:nvSpPr>
        <p:spPr>
          <a:xfrm>
            <a:off x="3033452" y="347745"/>
            <a:ext cx="5417507" cy="2862322"/>
          </a:xfrm>
          <a:prstGeom prst="rect">
            <a:avLst/>
          </a:prstGeom>
        </p:spPr>
        <p:style>
          <a:lnRef idx="0">
            <a:schemeClr val="dk1"/>
          </a:lnRef>
          <a:fillRef idx="3">
            <a:schemeClr val="dk1"/>
          </a:fillRef>
          <a:effectRef idx="3">
            <a:schemeClr val="dk1"/>
          </a:effectRef>
          <a:fontRef idx="minor">
            <a:schemeClr val="lt1"/>
          </a:fontRef>
        </p:style>
        <p:txBody>
          <a:bodyPr wrap="square">
            <a:spAutoFit/>
          </a:bodyPr>
          <a:lstStyle/>
          <a:p>
            <a:pPr defTabSz="685800">
              <a:buClrTx/>
            </a:pPr>
            <a:r>
              <a:rPr lang="bin-NG" sz="1200" kern="1200" dirty="0">
                <a:solidFill>
                  <a:srgbClr val="569CD6"/>
                </a:solidFill>
                <a:latin typeface="Consolas" panose="020B0609020204030204" pitchFamily="49" charset="0"/>
              </a:rPr>
              <a:t>function</a:t>
            </a:r>
            <a:r>
              <a:rPr lang="bin-NG" sz="1200" kern="1200" dirty="0">
                <a:solidFill>
                  <a:srgbClr val="D4D4D4"/>
                </a:solidFill>
                <a:latin typeface="Consolas" panose="020B0609020204030204" pitchFamily="49" charset="0"/>
              </a:rPr>
              <a:t> </a:t>
            </a:r>
            <a:r>
              <a:rPr lang="bin-NG" sz="1200" kern="1200" dirty="0">
                <a:solidFill>
                  <a:srgbClr val="DCDCAA"/>
                </a:solidFill>
                <a:latin typeface="Consolas" panose="020B0609020204030204" pitchFamily="49" charset="0"/>
              </a:rPr>
              <a:t>creaAgente</a:t>
            </a:r>
            <a:r>
              <a:rPr lang="bin-NG" sz="1200" kern="1200" dirty="0">
                <a:solidFill>
                  <a:srgbClr val="D4D4D4"/>
                </a:solidFill>
                <a:latin typeface="Consolas" panose="020B0609020204030204" pitchFamily="49" charset="0"/>
              </a:rPr>
              <a:t> (</a:t>
            </a:r>
            <a:r>
              <a:rPr lang="bin-NG" sz="1200" kern="1200" dirty="0">
                <a:solidFill>
                  <a:srgbClr val="9CDCFE"/>
                </a:solidFill>
                <a:latin typeface="Consolas" panose="020B0609020204030204" pitchFamily="49" charset="0"/>
              </a:rPr>
              <a:t>nombre</a:t>
            </a:r>
            <a:r>
              <a:rPr lang="bin-NG" sz="1200" kern="1200" dirty="0">
                <a:solidFill>
                  <a:srgbClr val="D4D4D4"/>
                </a:solidFill>
                <a:latin typeface="Consolas" panose="020B0609020204030204" pitchFamily="49" charset="0"/>
              </a:rPr>
              <a:t>) {</a:t>
            </a:r>
          </a:p>
          <a:p>
            <a:pPr defTabSz="685800">
              <a:buClrTx/>
            </a:pPr>
            <a:r>
              <a:rPr lang="bin-NG" sz="1200" kern="1200" dirty="0">
                <a:solidFill>
                  <a:srgbClr val="D4D4D4"/>
                </a:solidFill>
                <a:latin typeface="Consolas" panose="020B0609020204030204" pitchFamily="49" charset="0"/>
              </a:rPr>
              <a:t>    </a:t>
            </a:r>
            <a:r>
              <a:rPr lang="bin-NG" sz="1200" kern="1200" dirty="0">
                <a:solidFill>
                  <a:srgbClr val="569CD6"/>
                </a:solidFill>
                <a:latin typeface="Consolas" panose="020B0609020204030204" pitchFamily="49" charset="0"/>
              </a:rPr>
              <a:t>let</a:t>
            </a:r>
            <a:r>
              <a:rPr lang="bin-NG" sz="1200" kern="1200" dirty="0">
                <a:solidFill>
                  <a:srgbClr val="D4D4D4"/>
                </a:solidFill>
                <a:latin typeface="Consolas" panose="020B0609020204030204" pitchFamily="49" charset="0"/>
              </a:rPr>
              <a:t> </a:t>
            </a:r>
            <a:r>
              <a:rPr lang="bin-NG" sz="1200" kern="1200" dirty="0">
                <a:solidFill>
                  <a:srgbClr val="9CDCFE"/>
                </a:solidFill>
                <a:latin typeface="Consolas" panose="020B0609020204030204" pitchFamily="49" charset="0"/>
              </a:rPr>
              <a:t>edad</a:t>
            </a:r>
            <a:r>
              <a:rPr lang="bin-NG" sz="1200" kern="1200" dirty="0">
                <a:solidFill>
                  <a:srgbClr val="D4D4D4"/>
                </a:solidFill>
                <a:latin typeface="Consolas" panose="020B0609020204030204" pitchFamily="49" charset="0"/>
              </a:rPr>
              <a:t> = </a:t>
            </a:r>
            <a:r>
              <a:rPr lang="bin-NG" sz="1200" kern="1200" dirty="0">
                <a:solidFill>
                  <a:srgbClr val="B5CEA8"/>
                </a:solidFill>
                <a:latin typeface="Consolas" panose="020B0609020204030204" pitchFamily="49" charset="0"/>
              </a:rPr>
              <a:t>20</a:t>
            </a:r>
            <a:endParaRPr lang="bin-NG" sz="1200" kern="1200" dirty="0">
              <a:solidFill>
                <a:srgbClr val="D4D4D4"/>
              </a:solidFill>
              <a:latin typeface="Consolas" panose="020B0609020204030204" pitchFamily="49" charset="0"/>
            </a:endParaRPr>
          </a:p>
          <a:p>
            <a:pPr defTabSz="685800">
              <a:buClrTx/>
            </a:pPr>
            <a:br>
              <a:rPr lang="bin-NG" sz="1200" kern="1200" dirty="0">
                <a:solidFill>
                  <a:srgbClr val="D4D4D4"/>
                </a:solidFill>
                <a:latin typeface="Consolas" panose="020B0609020204030204" pitchFamily="49" charset="0"/>
              </a:rPr>
            </a:br>
            <a:r>
              <a:rPr lang="bin-NG" sz="1200" kern="1200" dirty="0">
                <a:solidFill>
                  <a:srgbClr val="D4D4D4"/>
                </a:solidFill>
                <a:latin typeface="Consolas" panose="020B0609020204030204" pitchFamily="49" charset="0"/>
              </a:rPr>
              <a:t>    </a:t>
            </a:r>
            <a:r>
              <a:rPr lang="bin-NG" sz="1200" kern="1200" dirty="0">
                <a:solidFill>
                  <a:srgbClr val="C586C0"/>
                </a:solidFill>
                <a:latin typeface="Consolas" panose="020B0609020204030204" pitchFamily="49" charset="0"/>
              </a:rPr>
              <a:t>return</a:t>
            </a:r>
            <a:r>
              <a:rPr lang="bin-NG" sz="1200" kern="1200" dirty="0">
                <a:solidFill>
                  <a:srgbClr val="D4D4D4"/>
                </a:solidFill>
                <a:latin typeface="Consolas" panose="020B0609020204030204" pitchFamily="49" charset="0"/>
              </a:rPr>
              <a:t> {</a:t>
            </a:r>
          </a:p>
          <a:p>
            <a:pPr defTabSz="685800">
              <a:buClrTx/>
            </a:pPr>
            <a:r>
              <a:rPr lang="bin-NG" sz="1200" kern="1200" dirty="0">
                <a:solidFill>
                  <a:srgbClr val="D4D4D4"/>
                </a:solidFill>
                <a:latin typeface="Consolas" panose="020B0609020204030204" pitchFamily="49" charset="0"/>
              </a:rPr>
              <a:t>        </a:t>
            </a:r>
            <a:r>
              <a:rPr lang="bin-NG" sz="1200" kern="1200" dirty="0">
                <a:solidFill>
                  <a:srgbClr val="DCDCAA"/>
                </a:solidFill>
                <a:latin typeface="Consolas" panose="020B0609020204030204" pitchFamily="49" charset="0"/>
              </a:rPr>
              <a:t>getNombre</a:t>
            </a:r>
            <a:r>
              <a:rPr lang="bin-NG" sz="1200" kern="1200" dirty="0">
                <a:solidFill>
                  <a:srgbClr val="9CDCFE"/>
                </a:solidFill>
                <a:latin typeface="Consolas" panose="020B0609020204030204" pitchFamily="49" charset="0"/>
              </a:rPr>
              <a:t>:</a:t>
            </a:r>
            <a:r>
              <a:rPr lang="bin-NG" sz="1200" kern="1200" dirty="0">
                <a:solidFill>
                  <a:srgbClr val="D4D4D4"/>
                </a:solidFill>
                <a:latin typeface="Consolas" panose="020B0609020204030204" pitchFamily="49" charset="0"/>
              </a:rPr>
              <a:t> </a:t>
            </a:r>
            <a:r>
              <a:rPr lang="bin-NG" sz="1200" kern="1200" dirty="0">
                <a:solidFill>
                  <a:srgbClr val="569CD6"/>
                </a:solidFill>
                <a:latin typeface="Consolas" panose="020B0609020204030204" pitchFamily="49" charset="0"/>
              </a:rPr>
              <a:t>function</a:t>
            </a:r>
            <a:r>
              <a:rPr lang="bin-NG" sz="1200" kern="1200" dirty="0">
                <a:solidFill>
                  <a:srgbClr val="D4D4D4"/>
                </a:solidFill>
                <a:latin typeface="Consolas" panose="020B0609020204030204" pitchFamily="49" charset="0"/>
              </a:rPr>
              <a:t>() {</a:t>
            </a:r>
          </a:p>
          <a:p>
            <a:pPr defTabSz="685800">
              <a:buClrTx/>
            </a:pPr>
            <a:r>
              <a:rPr lang="bin-NG" sz="1200" kern="1200" dirty="0">
                <a:solidFill>
                  <a:srgbClr val="D4D4D4"/>
                </a:solidFill>
                <a:latin typeface="Consolas" panose="020B0609020204030204" pitchFamily="49" charset="0"/>
              </a:rPr>
              <a:t>            </a:t>
            </a:r>
            <a:r>
              <a:rPr lang="bin-NG" sz="1200" kern="1200" dirty="0">
                <a:solidFill>
                  <a:srgbClr val="C586C0"/>
                </a:solidFill>
                <a:latin typeface="Consolas" panose="020B0609020204030204" pitchFamily="49" charset="0"/>
              </a:rPr>
              <a:t>return</a:t>
            </a:r>
            <a:r>
              <a:rPr lang="bin-NG" sz="1200" kern="1200" dirty="0">
                <a:solidFill>
                  <a:srgbClr val="D4D4D4"/>
                </a:solidFill>
                <a:latin typeface="Consolas" panose="020B0609020204030204" pitchFamily="49" charset="0"/>
              </a:rPr>
              <a:t> </a:t>
            </a:r>
            <a:r>
              <a:rPr lang="bin-NG" sz="1200" kern="1200" dirty="0">
                <a:solidFill>
                  <a:srgbClr val="9CDCFE"/>
                </a:solidFill>
                <a:latin typeface="Consolas" panose="020B0609020204030204" pitchFamily="49" charset="0"/>
              </a:rPr>
              <a:t>nombre</a:t>
            </a:r>
            <a:endParaRPr lang="bin-NG" sz="1200" kern="1200" dirty="0">
              <a:solidFill>
                <a:srgbClr val="D4D4D4"/>
              </a:solidFill>
              <a:latin typeface="Consolas" panose="020B0609020204030204" pitchFamily="49" charset="0"/>
            </a:endParaRPr>
          </a:p>
          <a:p>
            <a:pPr defTabSz="685800">
              <a:buClrTx/>
            </a:pPr>
            <a:r>
              <a:rPr lang="bin-NG" sz="1200" kern="1200" dirty="0">
                <a:solidFill>
                  <a:srgbClr val="D4D4D4"/>
                </a:solidFill>
                <a:latin typeface="Consolas" panose="020B0609020204030204" pitchFamily="49" charset="0"/>
              </a:rPr>
              <a:t>        },</a:t>
            </a:r>
          </a:p>
          <a:p>
            <a:pPr defTabSz="685800">
              <a:buClrTx/>
            </a:pPr>
            <a:r>
              <a:rPr lang="bin-NG" sz="1200" kern="1200" dirty="0">
                <a:solidFill>
                  <a:srgbClr val="D4D4D4"/>
                </a:solidFill>
                <a:latin typeface="Consolas" panose="020B0609020204030204" pitchFamily="49" charset="0"/>
              </a:rPr>
              <a:t>        </a:t>
            </a:r>
            <a:r>
              <a:rPr lang="bin-NG" sz="1200" kern="1200" dirty="0">
                <a:solidFill>
                  <a:srgbClr val="DCDCAA"/>
                </a:solidFill>
                <a:latin typeface="Consolas" panose="020B0609020204030204" pitchFamily="49" charset="0"/>
              </a:rPr>
              <a:t>getEdad</a:t>
            </a:r>
            <a:r>
              <a:rPr lang="bin-NG" sz="1200" kern="1200" dirty="0">
                <a:solidFill>
                  <a:srgbClr val="9CDCFE"/>
                </a:solidFill>
                <a:latin typeface="Consolas" panose="020B0609020204030204" pitchFamily="49" charset="0"/>
              </a:rPr>
              <a:t>:</a:t>
            </a:r>
            <a:r>
              <a:rPr lang="bin-NG" sz="1200" kern="1200" dirty="0">
                <a:solidFill>
                  <a:srgbClr val="D4D4D4"/>
                </a:solidFill>
                <a:latin typeface="Consolas" panose="020B0609020204030204" pitchFamily="49" charset="0"/>
              </a:rPr>
              <a:t> </a:t>
            </a:r>
            <a:r>
              <a:rPr lang="bin-NG" sz="1200" kern="1200" dirty="0">
                <a:solidFill>
                  <a:srgbClr val="569CD6"/>
                </a:solidFill>
                <a:latin typeface="Consolas" panose="020B0609020204030204" pitchFamily="49" charset="0"/>
              </a:rPr>
              <a:t>function</a:t>
            </a:r>
            <a:r>
              <a:rPr lang="bin-NG" sz="1200" kern="1200" dirty="0">
                <a:solidFill>
                  <a:srgbClr val="D4D4D4"/>
                </a:solidFill>
                <a:latin typeface="Consolas" panose="020B0609020204030204" pitchFamily="49" charset="0"/>
              </a:rPr>
              <a:t>() {</a:t>
            </a:r>
          </a:p>
          <a:p>
            <a:pPr defTabSz="685800">
              <a:buClrTx/>
            </a:pPr>
            <a:r>
              <a:rPr lang="bin-NG" sz="1200" kern="1200" dirty="0">
                <a:solidFill>
                  <a:srgbClr val="D4D4D4"/>
                </a:solidFill>
                <a:latin typeface="Consolas" panose="020B0609020204030204" pitchFamily="49" charset="0"/>
              </a:rPr>
              <a:t>            </a:t>
            </a:r>
            <a:r>
              <a:rPr lang="bin-NG" sz="1200" kern="1200" dirty="0">
                <a:solidFill>
                  <a:srgbClr val="C586C0"/>
                </a:solidFill>
                <a:latin typeface="Consolas" panose="020B0609020204030204" pitchFamily="49" charset="0"/>
              </a:rPr>
              <a:t>return</a:t>
            </a:r>
            <a:r>
              <a:rPr lang="bin-NG" sz="1200" kern="1200" dirty="0">
                <a:solidFill>
                  <a:srgbClr val="D4D4D4"/>
                </a:solidFill>
                <a:latin typeface="Consolas" panose="020B0609020204030204" pitchFamily="49" charset="0"/>
              </a:rPr>
              <a:t> </a:t>
            </a:r>
            <a:r>
              <a:rPr lang="bin-NG" sz="1200" kern="1200" dirty="0">
                <a:solidFill>
                  <a:srgbClr val="9CDCFE"/>
                </a:solidFill>
                <a:latin typeface="Consolas" panose="020B0609020204030204" pitchFamily="49" charset="0"/>
              </a:rPr>
              <a:t>edad</a:t>
            </a:r>
            <a:endParaRPr lang="bin-NG" sz="1200" kern="1200" dirty="0">
              <a:solidFill>
                <a:srgbClr val="D4D4D4"/>
              </a:solidFill>
              <a:latin typeface="Consolas" panose="020B0609020204030204" pitchFamily="49" charset="0"/>
            </a:endParaRPr>
          </a:p>
          <a:p>
            <a:pPr defTabSz="685800">
              <a:buClrTx/>
            </a:pPr>
            <a:r>
              <a:rPr lang="bin-NG" sz="1200" kern="1200" dirty="0">
                <a:solidFill>
                  <a:srgbClr val="D4D4D4"/>
                </a:solidFill>
                <a:latin typeface="Consolas" panose="020B0609020204030204" pitchFamily="49" charset="0"/>
              </a:rPr>
              <a:t>        },</a:t>
            </a:r>
          </a:p>
          <a:p>
            <a:pPr defTabSz="685800">
              <a:buClrTx/>
            </a:pPr>
            <a:r>
              <a:rPr lang="bin-NG" sz="1200" kern="1200" dirty="0">
                <a:solidFill>
                  <a:srgbClr val="D4D4D4"/>
                </a:solidFill>
                <a:latin typeface="Consolas" panose="020B0609020204030204" pitchFamily="49" charset="0"/>
              </a:rPr>
              <a:t>        </a:t>
            </a:r>
            <a:r>
              <a:rPr lang="bin-NG" sz="1200" kern="1200" dirty="0">
                <a:solidFill>
                  <a:srgbClr val="DCDCAA"/>
                </a:solidFill>
                <a:latin typeface="Consolas" panose="020B0609020204030204" pitchFamily="49" charset="0"/>
              </a:rPr>
              <a:t>saluda</a:t>
            </a:r>
            <a:r>
              <a:rPr lang="bin-NG" sz="1200" kern="1200" dirty="0">
                <a:solidFill>
                  <a:srgbClr val="9CDCFE"/>
                </a:solidFill>
                <a:latin typeface="Consolas" panose="020B0609020204030204" pitchFamily="49" charset="0"/>
              </a:rPr>
              <a:t>:</a:t>
            </a:r>
            <a:r>
              <a:rPr lang="bin-NG" sz="1200" kern="1200" dirty="0">
                <a:solidFill>
                  <a:srgbClr val="D4D4D4"/>
                </a:solidFill>
                <a:latin typeface="Consolas" panose="020B0609020204030204" pitchFamily="49" charset="0"/>
              </a:rPr>
              <a:t> </a:t>
            </a:r>
            <a:r>
              <a:rPr lang="bin-NG" sz="1200" kern="1200" dirty="0">
                <a:solidFill>
                  <a:srgbClr val="569CD6"/>
                </a:solidFill>
                <a:latin typeface="Consolas" panose="020B0609020204030204" pitchFamily="49" charset="0"/>
              </a:rPr>
              <a:t>function</a:t>
            </a:r>
            <a:r>
              <a:rPr lang="bin-NG" sz="1200" kern="1200" dirty="0">
                <a:solidFill>
                  <a:srgbClr val="D4D4D4"/>
                </a:solidFill>
                <a:latin typeface="Consolas" panose="020B0609020204030204" pitchFamily="49" charset="0"/>
              </a:rPr>
              <a:t>() {</a:t>
            </a:r>
          </a:p>
          <a:p>
            <a:pPr defTabSz="685800">
              <a:buClrTx/>
            </a:pPr>
            <a:r>
              <a:rPr lang="bin-NG" sz="1200" kern="1200" dirty="0">
                <a:solidFill>
                  <a:srgbClr val="D4D4D4"/>
                </a:solidFill>
                <a:latin typeface="Consolas" panose="020B0609020204030204" pitchFamily="49" charset="0"/>
              </a:rPr>
              <a:t>            </a:t>
            </a:r>
            <a:r>
              <a:rPr lang="bin-NG" sz="1200" kern="1200" dirty="0">
                <a:solidFill>
                  <a:srgbClr val="9CDCFE"/>
                </a:solidFill>
                <a:latin typeface="Consolas" panose="020B0609020204030204" pitchFamily="49" charset="0"/>
              </a:rPr>
              <a:t>console</a:t>
            </a:r>
            <a:r>
              <a:rPr lang="bin-NG" sz="1200" kern="1200" dirty="0">
                <a:solidFill>
                  <a:srgbClr val="D4D4D4"/>
                </a:solidFill>
                <a:latin typeface="Consolas" panose="020B0609020204030204" pitchFamily="49" charset="0"/>
              </a:rPr>
              <a:t>.</a:t>
            </a:r>
            <a:r>
              <a:rPr lang="bin-NG" sz="1200" kern="1200" dirty="0">
                <a:solidFill>
                  <a:srgbClr val="DCDCAA"/>
                </a:solidFill>
                <a:latin typeface="Consolas" panose="020B0609020204030204" pitchFamily="49" charset="0"/>
              </a:rPr>
              <a:t>log</a:t>
            </a:r>
            <a:r>
              <a:rPr lang="bin-NG" sz="1200" kern="1200" dirty="0">
                <a:solidFill>
                  <a:srgbClr val="D4D4D4"/>
                </a:solidFill>
                <a:latin typeface="Consolas" panose="020B0609020204030204" pitchFamily="49" charset="0"/>
              </a:rPr>
              <a:t> (</a:t>
            </a:r>
            <a:r>
              <a:rPr lang="bin-NG" sz="1200" kern="1200" dirty="0">
                <a:solidFill>
                  <a:srgbClr val="CE9178"/>
                </a:solidFill>
                <a:latin typeface="Consolas" panose="020B0609020204030204" pitchFamily="49" charset="0"/>
              </a:rPr>
              <a:t>`Soy </a:t>
            </a:r>
            <a:r>
              <a:rPr lang="bin-NG" sz="1200" kern="1200" dirty="0">
                <a:solidFill>
                  <a:srgbClr val="569CD6"/>
                </a:solidFill>
                <a:latin typeface="Consolas" panose="020B0609020204030204" pitchFamily="49" charset="0"/>
              </a:rPr>
              <a:t>${</a:t>
            </a:r>
            <a:r>
              <a:rPr lang="bin-NG" sz="1200" kern="1200" dirty="0">
                <a:solidFill>
                  <a:srgbClr val="9CDCFE"/>
                </a:solidFill>
                <a:latin typeface="Consolas" panose="020B0609020204030204" pitchFamily="49" charset="0"/>
              </a:rPr>
              <a:t>nombre</a:t>
            </a:r>
            <a:r>
              <a:rPr lang="bin-NG" sz="1200" kern="1200" dirty="0">
                <a:solidFill>
                  <a:srgbClr val="569CD6"/>
                </a:solidFill>
                <a:latin typeface="Consolas" panose="020B0609020204030204" pitchFamily="49" charset="0"/>
              </a:rPr>
              <a:t>}</a:t>
            </a:r>
            <a:r>
              <a:rPr lang="bin-NG" sz="1200" kern="1200" dirty="0">
                <a:solidFill>
                  <a:srgbClr val="CE9178"/>
                </a:solidFill>
                <a:latin typeface="Consolas" panose="020B0609020204030204" pitchFamily="49" charset="0"/>
              </a:rPr>
              <a:t> y tendo </a:t>
            </a:r>
            <a:r>
              <a:rPr lang="bin-NG" sz="1200" kern="1200" dirty="0">
                <a:solidFill>
                  <a:srgbClr val="569CD6"/>
                </a:solidFill>
                <a:latin typeface="Consolas" panose="020B0609020204030204" pitchFamily="49" charset="0"/>
              </a:rPr>
              <a:t>${</a:t>
            </a:r>
            <a:r>
              <a:rPr lang="bin-NG" sz="1200" kern="1200" dirty="0">
                <a:solidFill>
                  <a:srgbClr val="9CDCFE"/>
                </a:solidFill>
                <a:latin typeface="Consolas" panose="020B0609020204030204" pitchFamily="49" charset="0"/>
              </a:rPr>
              <a:t>edad</a:t>
            </a:r>
            <a:r>
              <a:rPr lang="bin-NG" sz="1200" kern="1200" dirty="0">
                <a:solidFill>
                  <a:srgbClr val="569CD6"/>
                </a:solidFill>
                <a:latin typeface="Consolas" panose="020B0609020204030204" pitchFamily="49" charset="0"/>
              </a:rPr>
              <a:t>}</a:t>
            </a:r>
            <a:r>
              <a:rPr lang="bin-NG" sz="1200" kern="1200" dirty="0">
                <a:solidFill>
                  <a:srgbClr val="CE9178"/>
                </a:solidFill>
                <a:latin typeface="Consolas" panose="020B0609020204030204" pitchFamily="49" charset="0"/>
              </a:rPr>
              <a:t> años`</a:t>
            </a:r>
            <a:r>
              <a:rPr lang="bin-NG" sz="1200" kern="1200" dirty="0">
                <a:solidFill>
                  <a:srgbClr val="D4D4D4"/>
                </a:solidFill>
                <a:latin typeface="Consolas" panose="020B0609020204030204" pitchFamily="49" charset="0"/>
              </a:rPr>
              <a:t>)</a:t>
            </a:r>
          </a:p>
          <a:p>
            <a:pPr defTabSz="685800">
              <a:buClrTx/>
            </a:pPr>
            <a:r>
              <a:rPr lang="bin-NG" sz="1200" kern="1200" dirty="0">
                <a:solidFill>
                  <a:srgbClr val="D4D4D4"/>
                </a:solidFill>
                <a:latin typeface="Consolas" panose="020B0609020204030204" pitchFamily="49" charset="0"/>
              </a:rPr>
              <a:t>        }</a:t>
            </a:r>
          </a:p>
          <a:p>
            <a:pPr defTabSz="685800">
              <a:buClrTx/>
            </a:pPr>
            <a:r>
              <a:rPr lang="bin-NG" sz="1200" kern="1200" dirty="0">
                <a:solidFill>
                  <a:srgbClr val="D4D4D4"/>
                </a:solidFill>
                <a:latin typeface="Consolas" panose="020B0609020204030204" pitchFamily="49" charset="0"/>
              </a:rPr>
              <a:t>    }</a:t>
            </a:r>
          </a:p>
          <a:p>
            <a:pPr defTabSz="685800">
              <a:buClrTx/>
            </a:pPr>
            <a:r>
              <a:rPr lang="bin-NG" sz="1200" kern="1200" dirty="0">
                <a:solidFill>
                  <a:srgbClr val="D4D4D4"/>
                </a:solidFill>
                <a:latin typeface="Consolas" panose="020B0609020204030204" pitchFamily="49" charset="0"/>
              </a:rPr>
              <a:t>}</a:t>
            </a:r>
          </a:p>
        </p:txBody>
      </p:sp>
      <p:sp>
        <p:nvSpPr>
          <p:cNvPr id="5" name="Rectángulo 4">
            <a:extLst>
              <a:ext uri="{FF2B5EF4-FFF2-40B4-BE49-F238E27FC236}">
                <a16:creationId xmlns:a16="http://schemas.microsoft.com/office/drawing/2014/main" id="{62AEBEDE-A5A7-4072-8D52-D9181A28A8D9}"/>
              </a:ext>
            </a:extLst>
          </p:cNvPr>
          <p:cNvSpPr/>
          <p:nvPr/>
        </p:nvSpPr>
        <p:spPr>
          <a:xfrm>
            <a:off x="4222242" y="2711728"/>
            <a:ext cx="4572000" cy="2123658"/>
          </a:xfrm>
          <a:prstGeom prst="rect">
            <a:avLst/>
          </a:prstGeom>
        </p:spPr>
        <p:style>
          <a:lnRef idx="0">
            <a:schemeClr val="dk1"/>
          </a:lnRef>
          <a:fillRef idx="3">
            <a:schemeClr val="dk1"/>
          </a:fillRef>
          <a:effectRef idx="3">
            <a:schemeClr val="dk1"/>
          </a:effectRef>
          <a:fontRef idx="minor">
            <a:schemeClr val="lt1"/>
          </a:fontRef>
        </p:style>
        <p:txBody>
          <a:bodyPr>
            <a:spAutoFit/>
          </a:bodyPr>
          <a:lstStyle/>
          <a:p>
            <a:pPr defTabSz="685800">
              <a:buClrTx/>
            </a:pPr>
            <a:r>
              <a:rPr lang="bin-NG" sz="1200" kern="1200">
                <a:solidFill>
                  <a:srgbClr val="569CD6"/>
                </a:solidFill>
                <a:latin typeface="Consolas" panose="020B0609020204030204" pitchFamily="49" charset="0"/>
              </a:rPr>
              <a:t>const</a:t>
            </a:r>
            <a:r>
              <a:rPr lang="bin-NG" sz="1200" kern="1200">
                <a:solidFill>
                  <a:srgbClr val="D4D4D4"/>
                </a:solidFill>
                <a:latin typeface="Consolas" panose="020B0609020204030204" pitchFamily="49" charset="0"/>
              </a:rPr>
              <a:t> </a:t>
            </a:r>
            <a:r>
              <a:rPr lang="bin-NG" sz="1200" kern="1200">
                <a:solidFill>
                  <a:srgbClr val="9CDCFE"/>
                </a:solidFill>
                <a:latin typeface="Consolas" panose="020B0609020204030204" pitchFamily="49" charset="0"/>
              </a:rPr>
              <a:t>jones</a:t>
            </a:r>
            <a:r>
              <a:rPr lang="bin-NG" sz="1200" kern="1200">
                <a:solidFill>
                  <a:srgbClr val="D4D4D4"/>
                </a:solidFill>
                <a:latin typeface="Consolas" panose="020B0609020204030204" pitchFamily="49" charset="0"/>
              </a:rPr>
              <a:t> = </a:t>
            </a:r>
            <a:r>
              <a:rPr lang="bin-NG" sz="1200" kern="1200">
                <a:solidFill>
                  <a:srgbClr val="DCDCAA"/>
                </a:solidFill>
                <a:latin typeface="Consolas" panose="020B0609020204030204" pitchFamily="49" charset="0"/>
              </a:rPr>
              <a:t>creaAgente</a:t>
            </a:r>
            <a:r>
              <a:rPr lang="bin-NG" sz="1200" kern="1200">
                <a:solidFill>
                  <a:srgbClr val="D4D4D4"/>
                </a:solidFill>
                <a:latin typeface="Consolas" panose="020B0609020204030204" pitchFamily="49" charset="0"/>
              </a:rPr>
              <a:t>(</a:t>
            </a:r>
            <a:r>
              <a:rPr lang="bin-NG" sz="1200" kern="1200">
                <a:solidFill>
                  <a:srgbClr val="CE9178"/>
                </a:solidFill>
                <a:latin typeface="Consolas" panose="020B0609020204030204" pitchFamily="49" charset="0"/>
              </a:rPr>
              <a:t>'Jones'</a:t>
            </a:r>
            <a:r>
              <a:rPr lang="bin-NG" sz="1200" kern="1200">
                <a:solidFill>
                  <a:srgbClr val="D4D4D4"/>
                </a:solidFill>
                <a:latin typeface="Consolas" panose="020B0609020204030204" pitchFamily="49" charset="0"/>
              </a:rPr>
              <a:t>)</a:t>
            </a:r>
          </a:p>
          <a:p>
            <a:pPr defTabSz="685800">
              <a:buClrTx/>
            </a:pPr>
            <a:r>
              <a:rPr lang="bin-NG" sz="1200" kern="1200">
                <a:solidFill>
                  <a:srgbClr val="9CDCFE"/>
                </a:solidFill>
                <a:latin typeface="Consolas" panose="020B0609020204030204" pitchFamily="49" charset="0"/>
              </a:rPr>
              <a:t>console</a:t>
            </a:r>
            <a:r>
              <a:rPr lang="bin-NG" sz="1200" kern="1200">
                <a:solidFill>
                  <a:srgbClr val="D4D4D4"/>
                </a:solidFill>
                <a:latin typeface="Consolas" panose="020B0609020204030204" pitchFamily="49" charset="0"/>
              </a:rPr>
              <a:t>.</a:t>
            </a:r>
            <a:r>
              <a:rPr lang="bin-NG" sz="1200" kern="1200">
                <a:solidFill>
                  <a:srgbClr val="DCDCAA"/>
                </a:solidFill>
                <a:latin typeface="Consolas" panose="020B0609020204030204" pitchFamily="49" charset="0"/>
              </a:rPr>
              <a:t>log</a:t>
            </a:r>
            <a:r>
              <a:rPr lang="bin-NG" sz="1200" kern="1200">
                <a:solidFill>
                  <a:srgbClr val="D4D4D4"/>
                </a:solidFill>
                <a:latin typeface="Consolas" panose="020B0609020204030204" pitchFamily="49" charset="0"/>
              </a:rPr>
              <a:t>(</a:t>
            </a:r>
            <a:r>
              <a:rPr lang="bin-NG" sz="1200" kern="1200">
                <a:solidFill>
                  <a:srgbClr val="9CDCFE"/>
                </a:solidFill>
                <a:latin typeface="Consolas" panose="020B0609020204030204" pitchFamily="49" charset="0"/>
              </a:rPr>
              <a:t>jones</a:t>
            </a:r>
            <a:r>
              <a:rPr lang="bin-NG" sz="1200" kern="1200">
                <a:solidFill>
                  <a:srgbClr val="D4D4D4"/>
                </a:solidFill>
                <a:latin typeface="Consolas" panose="020B0609020204030204" pitchFamily="49" charset="0"/>
              </a:rPr>
              <a:t>)</a:t>
            </a:r>
          </a:p>
          <a:p>
            <a:pPr defTabSz="685800">
              <a:buClrTx/>
            </a:pPr>
            <a:r>
              <a:rPr lang="bin-NG" sz="1200" kern="1200">
                <a:solidFill>
                  <a:srgbClr val="9CDCFE"/>
                </a:solidFill>
                <a:latin typeface="Consolas" panose="020B0609020204030204" pitchFamily="49" charset="0"/>
              </a:rPr>
              <a:t>jones</a:t>
            </a:r>
            <a:r>
              <a:rPr lang="bin-NG" sz="1200" kern="1200">
                <a:solidFill>
                  <a:srgbClr val="D4D4D4"/>
                </a:solidFill>
                <a:latin typeface="Consolas" panose="020B0609020204030204" pitchFamily="49" charset="0"/>
              </a:rPr>
              <a:t>.</a:t>
            </a:r>
            <a:r>
              <a:rPr lang="bin-NG" sz="1200" kern="1200">
                <a:solidFill>
                  <a:srgbClr val="DCDCAA"/>
                </a:solidFill>
                <a:latin typeface="Consolas" panose="020B0609020204030204" pitchFamily="49" charset="0"/>
              </a:rPr>
              <a:t>saluda</a:t>
            </a:r>
            <a:r>
              <a:rPr lang="bin-NG" sz="1200" kern="1200">
                <a:solidFill>
                  <a:srgbClr val="D4D4D4"/>
                </a:solidFill>
                <a:latin typeface="Consolas" panose="020B0609020204030204" pitchFamily="49" charset="0"/>
              </a:rPr>
              <a:t>()</a:t>
            </a:r>
          </a:p>
          <a:p>
            <a:pPr defTabSz="685800">
              <a:buClrTx/>
            </a:pPr>
            <a:br>
              <a:rPr lang="bin-NG" sz="1200" kern="1200">
                <a:solidFill>
                  <a:srgbClr val="D4D4D4"/>
                </a:solidFill>
                <a:latin typeface="Consolas" panose="020B0609020204030204" pitchFamily="49" charset="0"/>
              </a:rPr>
            </a:br>
            <a:r>
              <a:rPr lang="bin-NG" sz="1200" kern="1200">
                <a:solidFill>
                  <a:srgbClr val="569CD6"/>
                </a:solidFill>
                <a:latin typeface="Consolas" panose="020B0609020204030204" pitchFamily="49" charset="0"/>
              </a:rPr>
              <a:t>const</a:t>
            </a:r>
            <a:r>
              <a:rPr lang="bin-NG" sz="1200" kern="1200">
                <a:solidFill>
                  <a:srgbClr val="D4D4D4"/>
                </a:solidFill>
                <a:latin typeface="Consolas" panose="020B0609020204030204" pitchFamily="49" charset="0"/>
              </a:rPr>
              <a:t> </a:t>
            </a:r>
            <a:r>
              <a:rPr lang="bin-NG" sz="1200" kern="1200">
                <a:solidFill>
                  <a:srgbClr val="9CDCFE"/>
                </a:solidFill>
                <a:latin typeface="Consolas" panose="020B0609020204030204" pitchFamily="49" charset="0"/>
              </a:rPr>
              <a:t>brown</a:t>
            </a:r>
            <a:r>
              <a:rPr lang="bin-NG" sz="1200" kern="1200">
                <a:solidFill>
                  <a:srgbClr val="D4D4D4"/>
                </a:solidFill>
                <a:latin typeface="Consolas" panose="020B0609020204030204" pitchFamily="49" charset="0"/>
              </a:rPr>
              <a:t> = </a:t>
            </a:r>
            <a:r>
              <a:rPr lang="bin-NG" sz="1200" kern="1200">
                <a:solidFill>
                  <a:srgbClr val="DCDCAA"/>
                </a:solidFill>
                <a:latin typeface="Consolas" panose="020B0609020204030204" pitchFamily="49" charset="0"/>
              </a:rPr>
              <a:t>creaAgente</a:t>
            </a:r>
            <a:r>
              <a:rPr lang="bin-NG" sz="1200" kern="1200">
                <a:solidFill>
                  <a:srgbClr val="D4D4D4"/>
                </a:solidFill>
                <a:latin typeface="Consolas" panose="020B0609020204030204" pitchFamily="49" charset="0"/>
              </a:rPr>
              <a:t>(</a:t>
            </a:r>
            <a:r>
              <a:rPr lang="bin-NG" sz="1200" kern="1200">
                <a:solidFill>
                  <a:srgbClr val="CE9178"/>
                </a:solidFill>
                <a:latin typeface="Consolas" panose="020B0609020204030204" pitchFamily="49" charset="0"/>
              </a:rPr>
              <a:t>'Brown'</a:t>
            </a:r>
            <a:r>
              <a:rPr lang="bin-NG" sz="1200" kern="1200">
                <a:solidFill>
                  <a:srgbClr val="D4D4D4"/>
                </a:solidFill>
                <a:latin typeface="Consolas" panose="020B0609020204030204" pitchFamily="49" charset="0"/>
              </a:rPr>
              <a:t>)</a:t>
            </a:r>
          </a:p>
          <a:p>
            <a:pPr defTabSz="685800">
              <a:buClrTx/>
            </a:pPr>
            <a:r>
              <a:rPr lang="bin-NG" sz="1200" kern="1200">
                <a:solidFill>
                  <a:srgbClr val="9CDCFE"/>
                </a:solidFill>
                <a:latin typeface="Consolas" panose="020B0609020204030204" pitchFamily="49" charset="0"/>
              </a:rPr>
              <a:t>brown</a:t>
            </a:r>
            <a:r>
              <a:rPr lang="bin-NG" sz="1200" kern="1200">
                <a:solidFill>
                  <a:srgbClr val="D4D4D4"/>
                </a:solidFill>
                <a:latin typeface="Consolas" panose="020B0609020204030204" pitchFamily="49" charset="0"/>
              </a:rPr>
              <a:t>.</a:t>
            </a:r>
            <a:r>
              <a:rPr lang="bin-NG" sz="1200" kern="1200">
                <a:solidFill>
                  <a:srgbClr val="DCDCAA"/>
                </a:solidFill>
                <a:latin typeface="Consolas" panose="020B0609020204030204" pitchFamily="49" charset="0"/>
              </a:rPr>
              <a:t>saluda</a:t>
            </a:r>
            <a:r>
              <a:rPr lang="bin-NG" sz="1200" kern="1200">
                <a:solidFill>
                  <a:srgbClr val="D4D4D4"/>
                </a:solidFill>
                <a:latin typeface="Consolas" panose="020B0609020204030204" pitchFamily="49" charset="0"/>
              </a:rPr>
              <a:t>()</a:t>
            </a:r>
          </a:p>
          <a:p>
            <a:pPr defTabSz="685800">
              <a:buClrTx/>
            </a:pPr>
            <a:br>
              <a:rPr lang="bin-NG" sz="1200" kern="1200">
                <a:solidFill>
                  <a:srgbClr val="D4D4D4"/>
                </a:solidFill>
                <a:latin typeface="Consolas" panose="020B0609020204030204" pitchFamily="49" charset="0"/>
              </a:rPr>
            </a:br>
            <a:r>
              <a:rPr lang="bin-NG" sz="1200" kern="1200">
                <a:solidFill>
                  <a:srgbClr val="6A9955"/>
                </a:solidFill>
                <a:latin typeface="Consolas" panose="020B0609020204030204" pitchFamily="49" charset="0"/>
              </a:rPr>
              <a:t>// el concepto nunca se pierde</a:t>
            </a:r>
            <a:endParaRPr lang="bin-NG" sz="1200" kern="1200">
              <a:solidFill>
                <a:srgbClr val="D4D4D4"/>
              </a:solidFill>
              <a:latin typeface="Consolas" panose="020B0609020204030204" pitchFamily="49" charset="0"/>
            </a:endParaRPr>
          </a:p>
          <a:p>
            <a:pPr defTabSz="685800">
              <a:buClrTx/>
            </a:pPr>
            <a:br>
              <a:rPr lang="bin-NG" sz="1200" kern="1200">
                <a:solidFill>
                  <a:srgbClr val="D4D4D4"/>
                </a:solidFill>
                <a:latin typeface="Consolas" panose="020B0609020204030204" pitchFamily="49" charset="0"/>
              </a:rPr>
            </a:br>
            <a:r>
              <a:rPr lang="bin-NG" sz="1200" kern="1200">
                <a:solidFill>
                  <a:srgbClr val="DCDCAA"/>
                </a:solidFill>
                <a:latin typeface="Consolas" panose="020B0609020204030204" pitchFamily="49" charset="0"/>
              </a:rPr>
              <a:t>setTimeout</a:t>
            </a:r>
            <a:r>
              <a:rPr lang="bin-NG" sz="1200" kern="1200">
                <a:solidFill>
                  <a:srgbClr val="D4D4D4"/>
                </a:solidFill>
                <a:latin typeface="Consolas" panose="020B0609020204030204" pitchFamily="49" charset="0"/>
              </a:rPr>
              <a:t>(</a:t>
            </a:r>
            <a:r>
              <a:rPr lang="bin-NG" sz="1200" kern="1200">
                <a:solidFill>
                  <a:srgbClr val="9CDCFE"/>
                </a:solidFill>
                <a:latin typeface="Consolas" panose="020B0609020204030204" pitchFamily="49" charset="0"/>
              </a:rPr>
              <a:t>jones</a:t>
            </a:r>
            <a:r>
              <a:rPr lang="bin-NG" sz="1200" kern="1200">
                <a:solidFill>
                  <a:srgbClr val="D4D4D4"/>
                </a:solidFill>
                <a:latin typeface="Consolas" panose="020B0609020204030204" pitchFamily="49" charset="0"/>
              </a:rPr>
              <a:t>.</a:t>
            </a:r>
            <a:r>
              <a:rPr lang="bin-NG" sz="1200" kern="1200">
                <a:solidFill>
                  <a:srgbClr val="DCDCAA"/>
                </a:solidFill>
                <a:latin typeface="Consolas" panose="020B0609020204030204" pitchFamily="49" charset="0"/>
              </a:rPr>
              <a:t>saluda</a:t>
            </a:r>
            <a:r>
              <a:rPr lang="bin-NG" sz="1200" kern="1200">
                <a:solidFill>
                  <a:srgbClr val="D4D4D4"/>
                </a:solidFill>
                <a:latin typeface="Consolas" panose="020B0609020204030204" pitchFamily="49" charset="0"/>
              </a:rPr>
              <a:t>, </a:t>
            </a:r>
            <a:r>
              <a:rPr lang="bin-NG" sz="1200" kern="1200">
                <a:solidFill>
                  <a:srgbClr val="B5CEA8"/>
                </a:solidFill>
                <a:latin typeface="Consolas" panose="020B0609020204030204" pitchFamily="49" charset="0"/>
              </a:rPr>
              <a:t>2000</a:t>
            </a:r>
            <a:r>
              <a:rPr lang="bin-NG" sz="1200" kern="1200">
                <a:solidFill>
                  <a:srgbClr val="D4D4D4"/>
                </a:solidFill>
                <a:latin typeface="Consolas" panose="020B0609020204030204" pitchFamily="49" charset="0"/>
              </a:rPr>
              <a:t>)</a:t>
            </a:r>
          </a:p>
          <a:p>
            <a:pPr defTabSz="685800">
              <a:buClrTx/>
            </a:pPr>
            <a:r>
              <a:rPr lang="bin-NG" sz="1200" kern="1200">
                <a:solidFill>
                  <a:srgbClr val="DCDCAA"/>
                </a:solidFill>
                <a:latin typeface="Consolas" panose="020B0609020204030204" pitchFamily="49" charset="0"/>
              </a:rPr>
              <a:t>setTimeout</a:t>
            </a:r>
            <a:r>
              <a:rPr lang="bin-NG" sz="1200" kern="1200">
                <a:solidFill>
                  <a:srgbClr val="D4D4D4"/>
                </a:solidFill>
                <a:latin typeface="Consolas" panose="020B0609020204030204" pitchFamily="49" charset="0"/>
              </a:rPr>
              <a:t>(</a:t>
            </a:r>
            <a:r>
              <a:rPr lang="bin-NG" sz="1200" kern="1200">
                <a:solidFill>
                  <a:srgbClr val="9CDCFE"/>
                </a:solidFill>
                <a:latin typeface="Consolas" panose="020B0609020204030204" pitchFamily="49" charset="0"/>
              </a:rPr>
              <a:t>brown</a:t>
            </a:r>
            <a:r>
              <a:rPr lang="bin-NG" sz="1200" kern="1200">
                <a:solidFill>
                  <a:srgbClr val="D4D4D4"/>
                </a:solidFill>
                <a:latin typeface="Consolas" panose="020B0609020204030204" pitchFamily="49" charset="0"/>
              </a:rPr>
              <a:t>.</a:t>
            </a:r>
            <a:r>
              <a:rPr lang="bin-NG" sz="1200" kern="1200">
                <a:solidFill>
                  <a:srgbClr val="DCDCAA"/>
                </a:solidFill>
                <a:latin typeface="Consolas" panose="020B0609020204030204" pitchFamily="49" charset="0"/>
              </a:rPr>
              <a:t>saluda</a:t>
            </a:r>
            <a:r>
              <a:rPr lang="bin-NG" sz="1200" kern="1200">
                <a:solidFill>
                  <a:srgbClr val="D4D4D4"/>
                </a:solidFill>
                <a:latin typeface="Consolas" panose="020B0609020204030204" pitchFamily="49" charset="0"/>
              </a:rPr>
              <a:t>, </a:t>
            </a:r>
            <a:r>
              <a:rPr lang="bin-NG" sz="1200" kern="1200">
                <a:solidFill>
                  <a:srgbClr val="B5CEA8"/>
                </a:solidFill>
                <a:latin typeface="Consolas" panose="020B0609020204030204" pitchFamily="49" charset="0"/>
              </a:rPr>
              <a:t>2000</a:t>
            </a:r>
            <a:r>
              <a:rPr lang="bin-NG" sz="1200" kern="1200">
                <a:solidFill>
                  <a:srgbClr val="D4D4D4"/>
                </a:solidFill>
                <a:latin typeface="Consolas" panose="020B0609020204030204" pitchFamily="49" charset="0"/>
              </a:rPr>
              <a:t>)</a:t>
            </a:r>
          </a:p>
        </p:txBody>
      </p:sp>
    </p:spTree>
    <p:extLst>
      <p:ext uri="{BB962C8B-B14F-4D97-AF65-F5344CB8AC3E}">
        <p14:creationId xmlns:p14="http://schemas.microsoft.com/office/powerpoint/2010/main" val="105614622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12"/>
          <p:cNvSpPr txBox="1">
            <a:spLocks noGrp="1"/>
          </p:cNvSpPr>
          <p:nvPr>
            <p:ph type="title"/>
          </p:nvPr>
        </p:nvSpPr>
        <p:spPr>
          <a:xfrm>
            <a:off x="1314450" y="2028825"/>
            <a:ext cx="7472400" cy="6858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ES" dirty="0"/>
              <a:t>Objetos nativos del lenguaje</a:t>
            </a:r>
            <a:endParaRPr dirty="0"/>
          </a:p>
        </p:txBody>
      </p:sp>
      <p:sp>
        <p:nvSpPr>
          <p:cNvPr id="88" name="Google Shape;88;p12"/>
          <p:cNvSpPr txBox="1">
            <a:spLocks noGrp="1"/>
          </p:cNvSpPr>
          <p:nvPr>
            <p:ph type="body" idx="1"/>
          </p:nvPr>
        </p:nvSpPr>
        <p:spPr>
          <a:xfrm>
            <a:off x="1314450" y="2593181"/>
            <a:ext cx="7472400" cy="16932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458614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33"/>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Objetos de tipos primitivos</a:t>
            </a:r>
            <a:endParaRPr/>
          </a:p>
        </p:txBody>
      </p:sp>
      <p:sp>
        <p:nvSpPr>
          <p:cNvPr id="221" name="Google Shape;221;p33"/>
          <p:cNvSpPr txBox="1">
            <a:spLocks noGrp="1"/>
          </p:cNvSpPr>
          <p:nvPr>
            <p:ph type="body" idx="1"/>
          </p:nvPr>
        </p:nvSpPr>
        <p:spPr>
          <a:xfrm>
            <a:off x="592925" y="785825"/>
            <a:ext cx="7836600" cy="34209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JavaScript definen objetos para</a:t>
            </a:r>
            <a:br>
              <a:rPr lang="es"/>
            </a:br>
            <a:r>
              <a:rPr lang="es"/>
              <a:t>cada uno de los tipos de datos</a:t>
            </a:r>
            <a:br>
              <a:rPr lang="es"/>
            </a:br>
            <a:r>
              <a:rPr lang="es"/>
              <a:t>primitivos</a:t>
            </a:r>
            <a:br>
              <a:rPr lang="es"/>
            </a:br>
            <a:endParaRPr/>
          </a:p>
          <a:p>
            <a:pPr marL="0" lvl="0" indent="0" algn="l" rtl="0">
              <a:spcBef>
                <a:spcPts val="0"/>
              </a:spcBef>
              <a:spcAft>
                <a:spcPts val="0"/>
              </a:spcAft>
              <a:buNone/>
            </a:pPr>
            <a:br>
              <a:rPr lang="es"/>
            </a:br>
            <a:r>
              <a:rPr lang="es"/>
              <a:t>Almacenan los mismos valores de los tipos de datos primitivos y añaden propiedades y métodos para manipular sus valores.</a:t>
            </a:r>
            <a:br>
              <a:rPr lang="es"/>
            </a:br>
            <a:endParaRPr/>
          </a:p>
          <a:p>
            <a:pPr marL="0" lvl="0" indent="0" algn="l" rtl="0">
              <a:spcBef>
                <a:spcPts val="0"/>
              </a:spcBef>
              <a:spcAft>
                <a:spcPts val="0"/>
              </a:spcAft>
              <a:buNone/>
            </a:pPr>
            <a:r>
              <a:rPr lang="es"/>
              <a:t>Los números, cadenas y booleanos se asocian automáticamente</a:t>
            </a:r>
            <a:br>
              <a:rPr lang="es"/>
            </a:br>
            <a:r>
              <a:rPr lang="es"/>
              <a:t>y de forma dinámica a objetos envolventes ( Wrapper Objects)</a:t>
            </a:r>
            <a:endParaRPr/>
          </a:p>
        </p:txBody>
      </p:sp>
      <p:sp>
        <p:nvSpPr>
          <p:cNvPr id="222" name="Google Shape;222;p33"/>
          <p:cNvSpPr txBox="1"/>
          <p:nvPr/>
        </p:nvSpPr>
        <p:spPr>
          <a:xfrm>
            <a:off x="5587425" y="650150"/>
            <a:ext cx="3000000" cy="1245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 sz="2000">
                <a:solidFill>
                  <a:srgbClr val="4A4A4A"/>
                </a:solidFill>
                <a:latin typeface="Helvetica Neue Light"/>
                <a:ea typeface="Helvetica Neue Light"/>
                <a:cs typeface="Helvetica Neue Light"/>
                <a:sym typeface="Helvetica Neue Light"/>
              </a:rPr>
              <a:t>objetos String</a:t>
            </a:r>
            <a:br>
              <a:rPr lang="es" sz="2000">
                <a:solidFill>
                  <a:srgbClr val="4A4A4A"/>
                </a:solidFill>
                <a:latin typeface="Helvetica Neue Light"/>
                <a:ea typeface="Helvetica Neue Light"/>
                <a:cs typeface="Helvetica Neue Light"/>
                <a:sym typeface="Helvetica Neue Light"/>
              </a:rPr>
            </a:br>
            <a:r>
              <a:rPr lang="es" sz="2000">
                <a:solidFill>
                  <a:srgbClr val="4A4A4A"/>
                </a:solidFill>
                <a:latin typeface="Helvetica Neue Light"/>
                <a:ea typeface="Helvetica Neue Light"/>
                <a:cs typeface="Helvetica Neue Light"/>
                <a:sym typeface="Helvetica Neue Light"/>
              </a:rPr>
              <a:t>objetos Number </a:t>
            </a:r>
            <a:br>
              <a:rPr lang="es" sz="2000">
                <a:solidFill>
                  <a:srgbClr val="4A4A4A"/>
                </a:solidFill>
                <a:latin typeface="Helvetica Neue Light"/>
                <a:ea typeface="Helvetica Neue Light"/>
                <a:cs typeface="Helvetica Neue Light"/>
                <a:sym typeface="Helvetica Neue Light"/>
              </a:rPr>
            </a:br>
            <a:r>
              <a:rPr lang="es" sz="2000">
                <a:solidFill>
                  <a:srgbClr val="4A4A4A"/>
                </a:solidFill>
                <a:latin typeface="Helvetica Neue Light"/>
                <a:ea typeface="Helvetica Neue Light"/>
                <a:cs typeface="Helvetica Neue Light"/>
                <a:sym typeface="Helvetica Neue Light"/>
              </a:rPr>
              <a:t>objetos Boolean</a:t>
            </a:r>
            <a:endParaRP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34"/>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Operaciones con cadenas</a:t>
            </a:r>
            <a:endParaRPr/>
          </a:p>
        </p:txBody>
      </p:sp>
      <p:sp>
        <p:nvSpPr>
          <p:cNvPr id="228" name="Google Shape;228;p34"/>
          <p:cNvSpPr txBox="1">
            <a:spLocks noGrp="1"/>
          </p:cNvSpPr>
          <p:nvPr>
            <p:ph type="body" idx="1"/>
          </p:nvPr>
        </p:nvSpPr>
        <p:spPr>
          <a:xfrm>
            <a:off x="721438" y="870100"/>
            <a:ext cx="3999600" cy="2648700"/>
          </a:xfrm>
          <a:prstGeom prst="rect">
            <a:avLst/>
          </a:prstGeom>
        </p:spPr>
        <p:txBody>
          <a:bodyPr spcFirstLastPara="1" wrap="square" lIns="51425" tIns="51425" rIns="51425" bIns="51425" anchor="t" anchorCtr="0">
            <a:noAutofit/>
          </a:bodyPr>
          <a:lstStyle/>
          <a:p>
            <a:pPr marL="457200" lvl="0" indent="-355600" algn="l" rtl="0">
              <a:spcBef>
                <a:spcPts val="0"/>
              </a:spcBef>
              <a:spcAft>
                <a:spcPts val="0"/>
              </a:spcAft>
              <a:buSzPts val="2000"/>
              <a:buChar char="●"/>
            </a:pPr>
            <a:r>
              <a:rPr lang="es"/>
              <a:t>length</a:t>
            </a:r>
            <a:endParaRPr/>
          </a:p>
          <a:p>
            <a:pPr marL="457200" lvl="0" indent="-355600" algn="l" rtl="0">
              <a:spcBef>
                <a:spcPts val="0"/>
              </a:spcBef>
              <a:spcAft>
                <a:spcPts val="0"/>
              </a:spcAft>
              <a:buSzPts val="2000"/>
              <a:buChar char="●"/>
            </a:pPr>
            <a:r>
              <a:rPr lang="es"/>
              <a:t>concat()</a:t>
            </a:r>
            <a:endParaRPr/>
          </a:p>
          <a:p>
            <a:pPr marL="457200" lvl="0" indent="-355600" algn="l" rtl="0">
              <a:spcBef>
                <a:spcPts val="0"/>
              </a:spcBef>
              <a:spcAft>
                <a:spcPts val="0"/>
              </a:spcAft>
              <a:buSzPts val="2000"/>
              <a:buChar char="●"/>
            </a:pPr>
            <a:r>
              <a:rPr lang="es"/>
              <a:t>split(separator)</a:t>
            </a:r>
            <a:endParaRPr/>
          </a:p>
          <a:p>
            <a:pPr marL="457200" lvl="0" indent="-355600" algn="l" rtl="0">
              <a:spcBef>
                <a:spcPts val="0"/>
              </a:spcBef>
              <a:spcAft>
                <a:spcPts val="0"/>
              </a:spcAft>
              <a:buSzPts val="2000"/>
              <a:buChar char="●"/>
            </a:pPr>
            <a:r>
              <a:rPr lang="es"/>
              <a:t>toUpperCase()</a:t>
            </a:r>
            <a:endParaRPr/>
          </a:p>
          <a:p>
            <a:pPr marL="457200" lvl="0" indent="-355600" algn="l" rtl="0">
              <a:spcBef>
                <a:spcPts val="0"/>
              </a:spcBef>
              <a:spcAft>
                <a:spcPts val="0"/>
              </a:spcAft>
              <a:buSzPts val="2000"/>
              <a:buChar char="●"/>
            </a:pPr>
            <a:r>
              <a:rPr lang="es"/>
              <a:t>toLowerCase()</a:t>
            </a:r>
            <a:endParaRPr/>
          </a:p>
          <a:p>
            <a:pPr marL="457200" lvl="0" indent="-355600" algn="l" rtl="0">
              <a:spcBef>
                <a:spcPts val="0"/>
              </a:spcBef>
              <a:spcAft>
                <a:spcPts val="0"/>
              </a:spcAft>
              <a:buSzPts val="2000"/>
              <a:buChar char="●"/>
            </a:pPr>
            <a:r>
              <a:rPr lang="es"/>
              <a:t>slice(inicio, final)</a:t>
            </a:r>
            <a:endParaRPr/>
          </a:p>
          <a:p>
            <a:pPr marL="457200" lvl="0" indent="-355600" algn="l" rtl="0">
              <a:spcBef>
                <a:spcPts val="0"/>
              </a:spcBef>
              <a:spcAft>
                <a:spcPts val="0"/>
              </a:spcAft>
              <a:buSzPts val="2000"/>
              <a:buChar char="●"/>
            </a:pPr>
            <a:r>
              <a:rPr lang="es"/>
              <a:t>substring(inicio, final)</a:t>
            </a:r>
            <a:endParaRPr/>
          </a:p>
          <a:p>
            <a:pPr marL="457200" lvl="0" indent="-355600" algn="l" rtl="0">
              <a:spcBef>
                <a:spcPts val="0"/>
              </a:spcBef>
              <a:spcAft>
                <a:spcPts val="0"/>
              </a:spcAft>
              <a:buSzPts val="2000"/>
              <a:buChar char="●"/>
            </a:pPr>
            <a:r>
              <a:rPr lang="es"/>
              <a:t>substr(inicio, desplazamiento)</a:t>
            </a:r>
            <a:endParaRPr/>
          </a:p>
          <a:p>
            <a:pPr marL="0" lvl="0" indent="0" algn="l" rtl="0">
              <a:spcBef>
                <a:spcPts val="0"/>
              </a:spcBef>
              <a:spcAft>
                <a:spcPts val="0"/>
              </a:spcAft>
              <a:buNone/>
            </a:pPr>
            <a:endParaRPr/>
          </a:p>
        </p:txBody>
      </p:sp>
      <p:sp>
        <p:nvSpPr>
          <p:cNvPr id="229" name="Google Shape;229;p34"/>
          <p:cNvSpPr txBox="1">
            <a:spLocks noGrp="1"/>
          </p:cNvSpPr>
          <p:nvPr>
            <p:ph type="body" idx="1"/>
          </p:nvPr>
        </p:nvSpPr>
        <p:spPr>
          <a:xfrm>
            <a:off x="4898513" y="911663"/>
            <a:ext cx="3291300" cy="2648700"/>
          </a:xfrm>
          <a:prstGeom prst="rect">
            <a:avLst/>
          </a:prstGeom>
        </p:spPr>
        <p:txBody>
          <a:bodyPr spcFirstLastPara="1" wrap="square" lIns="51425" tIns="51425" rIns="51425" bIns="51425" anchor="t" anchorCtr="0">
            <a:noAutofit/>
          </a:bodyPr>
          <a:lstStyle/>
          <a:p>
            <a:pPr marL="457200" lvl="0" indent="-355600" algn="l" rtl="0">
              <a:spcBef>
                <a:spcPts val="0"/>
              </a:spcBef>
              <a:spcAft>
                <a:spcPts val="0"/>
              </a:spcAft>
              <a:buSzPts val="2000"/>
              <a:buChar char="●"/>
            </a:pPr>
            <a:r>
              <a:rPr lang="es"/>
              <a:t>charAt(position)</a:t>
            </a:r>
            <a:endParaRPr/>
          </a:p>
          <a:p>
            <a:pPr marL="457200" lvl="0" indent="-355600" algn="l" rtl="0">
              <a:spcBef>
                <a:spcPts val="0"/>
              </a:spcBef>
              <a:spcAft>
                <a:spcPts val="0"/>
              </a:spcAft>
              <a:buSzPts val="2000"/>
              <a:buChar char="●"/>
            </a:pPr>
            <a:r>
              <a:rPr lang="es"/>
              <a:t>charCodeAt(position)</a:t>
            </a:r>
            <a:endParaRPr/>
          </a:p>
          <a:p>
            <a:pPr marL="457200" lvl="0" indent="-355600" algn="l" rtl="0">
              <a:spcBef>
                <a:spcPts val="0"/>
              </a:spcBef>
              <a:spcAft>
                <a:spcPts val="0"/>
              </a:spcAft>
              <a:buSzPts val="2000"/>
              <a:buChar char="●"/>
            </a:pPr>
            <a:r>
              <a:rPr lang="es"/>
              <a:t>indexOf(caracter)</a:t>
            </a:r>
            <a:endParaRPr/>
          </a:p>
          <a:p>
            <a:pPr marL="457200" lvl="0" indent="-355600" algn="l" rtl="0">
              <a:spcBef>
                <a:spcPts val="0"/>
              </a:spcBef>
              <a:spcAft>
                <a:spcPts val="0"/>
              </a:spcAft>
              <a:buSzPts val="2000"/>
              <a:buChar char="●"/>
            </a:pPr>
            <a:r>
              <a:rPr lang="es"/>
              <a:t>lastIndexOf(caracter)</a:t>
            </a:r>
            <a:endParaRPr/>
          </a:p>
          <a:p>
            <a:pPr marL="457200" lvl="0" indent="-355600" algn="l" rtl="0">
              <a:spcBef>
                <a:spcPts val="0"/>
              </a:spcBef>
              <a:spcAft>
                <a:spcPts val="0"/>
              </a:spcAft>
              <a:buSzPts val="2000"/>
              <a:buChar char="●"/>
            </a:pPr>
            <a:r>
              <a:rPr lang="es"/>
              <a:t>match(regExp)</a:t>
            </a:r>
            <a:endParaRPr/>
          </a:p>
          <a:p>
            <a:pPr marL="457200" lvl="0" indent="-355600" algn="l" rtl="0">
              <a:spcBef>
                <a:spcPts val="0"/>
              </a:spcBef>
              <a:spcAft>
                <a:spcPts val="0"/>
              </a:spcAft>
              <a:buSzPts val="2000"/>
              <a:buChar char="●"/>
            </a:pPr>
            <a:r>
              <a:rPr lang="es"/>
              <a:t>search(expresion)</a:t>
            </a:r>
            <a:endParaRPr/>
          </a:p>
          <a:p>
            <a:pPr marL="457200" lvl="0" indent="-355600" algn="l" rtl="0">
              <a:spcBef>
                <a:spcPts val="0"/>
              </a:spcBef>
              <a:spcAft>
                <a:spcPts val="0"/>
              </a:spcAft>
              <a:buSzPts val="2000"/>
              <a:buChar char="●"/>
            </a:pPr>
            <a:r>
              <a:rPr lang="es"/>
              <a:t>repalce(expresion1, expresion2)</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230" name="Google Shape;230;p34"/>
          <p:cNvSpPr txBox="1"/>
          <p:nvPr/>
        </p:nvSpPr>
        <p:spPr>
          <a:xfrm>
            <a:off x="4592525" y="3821875"/>
            <a:ext cx="3597300" cy="54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2000">
                <a:solidFill>
                  <a:srgbClr val="4A4A4A"/>
                </a:solidFill>
                <a:latin typeface="Helvetica Neue Light"/>
                <a:ea typeface="Helvetica Neue Light"/>
                <a:cs typeface="Helvetica Neue Light"/>
                <a:sym typeface="Helvetica Neue Light"/>
              </a:rPr>
              <a:t>String.fromCharCode(numero)</a:t>
            </a:r>
            <a:endParaRPr sz="2000">
              <a:solidFill>
                <a:srgbClr val="4A4A4A"/>
              </a:solidFill>
              <a:latin typeface="Helvetica Neue Light"/>
              <a:ea typeface="Helvetica Neue Light"/>
              <a:cs typeface="Helvetica Neue Light"/>
              <a:sym typeface="Helvetica Neue Light"/>
            </a:endParaRP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35"/>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Arrays</a:t>
            </a:r>
            <a:endParaRPr/>
          </a:p>
        </p:txBody>
      </p:sp>
      <p:sp>
        <p:nvSpPr>
          <p:cNvPr id="236" name="Google Shape;236;p35"/>
          <p:cNvSpPr txBox="1">
            <a:spLocks noGrp="1"/>
          </p:cNvSpPr>
          <p:nvPr>
            <p:ph type="body" idx="1"/>
          </p:nvPr>
        </p:nvSpPr>
        <p:spPr>
          <a:xfrm>
            <a:off x="592925" y="785829"/>
            <a:ext cx="7836600" cy="3405600"/>
          </a:xfrm>
          <a:prstGeom prst="rect">
            <a:avLst/>
          </a:prstGeom>
        </p:spPr>
        <p:txBody>
          <a:bodyPr spcFirstLastPara="1" wrap="square" lIns="51425" tIns="51425" rIns="51425" bIns="51425" anchor="t" anchorCtr="0">
            <a:noAutofit/>
          </a:bodyPr>
          <a:lstStyle/>
          <a:p>
            <a:pPr marL="457200" lvl="0" indent="-355600" algn="l" rtl="0">
              <a:spcBef>
                <a:spcPts val="0"/>
              </a:spcBef>
              <a:spcAft>
                <a:spcPts val="0"/>
              </a:spcAft>
              <a:buSzPts val="2000"/>
              <a:buChar char="●"/>
            </a:pPr>
            <a:r>
              <a:rPr lang="es"/>
              <a:t>sucesión de valores</a:t>
            </a:r>
            <a:endParaRPr/>
          </a:p>
          <a:p>
            <a:pPr marL="457200" lvl="0" indent="-355600" algn="l" rtl="0">
              <a:spcBef>
                <a:spcPts val="0"/>
              </a:spcBef>
              <a:spcAft>
                <a:spcPts val="0"/>
              </a:spcAft>
              <a:buSzPts val="2000"/>
              <a:buChar char="●"/>
            </a:pPr>
            <a:r>
              <a:rPr lang="es"/>
              <a:t>en lugar de una clave, se acceden por su posición</a:t>
            </a:r>
            <a:endParaRPr/>
          </a:p>
          <a:p>
            <a:pPr marL="457200" lvl="0" indent="-355600" algn="l" rtl="0">
              <a:spcBef>
                <a:spcPts val="0"/>
              </a:spcBef>
              <a:spcAft>
                <a:spcPts val="0"/>
              </a:spcAft>
              <a:buSzPts val="2000"/>
              <a:buChar char="●"/>
            </a:pPr>
            <a:r>
              <a:rPr lang="es"/>
              <a:t>se cuentan desde 0</a:t>
            </a:r>
            <a:endParaRPr/>
          </a:p>
          <a:p>
            <a:pPr marL="457200" lvl="0" indent="-355600" algn="l" rtl="0">
              <a:spcBef>
                <a:spcPts val="0"/>
              </a:spcBef>
              <a:spcAft>
                <a:spcPts val="0"/>
              </a:spcAft>
              <a:buSzPts val="2000"/>
              <a:buChar char="●"/>
            </a:pPr>
            <a:r>
              <a:rPr lang="es"/>
              <a:t>son objetos con su propio prototipo, Array</a:t>
            </a:r>
            <a:endParaRPr/>
          </a:p>
          <a:p>
            <a:pPr marL="457200" lvl="0" indent="-355600" algn="l" rtl="0">
              <a:spcBef>
                <a:spcPts val="0"/>
              </a:spcBef>
              <a:spcAft>
                <a:spcPts val="0"/>
              </a:spcAft>
              <a:buSzPts val="2000"/>
              <a:buChar char="●"/>
            </a:pPr>
            <a:r>
              <a:rPr lang="es"/>
              <a:t>no suelen incorporar propiedades definidas individualmente para un array</a:t>
            </a:r>
            <a:endParaRPr/>
          </a:p>
          <a:p>
            <a:pPr marL="457200" lvl="0" indent="-355600" algn="l" rtl="0">
              <a:spcBef>
                <a:spcPts val="0"/>
              </a:spcBef>
              <a:spcAft>
                <a:spcPts val="0"/>
              </a:spcAft>
              <a:buSzPts val="2000"/>
              <a:buChar char="●"/>
            </a:pPr>
            <a:r>
              <a:rPr lang="es"/>
              <a:t>se crean de forma similar a los objetos, utilizando el operador {}</a:t>
            </a:r>
            <a:br>
              <a:rPr lang="es"/>
            </a:br>
            <a:r>
              <a:rPr lang="es"/>
              <a:t>	let aDatos = [ ….]</a:t>
            </a:r>
            <a:br>
              <a:rPr lang="es"/>
            </a:br>
            <a:br>
              <a:rPr lang="es"/>
            </a:br>
            <a:r>
              <a:rPr lang="es"/>
              <a:t>Internamente corresponde a let aDatos = new Array()</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9">
            <a:extLst>
              <a:ext uri="{FF2B5EF4-FFF2-40B4-BE49-F238E27FC236}">
                <a16:creationId xmlns:a16="http://schemas.microsoft.com/office/drawing/2014/main" id="{AFA67CD3-AB4E-4A7A-BEB8-53C445D8C4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795"/>
            <a:ext cx="4211156" cy="51435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dirty="0">
              <a:solidFill>
                <a:prstClr val="white"/>
              </a:solidFill>
              <a:latin typeface="Calibri" panose="020F0502020204030204"/>
            </a:endParaRPr>
          </a:p>
        </p:txBody>
      </p:sp>
      <p:pic>
        <p:nvPicPr>
          <p:cNvPr id="25" name="Picture 11">
            <a:extLst>
              <a:ext uri="{FF2B5EF4-FFF2-40B4-BE49-F238E27FC236}">
                <a16:creationId xmlns:a16="http://schemas.microsoft.com/office/drawing/2014/main" id="{07CF545F-9C2E-4446-97CD-AD92990C2B6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ítulo 1">
            <a:extLst>
              <a:ext uri="{FF2B5EF4-FFF2-40B4-BE49-F238E27FC236}">
                <a16:creationId xmlns:a16="http://schemas.microsoft.com/office/drawing/2014/main" id="{6687B268-5288-43A8-AF63-61128377CACE}"/>
              </a:ext>
            </a:extLst>
          </p:cNvPr>
          <p:cNvSpPr>
            <a:spLocks noGrp="1"/>
          </p:cNvSpPr>
          <p:nvPr>
            <p:ph type="title"/>
          </p:nvPr>
        </p:nvSpPr>
        <p:spPr>
          <a:xfrm>
            <a:off x="4570579" y="602217"/>
            <a:ext cx="3733482" cy="1090538"/>
          </a:xfrm>
        </p:spPr>
        <p:txBody>
          <a:bodyPr>
            <a:normAutofit/>
          </a:bodyPr>
          <a:lstStyle/>
          <a:p>
            <a:r>
              <a:rPr lang="es-ES" dirty="0">
                <a:solidFill>
                  <a:srgbClr val="000000"/>
                </a:solidFill>
              </a:rPr>
              <a:t>ES6: Nuevos elementos de código</a:t>
            </a:r>
          </a:p>
        </p:txBody>
      </p:sp>
      <p:sp>
        <p:nvSpPr>
          <p:cNvPr id="26" name="Freeform 62">
            <a:extLst>
              <a:ext uri="{FF2B5EF4-FFF2-40B4-BE49-F238E27FC236}">
                <a16:creationId xmlns:a16="http://schemas.microsoft.com/office/drawing/2014/main" id="{339C8D78-A644-462F-B674-F440635E53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53964"/>
            <a:ext cx="3750329" cy="4050722"/>
          </a:xfrm>
          <a:custGeom>
            <a:avLst/>
            <a:gdLst>
              <a:gd name="connsiteX0" fmla="*/ 2299956 w 5000438"/>
              <a:gd name="connsiteY0" fmla="*/ 0 h 5400962"/>
              <a:gd name="connsiteX1" fmla="*/ 5000438 w 5000438"/>
              <a:gd name="connsiteY1" fmla="*/ 2700481 h 5400962"/>
              <a:gd name="connsiteX2" fmla="*/ 2299956 w 5000438"/>
              <a:gd name="connsiteY2" fmla="*/ 5400962 h 5400962"/>
              <a:gd name="connsiteX3" fmla="*/ 60675 w 5000438"/>
              <a:gd name="connsiteY3" fmla="*/ 4210346 h 5400962"/>
              <a:gd name="connsiteX4" fmla="*/ 0 w 5000438"/>
              <a:gd name="connsiteY4" fmla="*/ 4110472 h 5400962"/>
              <a:gd name="connsiteX5" fmla="*/ 0 w 5000438"/>
              <a:gd name="connsiteY5" fmla="*/ 1290491 h 5400962"/>
              <a:gd name="connsiteX6" fmla="*/ 60675 w 5000438"/>
              <a:gd name="connsiteY6" fmla="*/ 1190617 h 5400962"/>
              <a:gd name="connsiteX7" fmla="*/ 2299956 w 5000438"/>
              <a:gd name="connsiteY7" fmla="*/ 0 h 540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0438" h="5400962">
                <a:moveTo>
                  <a:pt x="2299956" y="0"/>
                </a:moveTo>
                <a:cubicBezTo>
                  <a:pt x="3791390" y="0"/>
                  <a:pt x="5000438" y="1209047"/>
                  <a:pt x="5000438" y="2700481"/>
                </a:cubicBezTo>
                <a:cubicBezTo>
                  <a:pt x="5000438" y="4191915"/>
                  <a:pt x="3791390" y="5400962"/>
                  <a:pt x="2299956" y="5400962"/>
                </a:cubicBezTo>
                <a:cubicBezTo>
                  <a:pt x="1367810" y="5400962"/>
                  <a:pt x="545971" y="4928678"/>
                  <a:pt x="60675" y="4210346"/>
                </a:cubicBezTo>
                <a:lnTo>
                  <a:pt x="0" y="4110472"/>
                </a:lnTo>
                <a:lnTo>
                  <a:pt x="0" y="1290491"/>
                </a:lnTo>
                <a:lnTo>
                  <a:pt x="60675" y="1190617"/>
                </a:lnTo>
                <a:cubicBezTo>
                  <a:pt x="545971" y="472284"/>
                  <a:pt x="1367810" y="0"/>
                  <a:pt x="2299956"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85000"/>
                  </a:schemeClr>
                </a:gs>
                <a:gs pos="100000">
                  <a:schemeClr val="bg2">
                    <a:lumMod val="8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800">
              <a:buClrTx/>
            </a:pPr>
            <a:endParaRPr lang="en-US" sz="1350" kern="1200" dirty="0">
              <a:solidFill>
                <a:prstClr val="white"/>
              </a:solidFill>
              <a:latin typeface="Calibri" panose="020F0502020204030204"/>
            </a:endParaRPr>
          </a:p>
        </p:txBody>
      </p:sp>
      <p:pic>
        <p:nvPicPr>
          <p:cNvPr id="7" name="Graphic 6">
            <a:extLst>
              <a:ext uri="{FF2B5EF4-FFF2-40B4-BE49-F238E27FC236}">
                <a16:creationId xmlns:a16="http://schemas.microsoft.com/office/drawing/2014/main" id="{8D8F9F47-FA2C-4A4B-A7A1-448AC559DA5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37691" y="1221817"/>
            <a:ext cx="2715016" cy="2715016"/>
          </a:xfrm>
          <a:prstGeom prst="rect">
            <a:avLst/>
          </a:prstGeom>
        </p:spPr>
      </p:pic>
      <p:sp>
        <p:nvSpPr>
          <p:cNvPr id="27" name="Marcador de contenido 2">
            <a:extLst>
              <a:ext uri="{FF2B5EF4-FFF2-40B4-BE49-F238E27FC236}">
                <a16:creationId xmlns:a16="http://schemas.microsoft.com/office/drawing/2014/main" id="{665F5EC3-C867-4895-BE79-0CEE86033764}"/>
              </a:ext>
            </a:extLst>
          </p:cNvPr>
          <p:cNvSpPr>
            <a:spLocks noGrp="1"/>
          </p:cNvSpPr>
          <p:nvPr>
            <p:ph idx="1"/>
          </p:nvPr>
        </p:nvSpPr>
        <p:spPr>
          <a:xfrm>
            <a:off x="4567930" y="1816262"/>
            <a:ext cx="3733184" cy="2788424"/>
          </a:xfrm>
        </p:spPr>
        <p:txBody>
          <a:bodyPr anchor="ctr">
            <a:normAutofit/>
          </a:bodyPr>
          <a:lstStyle/>
          <a:p>
            <a:r>
              <a:rPr lang="es-ES" sz="1500" dirty="0">
                <a:solidFill>
                  <a:srgbClr val="000000"/>
                </a:solidFill>
              </a:rPr>
              <a:t>Variables con ámbito (let) y Constantes (</a:t>
            </a:r>
            <a:r>
              <a:rPr lang="bin-NG" sz="1500" dirty="0">
                <a:solidFill>
                  <a:srgbClr val="000000"/>
                </a:solidFill>
              </a:rPr>
              <a:t>const</a:t>
            </a:r>
            <a:r>
              <a:rPr lang="es-ES" sz="1500" dirty="0">
                <a:solidFill>
                  <a:srgbClr val="000000"/>
                </a:solidFill>
              </a:rPr>
              <a:t>). </a:t>
            </a:r>
          </a:p>
          <a:p>
            <a:r>
              <a:rPr lang="en-US" sz="1500" dirty="0">
                <a:solidFill>
                  <a:srgbClr val="000000"/>
                </a:solidFill>
              </a:rPr>
              <a:t>Template Strings</a:t>
            </a:r>
            <a:r>
              <a:rPr lang="es-ES" sz="1500" dirty="0">
                <a:solidFill>
                  <a:srgbClr val="000000"/>
                </a:solidFill>
              </a:rPr>
              <a:t>: interpolación de variables</a:t>
            </a:r>
          </a:p>
          <a:p>
            <a:r>
              <a:rPr lang="es-ES" sz="1500" dirty="0">
                <a:solidFill>
                  <a:srgbClr val="000000"/>
                </a:solidFill>
              </a:rPr>
              <a:t>Función Arrow. </a:t>
            </a:r>
            <a:r>
              <a:rPr lang="en-US" sz="1500" dirty="0">
                <a:solidFill>
                  <a:srgbClr val="000000"/>
                </a:solidFill>
              </a:rPr>
              <a:t>This</a:t>
            </a:r>
            <a:r>
              <a:rPr lang="es-ES" sz="1500" dirty="0">
                <a:solidFill>
                  <a:srgbClr val="000000"/>
                </a:solidFill>
              </a:rPr>
              <a:t> "semántico"</a:t>
            </a:r>
          </a:p>
          <a:p>
            <a:r>
              <a:rPr lang="es-ES" sz="1500" dirty="0">
                <a:solidFill>
                  <a:srgbClr val="000000"/>
                </a:solidFill>
              </a:rPr>
              <a:t>Valores por defecto</a:t>
            </a:r>
          </a:p>
          <a:p>
            <a:r>
              <a:rPr lang="en-US" sz="1500" dirty="0">
                <a:solidFill>
                  <a:srgbClr val="000000"/>
                </a:solidFill>
              </a:rPr>
              <a:t>De-structuring</a:t>
            </a:r>
            <a:r>
              <a:rPr lang="es-ES" sz="1500" dirty="0">
                <a:solidFill>
                  <a:srgbClr val="000000"/>
                </a:solidFill>
              </a:rPr>
              <a:t> …</a:t>
            </a:r>
          </a:p>
          <a:p>
            <a:r>
              <a:rPr lang="es-ES" sz="1500" dirty="0">
                <a:solidFill>
                  <a:srgbClr val="000000"/>
                </a:solidFill>
              </a:rPr>
              <a:t>Clases</a:t>
            </a:r>
          </a:p>
          <a:p>
            <a:r>
              <a:rPr lang="es-ES" sz="1500" dirty="0">
                <a:solidFill>
                  <a:srgbClr val="000000"/>
                </a:solidFill>
              </a:rPr>
              <a:t>Promesas</a:t>
            </a:r>
          </a:p>
          <a:p>
            <a:r>
              <a:rPr lang="es-ES" sz="1500" dirty="0">
                <a:solidFill>
                  <a:srgbClr val="000000"/>
                </a:solidFill>
              </a:rPr>
              <a:t>Módulos</a:t>
            </a:r>
          </a:p>
        </p:txBody>
      </p:sp>
    </p:spTree>
    <p:extLst>
      <p:ext uri="{BB962C8B-B14F-4D97-AF65-F5344CB8AC3E}">
        <p14:creationId xmlns:p14="http://schemas.microsoft.com/office/powerpoint/2010/main" val="358358873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36"/>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Operaciones con Arrays</a:t>
            </a:r>
            <a:endParaRPr/>
          </a:p>
        </p:txBody>
      </p:sp>
      <p:sp>
        <p:nvSpPr>
          <p:cNvPr id="242" name="Google Shape;242;p36"/>
          <p:cNvSpPr txBox="1">
            <a:spLocks noGrp="1"/>
          </p:cNvSpPr>
          <p:nvPr>
            <p:ph type="body" idx="1"/>
          </p:nvPr>
        </p:nvSpPr>
        <p:spPr>
          <a:xfrm>
            <a:off x="1343000" y="846000"/>
            <a:ext cx="5070900" cy="3451500"/>
          </a:xfrm>
          <a:prstGeom prst="rect">
            <a:avLst/>
          </a:prstGeom>
        </p:spPr>
        <p:txBody>
          <a:bodyPr spcFirstLastPara="1" wrap="square" lIns="51425" tIns="51425" rIns="51425" bIns="51425" anchor="t" anchorCtr="0">
            <a:noAutofit/>
          </a:bodyPr>
          <a:lstStyle/>
          <a:p>
            <a:pPr marL="457200" lvl="0" indent="-355600" algn="l" rtl="0">
              <a:spcBef>
                <a:spcPts val="0"/>
              </a:spcBef>
              <a:spcAft>
                <a:spcPts val="0"/>
              </a:spcAft>
              <a:buSzPts val="2000"/>
              <a:buChar char="●"/>
            </a:pPr>
            <a:r>
              <a:rPr lang="es" dirty="0"/>
              <a:t>length</a:t>
            </a:r>
            <a:endParaRPr dirty="0"/>
          </a:p>
          <a:p>
            <a:pPr marL="457200" lvl="0" indent="-355600" algn="l" rtl="0">
              <a:spcBef>
                <a:spcPts val="0"/>
              </a:spcBef>
              <a:spcAft>
                <a:spcPts val="0"/>
              </a:spcAft>
              <a:buSzPts val="2000"/>
              <a:buChar char="●"/>
            </a:pPr>
            <a:r>
              <a:rPr lang="es" dirty="0"/>
              <a:t>concat()</a:t>
            </a:r>
            <a:endParaRPr dirty="0"/>
          </a:p>
          <a:p>
            <a:pPr marL="457200" lvl="0" indent="-355600" algn="l" rtl="0">
              <a:spcBef>
                <a:spcPts val="0"/>
              </a:spcBef>
              <a:spcAft>
                <a:spcPts val="0"/>
              </a:spcAft>
              <a:buSzPts val="2000"/>
              <a:buChar char="●"/>
            </a:pPr>
            <a:r>
              <a:rPr lang="es" dirty="0"/>
              <a:t>join(separator)</a:t>
            </a:r>
            <a:endParaRPr dirty="0"/>
          </a:p>
          <a:p>
            <a:pPr marL="457200" lvl="0" indent="-355600" algn="l" rtl="0">
              <a:spcBef>
                <a:spcPts val="0"/>
              </a:spcBef>
              <a:spcAft>
                <a:spcPts val="0"/>
              </a:spcAft>
              <a:buSzPts val="2000"/>
              <a:buChar char="●"/>
            </a:pPr>
            <a:r>
              <a:rPr lang="es" dirty="0"/>
              <a:t>sort()</a:t>
            </a:r>
            <a:endParaRPr dirty="0"/>
          </a:p>
          <a:p>
            <a:pPr marL="457200" lvl="0" indent="-355600" algn="l" rtl="0">
              <a:spcBef>
                <a:spcPts val="0"/>
              </a:spcBef>
              <a:spcAft>
                <a:spcPts val="0"/>
              </a:spcAft>
              <a:buSzPts val="2000"/>
              <a:buChar char="●"/>
            </a:pPr>
            <a:r>
              <a:rPr lang="es" dirty="0"/>
              <a:t>reverse()</a:t>
            </a:r>
            <a:endParaRPr dirty="0"/>
          </a:p>
          <a:p>
            <a:pPr marL="457200" lvl="0" indent="-355600" algn="l" rtl="0">
              <a:spcBef>
                <a:spcPts val="0"/>
              </a:spcBef>
              <a:spcAft>
                <a:spcPts val="0"/>
              </a:spcAft>
              <a:buSzPts val="2000"/>
              <a:buChar char="●"/>
            </a:pPr>
            <a:r>
              <a:rPr lang="es" dirty="0"/>
              <a:t>slice(inicio,fin)</a:t>
            </a:r>
            <a:endParaRPr dirty="0"/>
          </a:p>
          <a:p>
            <a:pPr marL="457200" lvl="0" indent="-355600" algn="l" rtl="0">
              <a:spcBef>
                <a:spcPts val="0"/>
              </a:spcBef>
              <a:spcAft>
                <a:spcPts val="0"/>
              </a:spcAft>
              <a:buSzPts val="2000"/>
              <a:buChar char="●"/>
            </a:pPr>
            <a:r>
              <a:rPr lang="es" dirty="0"/>
              <a:t>splice(inicio, cuantos, [nuevo valor, ...])</a:t>
            </a:r>
            <a:endParaRPr dirty="0"/>
          </a:p>
          <a:p>
            <a:pPr marL="457200" lvl="0" indent="-355600" algn="l" rtl="0">
              <a:spcBef>
                <a:spcPts val="0"/>
              </a:spcBef>
              <a:spcAft>
                <a:spcPts val="0"/>
              </a:spcAft>
              <a:buSzPts val="2000"/>
              <a:buChar char="●"/>
            </a:pPr>
            <a:r>
              <a:rPr lang="es" dirty="0"/>
              <a:t>push()</a:t>
            </a:r>
            <a:endParaRPr dirty="0"/>
          </a:p>
          <a:p>
            <a:pPr marL="457200" lvl="0" indent="-355600" algn="l" rtl="0">
              <a:spcBef>
                <a:spcPts val="0"/>
              </a:spcBef>
              <a:spcAft>
                <a:spcPts val="0"/>
              </a:spcAft>
              <a:buSzPts val="2000"/>
              <a:buChar char="●"/>
            </a:pPr>
            <a:r>
              <a:rPr lang="es" dirty="0"/>
              <a:t>pop()</a:t>
            </a:r>
            <a:endParaRPr dirty="0"/>
          </a:p>
          <a:p>
            <a:pPr marL="457200" lvl="0" indent="-355600" algn="l" rtl="0">
              <a:spcBef>
                <a:spcPts val="0"/>
              </a:spcBef>
              <a:spcAft>
                <a:spcPts val="0"/>
              </a:spcAft>
              <a:buSzPts val="2000"/>
              <a:buChar char="●"/>
            </a:pPr>
            <a:r>
              <a:rPr lang="es" dirty="0"/>
              <a:t>shift()</a:t>
            </a:r>
            <a:endParaRPr dirty="0"/>
          </a:p>
          <a:p>
            <a:pPr marL="457200" lvl="0" indent="-355600" algn="l" rtl="0">
              <a:spcBef>
                <a:spcPts val="0"/>
              </a:spcBef>
              <a:spcAft>
                <a:spcPts val="0"/>
              </a:spcAft>
              <a:buSzPts val="2000"/>
              <a:buChar char="●"/>
            </a:pPr>
            <a:r>
              <a:rPr lang="es" dirty="0"/>
              <a:t>unshift()</a:t>
            </a:r>
            <a:endParaRPr dirty="0"/>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37"/>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Operaciones “funcionales” con arrays (ES5)</a:t>
            </a:r>
            <a:endParaRPr/>
          </a:p>
        </p:txBody>
      </p:sp>
      <p:sp>
        <p:nvSpPr>
          <p:cNvPr id="248" name="Google Shape;248;p37"/>
          <p:cNvSpPr txBox="1">
            <a:spLocks noGrp="1"/>
          </p:cNvSpPr>
          <p:nvPr>
            <p:ph type="body" idx="1"/>
          </p:nvPr>
        </p:nvSpPr>
        <p:spPr>
          <a:xfrm>
            <a:off x="578654" y="1310850"/>
            <a:ext cx="2193300" cy="2521800"/>
          </a:xfrm>
          <a:prstGeom prst="rect">
            <a:avLst/>
          </a:prstGeom>
        </p:spPr>
        <p:txBody>
          <a:bodyPr spcFirstLastPara="1" wrap="square" lIns="51425" tIns="51425" rIns="51425" bIns="51425" anchor="t" anchorCtr="0">
            <a:noAutofit/>
          </a:bodyPr>
          <a:lstStyle/>
          <a:p>
            <a:pPr marL="457200" lvl="0" indent="-355600" algn="l" rtl="0">
              <a:spcBef>
                <a:spcPts val="0"/>
              </a:spcBef>
              <a:spcAft>
                <a:spcPts val="0"/>
              </a:spcAft>
              <a:buSzPts val="2000"/>
              <a:buChar char="●"/>
            </a:pPr>
            <a:r>
              <a:rPr lang="es"/>
              <a:t>map()</a:t>
            </a:r>
            <a:endParaRPr/>
          </a:p>
          <a:p>
            <a:pPr marL="457200" lvl="0" indent="-355600" algn="l" rtl="0">
              <a:spcBef>
                <a:spcPts val="0"/>
              </a:spcBef>
              <a:spcAft>
                <a:spcPts val="0"/>
              </a:spcAft>
              <a:buSzPts val="2000"/>
              <a:buChar char="●"/>
            </a:pPr>
            <a:r>
              <a:rPr lang="es"/>
              <a:t>filter()</a:t>
            </a:r>
            <a:endParaRPr/>
          </a:p>
          <a:p>
            <a:pPr marL="457200" lvl="0" indent="-355600" algn="l" rtl="0">
              <a:spcBef>
                <a:spcPts val="0"/>
              </a:spcBef>
              <a:spcAft>
                <a:spcPts val="0"/>
              </a:spcAft>
              <a:buSzPts val="2000"/>
              <a:buChar char="●"/>
            </a:pPr>
            <a:r>
              <a:rPr lang="es"/>
              <a:t>some()</a:t>
            </a:r>
            <a:endParaRPr/>
          </a:p>
          <a:p>
            <a:pPr marL="457200" lvl="0" indent="-355600" algn="l" rtl="0">
              <a:spcBef>
                <a:spcPts val="0"/>
              </a:spcBef>
              <a:spcAft>
                <a:spcPts val="0"/>
              </a:spcAft>
              <a:buSzPts val="2000"/>
              <a:buChar char="●"/>
            </a:pPr>
            <a:r>
              <a:rPr lang="es"/>
              <a:t>every()</a:t>
            </a:r>
            <a:endParaRPr/>
          </a:p>
          <a:p>
            <a:pPr marL="457200" lvl="0" indent="-355600" algn="l" rtl="0">
              <a:spcBef>
                <a:spcPts val="0"/>
              </a:spcBef>
              <a:spcAft>
                <a:spcPts val="0"/>
              </a:spcAft>
              <a:buSzPts val="2000"/>
              <a:buChar char="●"/>
            </a:pPr>
            <a:r>
              <a:rPr lang="es"/>
              <a:t>forEach()</a:t>
            </a:r>
            <a:endParaRPr/>
          </a:p>
          <a:p>
            <a:pPr marL="457200" lvl="0" indent="-355600" algn="l" rtl="0">
              <a:spcBef>
                <a:spcPts val="0"/>
              </a:spcBef>
              <a:spcAft>
                <a:spcPts val="0"/>
              </a:spcAft>
              <a:buSzPts val="2000"/>
              <a:buChar char="●"/>
            </a:pPr>
            <a:r>
              <a:rPr lang="es"/>
              <a:t>reduce()</a:t>
            </a:r>
            <a:endParaRPr/>
          </a:p>
          <a:p>
            <a:pPr marL="457200" lvl="0" indent="-355600" algn="l" rtl="0">
              <a:spcBef>
                <a:spcPts val="0"/>
              </a:spcBef>
              <a:spcAft>
                <a:spcPts val="0"/>
              </a:spcAft>
              <a:buSzPts val="2000"/>
              <a:buChar char="●"/>
            </a:pPr>
            <a:r>
              <a:rPr lang="es"/>
              <a:t>reduceRight()</a:t>
            </a:r>
            <a:endParaRPr/>
          </a:p>
        </p:txBody>
      </p:sp>
      <p:sp>
        <p:nvSpPr>
          <p:cNvPr id="249" name="Google Shape;249;p37"/>
          <p:cNvSpPr txBox="1"/>
          <p:nvPr/>
        </p:nvSpPr>
        <p:spPr>
          <a:xfrm>
            <a:off x="3888250" y="1310850"/>
            <a:ext cx="4638300" cy="300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 sz="1800"/>
              <a:t>En todos los nuevos métodos se utiliza una función callback, es decir una función que es pasada como</a:t>
            </a:r>
            <a:br>
              <a:rPr lang="es" sz="1800"/>
            </a:br>
            <a:r>
              <a:rPr lang="es" sz="1800"/>
              <a:t>parámetro para que el método la utilice de la forma en que tiene previamente definida.</a:t>
            </a:r>
            <a:endParaRPr sz="1800"/>
          </a:p>
          <a:p>
            <a:pPr marL="0" lvl="0" indent="0" algn="l" rtl="0">
              <a:spcBef>
                <a:spcPts val="0"/>
              </a:spcBef>
              <a:spcAft>
                <a:spcPts val="0"/>
              </a:spcAft>
              <a:buNone/>
            </a:pPr>
            <a:br>
              <a:rPr lang="es" sz="1800"/>
            </a:br>
            <a:r>
              <a:rPr lang="es" sz="1800"/>
              <a:t>Los parámetros de dicha función son (element, index, array)</a:t>
            </a:r>
            <a:endParaRPr sz="1800"/>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38"/>
          <p:cNvSpPr txBox="1">
            <a:spLocks noGrp="1"/>
          </p:cNvSpPr>
          <p:nvPr>
            <p:ph type="title"/>
          </p:nvPr>
        </p:nvSpPr>
        <p:spPr>
          <a:xfrm>
            <a:off x="650081" y="864394"/>
            <a:ext cx="7836600" cy="1735800"/>
          </a:xfrm>
          <a:prstGeom prst="rect">
            <a:avLst/>
          </a:prstGeom>
        </p:spPr>
        <p:txBody>
          <a:bodyPr spcFirstLastPara="1" wrap="square" lIns="51425" tIns="51425" rIns="51425" bIns="51425" anchor="ctr" anchorCtr="0">
            <a:noAutofit/>
          </a:bodyPr>
          <a:lstStyle/>
          <a:p>
            <a:pPr marL="0" lvl="0" indent="0" algn="ctr" rtl="0">
              <a:spcBef>
                <a:spcPts val="0"/>
              </a:spcBef>
              <a:spcAft>
                <a:spcPts val="0"/>
              </a:spcAft>
              <a:buNone/>
            </a:pPr>
            <a:r>
              <a:rPr lang="es"/>
              <a:t>Código. Objetos “nativos” del lenguaje.</a:t>
            </a:r>
            <a:endParaRPr/>
          </a:p>
        </p:txBody>
      </p:sp>
      <p:sp>
        <p:nvSpPr>
          <p:cNvPr id="255" name="Google Shape;255;p38"/>
          <p:cNvSpPr txBox="1"/>
          <p:nvPr/>
        </p:nvSpPr>
        <p:spPr>
          <a:xfrm>
            <a:off x="2683575" y="2812475"/>
            <a:ext cx="5438700" cy="128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a:solidFill>
                  <a:srgbClr val="FFFFFF"/>
                </a:solidFill>
              </a:rPr>
              <a:t>Objetos envolventes</a:t>
            </a:r>
            <a:endParaRPr>
              <a:solidFill>
                <a:srgbClr val="FFFFFF"/>
              </a:solidFill>
            </a:endParaRPr>
          </a:p>
          <a:p>
            <a:pPr marL="457200" lvl="0" indent="-317500" algn="l" rtl="0">
              <a:spcBef>
                <a:spcPts val="0"/>
              </a:spcBef>
              <a:spcAft>
                <a:spcPts val="0"/>
              </a:spcAft>
              <a:buClr>
                <a:srgbClr val="FFFFFF"/>
              </a:buClr>
              <a:buSzPts val="1400"/>
              <a:buChar char="●"/>
            </a:pPr>
            <a:r>
              <a:rPr lang="es">
                <a:solidFill>
                  <a:srgbClr val="FFFFFF"/>
                </a:solidFill>
              </a:rPr>
              <a:t>Propiedades asociadas al objeto number</a:t>
            </a:r>
            <a:endParaRPr>
              <a:solidFill>
                <a:srgbClr val="FFFFFF"/>
              </a:solidFill>
            </a:endParaRPr>
          </a:p>
          <a:p>
            <a:pPr marL="457200" lvl="0" indent="-317500" algn="l" rtl="0">
              <a:spcBef>
                <a:spcPts val="0"/>
              </a:spcBef>
              <a:spcAft>
                <a:spcPts val="0"/>
              </a:spcAft>
              <a:buClr>
                <a:srgbClr val="FFFFFF"/>
              </a:buClr>
              <a:buSzPts val="1400"/>
              <a:buChar char="●"/>
            </a:pPr>
            <a:r>
              <a:rPr lang="es">
                <a:solidFill>
                  <a:srgbClr val="FFFFFF"/>
                </a:solidFill>
              </a:rPr>
              <a:t>Propiedades asociadas al objeto string</a:t>
            </a:r>
            <a:endParaRPr>
              <a:solidFill>
                <a:srgbClr val="FFFFFF"/>
              </a:solidFill>
            </a:endParaRPr>
          </a:p>
          <a:p>
            <a:pPr marL="0" lvl="0" indent="0" algn="l" rtl="0">
              <a:spcBef>
                <a:spcPts val="0"/>
              </a:spcBef>
              <a:spcAft>
                <a:spcPts val="0"/>
              </a:spcAft>
              <a:buNone/>
            </a:pPr>
            <a:r>
              <a:rPr lang="es">
                <a:solidFill>
                  <a:srgbClr val="FFFFFF"/>
                </a:solidFill>
              </a:rPr>
              <a:t>Arrays</a:t>
            </a:r>
            <a:endParaRPr>
              <a:solidFill>
                <a:srgbClr val="FFFFFF"/>
              </a:solidFill>
            </a:endParaRPr>
          </a:p>
          <a:p>
            <a:pPr marL="457200" lvl="0" indent="-317500" algn="l" rtl="0">
              <a:spcBef>
                <a:spcPts val="0"/>
              </a:spcBef>
              <a:spcAft>
                <a:spcPts val="0"/>
              </a:spcAft>
              <a:buClr>
                <a:srgbClr val="FFFFFF"/>
              </a:buClr>
              <a:buSzPts val="1400"/>
              <a:buChar char="●"/>
            </a:pPr>
            <a:r>
              <a:rPr lang="es">
                <a:solidFill>
                  <a:srgbClr val="FFFFFF"/>
                </a:solidFill>
              </a:rPr>
              <a:t>Propiedades de arrays. Propiedades funcionales</a:t>
            </a:r>
            <a:endParaRPr>
              <a:solidFill>
                <a:srgbClr val="FFFFFF"/>
              </a:solidFill>
            </a:endParaRPr>
          </a:p>
        </p:txBody>
      </p:sp>
      <p:pic>
        <p:nvPicPr>
          <p:cNvPr id="4" name="Graphic 5" descr="Documento">
            <a:extLst>
              <a:ext uri="{FF2B5EF4-FFF2-40B4-BE49-F238E27FC236}">
                <a16:creationId xmlns:a16="http://schemas.microsoft.com/office/drawing/2014/main" id="{C294FEA5-99DB-435D-9F30-C14445C60DF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650081" y="2571750"/>
            <a:ext cx="1224486" cy="1224486"/>
          </a:xfrm>
          <a:prstGeom prst="rect">
            <a:avLst/>
          </a:prstGeom>
        </p:spPr>
      </p:pic>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C6594C3-4876-44F6-8963-8C519153D0E4}"/>
              </a:ext>
            </a:extLst>
          </p:cNvPr>
          <p:cNvSpPr>
            <a:spLocks noGrp="1"/>
          </p:cNvSpPr>
          <p:nvPr>
            <p:ph type="title"/>
          </p:nvPr>
        </p:nvSpPr>
        <p:spPr/>
        <p:txBody>
          <a:bodyPr/>
          <a:lstStyle/>
          <a:p>
            <a:r>
              <a:rPr lang="es-ES" dirty="0"/>
              <a:t>Ejercicios. Control de flujo</a:t>
            </a:r>
          </a:p>
        </p:txBody>
      </p:sp>
      <p:sp>
        <p:nvSpPr>
          <p:cNvPr id="3" name="Marcador de texto 2">
            <a:extLst>
              <a:ext uri="{FF2B5EF4-FFF2-40B4-BE49-F238E27FC236}">
                <a16:creationId xmlns:a16="http://schemas.microsoft.com/office/drawing/2014/main" id="{3F53F047-F51E-41E8-B4CE-9EA8327E3F34}"/>
              </a:ext>
            </a:extLst>
          </p:cNvPr>
          <p:cNvSpPr>
            <a:spLocks noGrp="1"/>
          </p:cNvSpPr>
          <p:nvPr>
            <p:ph type="body" idx="1"/>
          </p:nvPr>
        </p:nvSpPr>
        <p:spPr>
          <a:xfrm>
            <a:off x="1324536" y="724115"/>
            <a:ext cx="7380660" cy="3934106"/>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1" i="0" u="none" strike="noStrike" kern="1200" cap="none" spc="0" normalizeH="0" baseline="0" noProof="0" dirty="0">
                <a:ln>
                  <a:noFill/>
                </a:ln>
                <a:solidFill>
                  <a:prstClr val="black"/>
                </a:solidFill>
                <a:effectLst/>
                <a:uLnTx/>
                <a:uFillTx/>
                <a:latin typeface="Calibri"/>
                <a:ea typeface="+mn-ea"/>
                <a:cs typeface="+mn-cs"/>
              </a:rPr>
              <a:t>Media aritmética (y otros estadísticos)</a:t>
            </a:r>
            <a:r>
              <a:rPr kumimoji="0" lang="es-ES" sz="1800" b="0" i="0" u="none" strike="noStrike" kern="1200" cap="none" spc="0" normalizeH="0" baseline="0" noProof="0" dirty="0">
                <a:ln>
                  <a:noFill/>
                </a:ln>
                <a:solidFill>
                  <a:prstClr val="black"/>
                </a:solidFill>
                <a:effectLst/>
                <a:uLnTx/>
                <a:uFillTx/>
                <a:latin typeface="Calibri"/>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0" i="0" u="none" strike="noStrike" kern="1200" cap="none" spc="0" normalizeH="0" baseline="0" noProof="0" dirty="0">
                <a:ln>
                  <a:noFill/>
                </a:ln>
                <a:solidFill>
                  <a:prstClr val="black"/>
                </a:solidFill>
                <a:effectLst/>
                <a:uLnTx/>
                <a:uFillTx/>
                <a:latin typeface="Calibri"/>
                <a:ea typeface="+mn-ea"/>
                <a:cs typeface="+mn-cs"/>
              </a:rPr>
              <a:t>Realizamos una función que admita n parámetros y calcule su media aritmética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1" i="0" u="none" strike="noStrike" kern="1200" cap="none" spc="0" normalizeH="0" baseline="0" noProof="0" dirty="0">
                <a:ln>
                  <a:noFill/>
                </a:ln>
                <a:solidFill>
                  <a:prstClr val="black"/>
                </a:solidFill>
                <a:effectLst/>
                <a:uLnTx/>
                <a:uFillTx/>
                <a:latin typeface="Calibri"/>
                <a:ea typeface="+mn-ea"/>
                <a:cs typeface="+mn-cs"/>
              </a:rPr>
              <a:t>Los números primos del 1 al 100</a:t>
            </a:r>
            <a:r>
              <a:rPr kumimoji="0" lang="es-ES" sz="1800" b="0" i="0" u="none" strike="noStrike" kern="1200" cap="none" spc="0" normalizeH="0" baseline="0" noProof="0" dirty="0">
                <a:ln>
                  <a:noFill/>
                </a:ln>
                <a:solidFill>
                  <a:prstClr val="black"/>
                </a:solidFill>
                <a:effectLst/>
                <a:uLnTx/>
                <a:uFillTx/>
                <a:latin typeface="Calibri"/>
                <a:ea typeface="+mn-ea"/>
                <a:cs typeface="+mn-cs"/>
              </a:rPr>
              <a:t>. Presentar sucesivamente los números primos entre 1 y 100</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1" i="0" u="none" strike="noStrike" kern="1200" cap="none" spc="0" normalizeH="0" baseline="0" noProof="0" dirty="0">
                <a:ln>
                  <a:noFill/>
                </a:ln>
                <a:solidFill>
                  <a:prstClr val="black"/>
                </a:solidFill>
                <a:effectLst/>
                <a:uLnTx/>
                <a:uFillTx/>
                <a:latin typeface="Calibri"/>
                <a:ea typeface="+mn-ea"/>
                <a:cs typeface="+mn-cs"/>
              </a:rPr>
              <a:t>Factoriales</a:t>
            </a:r>
            <a:r>
              <a:rPr kumimoji="0" lang="es-ES" sz="1800" b="0" i="0" u="none" strike="noStrike" kern="1200" cap="none" spc="0" normalizeH="0" baseline="0" noProof="0" dirty="0">
                <a:ln>
                  <a:noFill/>
                </a:ln>
                <a:solidFill>
                  <a:prstClr val="black"/>
                </a:solidFill>
                <a:effectLst/>
                <a:uLnTx/>
                <a:uFillTx/>
                <a:latin typeface="Calibri"/>
                <a:ea typeface="+mn-ea"/>
                <a:cs typeface="+mn-cs"/>
              </a:rPr>
              <a:t>: Utilizando la estructura </a:t>
            </a:r>
            <a:r>
              <a:rPr kumimoji="0" lang="en-US" sz="1800" b="0" i="0" u="none" strike="noStrike" kern="1200" cap="none" spc="0" normalizeH="0" baseline="0" noProof="0" dirty="0">
                <a:ln>
                  <a:noFill/>
                </a:ln>
                <a:solidFill>
                  <a:prstClr val="black"/>
                </a:solidFill>
                <a:effectLst/>
                <a:uLnTx/>
                <a:uFillTx/>
                <a:latin typeface="Calibri"/>
                <a:ea typeface="+mn-ea"/>
                <a:cs typeface="+mn-cs"/>
              </a:rPr>
              <a:t>for</a:t>
            </a:r>
            <a:r>
              <a:rPr kumimoji="0" lang="es-ES" sz="1800" b="0" i="0" u="none" strike="noStrike" kern="1200" cap="none" spc="0" normalizeH="0" baseline="0" noProof="0" dirty="0">
                <a:ln>
                  <a:noFill/>
                </a:ln>
                <a:solidFill>
                  <a:prstClr val="black"/>
                </a:solidFill>
                <a:effectLst/>
                <a:uLnTx/>
                <a:uFillTx/>
                <a:latin typeface="Calibri"/>
                <a:ea typeface="+mn-ea"/>
                <a:cs typeface="+mn-cs"/>
              </a:rPr>
              <a:t>, crear un script que calcule el factorial de un número entero, que introduciremos mediante el </a:t>
            </a:r>
            <a:r>
              <a:rPr kumimoji="0" lang="es-ES" sz="1800" b="0" i="0" u="none" strike="noStrike" kern="1200" cap="none" spc="0" normalizeH="0" baseline="0" noProof="0" dirty="0" err="1">
                <a:ln>
                  <a:noFill/>
                </a:ln>
                <a:solidFill>
                  <a:prstClr val="black"/>
                </a:solidFill>
                <a:effectLst/>
                <a:uLnTx/>
                <a:uFillTx/>
                <a:latin typeface="Calibri"/>
                <a:ea typeface="+mn-ea"/>
                <a:cs typeface="+mn-cs"/>
              </a:rPr>
              <a:t>prompt</a:t>
            </a:r>
            <a:r>
              <a:rPr kumimoji="0" lang="es-ES" sz="1800" b="0" i="0" u="none" strike="noStrike" kern="1200" cap="none" spc="0" normalizeH="0" baseline="0" noProof="0" dirty="0">
                <a:ln>
                  <a:noFill/>
                </a:ln>
                <a:solidFill>
                  <a:prstClr val="black"/>
                </a:solidFill>
                <a:effectLst/>
                <a:uLnTx/>
                <a:uFillTx/>
                <a:latin typeface="Calibri"/>
                <a:ea typeface="+mn-ea"/>
                <a:cs typeface="+mn-cs"/>
              </a:rPr>
              <a:t> o como parámetro al script.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1" i="0" u="none" strike="noStrike" kern="1200" cap="none" spc="0" normalizeH="0" baseline="0" noProof="0" dirty="0">
                <a:ln>
                  <a:noFill/>
                </a:ln>
                <a:solidFill>
                  <a:prstClr val="black"/>
                </a:solidFill>
                <a:effectLst/>
                <a:uLnTx/>
                <a:uFillTx/>
                <a:latin typeface="Calibri"/>
                <a:ea typeface="+mn-ea"/>
                <a:cs typeface="+mn-cs"/>
              </a:rPr>
              <a:t>Serie de Fibonacci</a:t>
            </a:r>
            <a:r>
              <a:rPr kumimoji="0" lang="es-ES" sz="1800" b="0" i="0" u="none" strike="noStrike" kern="1200" cap="none" spc="0" normalizeH="0" baseline="0" noProof="0" dirty="0">
                <a:ln>
                  <a:noFill/>
                </a:ln>
                <a:solidFill>
                  <a:prstClr val="black"/>
                </a:solidFill>
                <a:effectLst/>
                <a:uLnTx/>
                <a:uFillTx/>
                <a:latin typeface="Calibri"/>
                <a:ea typeface="+mn-ea"/>
                <a:cs typeface="+mn-cs"/>
              </a:rPr>
              <a:t>: Utilizando la estructura </a:t>
            </a:r>
            <a:r>
              <a:rPr kumimoji="0" lang="es-ES" sz="1800" b="0" i="0" u="none" strike="noStrike" kern="1200" cap="none" spc="0" normalizeH="0" baseline="0" noProof="0" dirty="0" err="1">
                <a:ln>
                  <a:noFill/>
                </a:ln>
                <a:solidFill>
                  <a:prstClr val="black"/>
                </a:solidFill>
                <a:effectLst/>
                <a:uLnTx/>
                <a:uFillTx/>
                <a:latin typeface="Calibri"/>
                <a:ea typeface="+mn-ea"/>
                <a:cs typeface="+mn-cs"/>
              </a:rPr>
              <a:t>while</a:t>
            </a:r>
            <a:r>
              <a:rPr kumimoji="0" lang="es-ES" sz="1800" b="0" i="0" u="none" strike="noStrike" kern="1200" cap="none" spc="0" normalizeH="0" baseline="0" noProof="0" dirty="0">
                <a:ln>
                  <a:noFill/>
                </a:ln>
                <a:solidFill>
                  <a:prstClr val="black"/>
                </a:solidFill>
                <a:effectLst/>
                <a:uLnTx/>
                <a:uFillTx/>
                <a:latin typeface="Calibri"/>
                <a:ea typeface="+mn-ea"/>
                <a:cs typeface="+mn-cs"/>
              </a:rPr>
              <a:t> o do </a:t>
            </a:r>
            <a:r>
              <a:rPr kumimoji="0" lang="es-ES" sz="1800" b="0" i="0" u="none" strike="noStrike" kern="1200" cap="none" spc="0" normalizeH="0" baseline="0" noProof="0" dirty="0" err="1">
                <a:ln>
                  <a:noFill/>
                </a:ln>
                <a:solidFill>
                  <a:prstClr val="black"/>
                </a:solidFill>
                <a:effectLst/>
                <a:uLnTx/>
                <a:uFillTx/>
                <a:latin typeface="Calibri"/>
                <a:ea typeface="+mn-ea"/>
                <a:cs typeface="+mn-cs"/>
              </a:rPr>
              <a:t>while</a:t>
            </a:r>
            <a:r>
              <a:rPr kumimoji="0" lang="es-ES" sz="1800" b="0" i="0" u="none" strike="noStrike" kern="1200" cap="none" spc="0" normalizeH="0" baseline="0" noProof="0" dirty="0">
                <a:ln>
                  <a:noFill/>
                </a:ln>
                <a:solidFill>
                  <a:prstClr val="black"/>
                </a:solidFill>
                <a:effectLst/>
                <a:uLnTx/>
                <a:uFillTx/>
                <a:latin typeface="Calibri"/>
                <a:ea typeface="+mn-ea"/>
                <a:cs typeface="+mn-cs"/>
              </a:rPr>
              <a:t>, crear una función  que, recibiendo su límite superior, calcule y muestre por pantalla la serie de Fibonacci.</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22035448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FF72E1-F40C-47BA-8A45-59648AEEA916}"/>
              </a:ext>
            </a:extLst>
          </p:cNvPr>
          <p:cNvSpPr>
            <a:spLocks noGrp="1"/>
          </p:cNvSpPr>
          <p:nvPr>
            <p:ph type="title"/>
          </p:nvPr>
        </p:nvSpPr>
        <p:spPr/>
        <p:txBody>
          <a:bodyPr/>
          <a:lstStyle/>
          <a:p>
            <a:r>
              <a:rPr lang="es-ES" dirty="0"/>
              <a:t>Ejercicios. </a:t>
            </a:r>
            <a:r>
              <a:rPr lang="es-ES" dirty="0" err="1"/>
              <a:t>Strings</a:t>
            </a:r>
            <a:endParaRPr lang="es-ES" dirty="0"/>
          </a:p>
        </p:txBody>
      </p:sp>
      <p:sp>
        <p:nvSpPr>
          <p:cNvPr id="3" name="Marcador de texto 2">
            <a:extLst>
              <a:ext uri="{FF2B5EF4-FFF2-40B4-BE49-F238E27FC236}">
                <a16:creationId xmlns:a16="http://schemas.microsoft.com/office/drawing/2014/main" id="{ED8AB4E9-28D2-4E3F-B28D-34545974076D}"/>
              </a:ext>
            </a:extLst>
          </p:cNvPr>
          <p:cNvSpPr>
            <a:spLocks noGrp="1"/>
          </p:cNvSpPr>
          <p:nvPr>
            <p:ph type="body" idx="1"/>
          </p:nvPr>
        </p:nvSpPr>
        <p:spPr>
          <a:xfrm>
            <a:off x="592931" y="785812"/>
            <a:ext cx="7836600" cy="3450012"/>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1" i="0" u="none" strike="noStrike" kern="1200" cap="none" spc="0" normalizeH="0" baseline="0" noProof="0" dirty="0">
                <a:ln>
                  <a:noFill/>
                </a:ln>
                <a:solidFill>
                  <a:prstClr val="black"/>
                </a:solidFill>
                <a:effectLst/>
                <a:uLnTx/>
                <a:uFillTx/>
                <a:latin typeface="Calibri"/>
                <a:ea typeface="+mn-ea"/>
                <a:cs typeface="+mn-cs"/>
              </a:rPr>
              <a:t>Comprobar si una cadena mezcla mayúsculas y minúsculas</a:t>
            </a:r>
            <a:r>
              <a:rPr kumimoji="0" lang="es-ES" sz="1800" b="0" i="0" u="none" strike="noStrike" kern="1200" cap="none" spc="0" normalizeH="0" baseline="0" noProof="0" dirty="0">
                <a:ln>
                  <a:noFill/>
                </a:ln>
                <a:solidFill>
                  <a:prstClr val="black"/>
                </a:solidFill>
                <a:effectLst/>
                <a:uLnTx/>
                <a:uFillTx/>
                <a:latin typeface="Calibri"/>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0" i="0" u="none" strike="noStrike" kern="1200" cap="none" spc="0" normalizeH="0" baseline="0" noProof="0" dirty="0">
                <a:ln>
                  <a:noFill/>
                </a:ln>
                <a:solidFill>
                  <a:prstClr val="black"/>
                </a:solidFill>
                <a:effectLst/>
                <a:uLnTx/>
                <a:uFillTx/>
                <a:latin typeface="Calibri"/>
                <a:ea typeface="+mn-ea"/>
                <a:cs typeface="+mn-cs"/>
              </a:rPr>
              <a:t>Definir una función que muestre información sobre una cadena de texto que se le pasa como argumento. A partir de la cadena que se le pasa, la función determina si esa cadena está formada sólo por mayúsculas, sólo por minúsculas o por una mezcla de ambas.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tabLst/>
              <a:defRPr/>
            </a:pPr>
            <a:r>
              <a:rPr lang="es-ES" sz="1800" b="1" kern="1200" dirty="0">
                <a:solidFill>
                  <a:prstClr val="black"/>
                </a:solidFill>
                <a:latin typeface="Calibri"/>
                <a:ea typeface="+mn-ea"/>
                <a:cs typeface="+mn-cs"/>
              </a:rPr>
              <a:t>Transformar una cadena en un nombre de variable válido: </a:t>
            </a:r>
            <a:br>
              <a:rPr kumimoji="0" lang="es-ES" sz="1800" b="0" i="0" u="none" strike="noStrike" kern="1200" cap="none" spc="0" normalizeH="0" baseline="0" noProof="0" dirty="0">
                <a:ln>
                  <a:noFill/>
                </a:ln>
                <a:solidFill>
                  <a:prstClr val="black"/>
                </a:solidFill>
                <a:effectLst/>
                <a:uLnTx/>
                <a:uFillTx/>
                <a:latin typeface="Calibri"/>
                <a:ea typeface="+mn-ea"/>
                <a:cs typeface="+mn-cs"/>
              </a:rPr>
            </a:br>
            <a:r>
              <a:rPr kumimoji="0" lang="es-ES" sz="1800" b="0" i="0" u="none" strike="noStrike" kern="1200" cap="none" spc="0" normalizeH="0" baseline="0" noProof="0" dirty="0">
                <a:ln>
                  <a:noFill/>
                </a:ln>
                <a:solidFill>
                  <a:prstClr val="black"/>
                </a:solidFill>
                <a:effectLst/>
                <a:uLnTx/>
                <a:uFillTx/>
                <a:latin typeface="Calibri"/>
                <a:ea typeface="+mn-ea"/>
                <a:cs typeface="+mn-cs"/>
              </a:rPr>
              <a:t>cambiar los espacios  por guiones bajos y eliminar los caracteres no válidos y añadir un _ si el primer carácter es un número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dirty="0"/>
          </a:p>
        </p:txBody>
      </p:sp>
    </p:spTree>
    <p:extLst>
      <p:ext uri="{BB962C8B-B14F-4D97-AF65-F5344CB8AC3E}">
        <p14:creationId xmlns:p14="http://schemas.microsoft.com/office/powerpoint/2010/main" val="84224651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FB8B3B1-EC69-4678-91A3-E07B1782B138}"/>
              </a:ext>
            </a:extLst>
          </p:cNvPr>
          <p:cNvSpPr>
            <a:spLocks noGrp="1"/>
          </p:cNvSpPr>
          <p:nvPr>
            <p:ph type="title"/>
          </p:nvPr>
        </p:nvSpPr>
        <p:spPr/>
        <p:txBody>
          <a:bodyPr/>
          <a:lstStyle/>
          <a:p>
            <a:r>
              <a:rPr lang="es-ES" dirty="0"/>
              <a:t>Ejercicios. </a:t>
            </a:r>
            <a:r>
              <a:rPr lang="es-ES" dirty="0" err="1"/>
              <a:t>Strings</a:t>
            </a:r>
            <a:endParaRPr lang="es-ES" dirty="0"/>
          </a:p>
        </p:txBody>
      </p:sp>
      <p:sp>
        <p:nvSpPr>
          <p:cNvPr id="3" name="Marcador de texto 2">
            <a:extLst>
              <a:ext uri="{FF2B5EF4-FFF2-40B4-BE49-F238E27FC236}">
                <a16:creationId xmlns:a16="http://schemas.microsoft.com/office/drawing/2014/main" id="{1BF248CF-F4A1-401F-B219-8E4E6051701B}"/>
              </a:ext>
            </a:extLst>
          </p:cNvPr>
          <p:cNvSpPr>
            <a:spLocks noGrp="1"/>
          </p:cNvSpPr>
          <p:nvPr>
            <p:ph type="body" idx="1"/>
          </p:nvPr>
        </p:nvSpPr>
        <p:spPr>
          <a:xfrm>
            <a:off x="592931" y="785812"/>
            <a:ext cx="7836600" cy="2865063"/>
          </a:xfrm>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ES" sz="1800" b="0" i="0" u="none" strike="noStrike" kern="1200" cap="none" spc="0" normalizeH="0" baseline="0" noProof="0" dirty="0">
                <a:ln>
                  <a:noFill/>
                </a:ln>
                <a:solidFill>
                  <a:prstClr val="black"/>
                </a:solidFill>
                <a:effectLst/>
                <a:uLnTx/>
                <a:uFillTx/>
                <a:latin typeface="Calibri"/>
                <a:ea typeface="+mn-ea"/>
                <a:cs typeface="+mn-cs"/>
              </a:rPr>
              <a:t>Recodificar una cadena en base a un número fijo o en base a uno variable, e.g. dependiente de la posición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s-ES" sz="1800" b="0" i="0" u="none" strike="noStrike" kern="1200" cap="none" spc="0" normalizeH="0" baseline="0" noProof="0" dirty="0">
              <a:ln>
                <a:noFill/>
              </a:ln>
              <a:solidFill>
                <a:prstClr val="black"/>
              </a:solidFill>
              <a:effectLst/>
              <a:uLnTx/>
              <a:uFillTx/>
              <a:latin typeface="Calibr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ES" sz="1800" b="0" i="0" u="none" strike="noStrike" kern="1200" cap="none" spc="0" normalizeH="0" baseline="0" noProof="0" dirty="0">
                <a:ln>
                  <a:noFill/>
                </a:ln>
                <a:solidFill>
                  <a:prstClr val="black"/>
                </a:solidFill>
                <a:effectLst/>
                <a:uLnTx/>
                <a:uFillTx/>
                <a:latin typeface="Calibri"/>
                <a:ea typeface="+mn-ea"/>
                <a:cs typeface="+mn-cs"/>
              </a:rPr>
              <a:t>Decodificarla y recuperar su valor original</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1800" kern="1200" dirty="0">
              <a:solidFill>
                <a:prstClr val="black"/>
              </a:solidFill>
              <a:latin typeface="Calibri"/>
              <a:ea typeface="+mn-ea"/>
              <a:cs typeface="+mn-cs"/>
            </a:endParaRPr>
          </a:p>
          <a:p>
            <a:pPr marL="285750" indent="-285750">
              <a:buClrTx/>
              <a:buSzTx/>
              <a:buFont typeface="Arial" panose="020B0604020202020204" pitchFamily="34" charset="0"/>
              <a:buChar char="•"/>
              <a:defRPr/>
            </a:pPr>
            <a:r>
              <a:rPr lang="es-ES" sz="1600" dirty="0"/>
              <a:t>Comprobar si una cadena es un palíndromo</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s-ES" sz="1800" b="0" i="0" u="none" strike="noStrike" kern="1200" cap="none" spc="0" normalizeH="0" baseline="0" noProof="0" dirty="0">
              <a:ln>
                <a:noFill/>
              </a:ln>
              <a:solidFill>
                <a:prstClr val="black"/>
              </a:solidFill>
              <a:effectLst/>
              <a:uLnTx/>
              <a:uFillTx/>
              <a:latin typeface="Calibr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ES" sz="1800" b="1" i="0" u="none" strike="noStrike" kern="1200" cap="none" spc="0" normalizeH="0" baseline="0" noProof="0" dirty="0">
                <a:ln>
                  <a:noFill/>
                </a:ln>
                <a:solidFill>
                  <a:prstClr val="black"/>
                </a:solidFill>
                <a:effectLst/>
                <a:uLnTx/>
                <a:uFillTx/>
                <a:latin typeface="Calibri"/>
                <a:ea typeface="+mn-ea"/>
                <a:cs typeface="+mn-cs"/>
                <a:sym typeface="Helvetica Neue Light"/>
              </a:rPr>
              <a:t>Comprobar E-mail</a:t>
            </a:r>
            <a:r>
              <a:rPr kumimoji="0" lang="es-ES" sz="1800" b="0" i="0" u="none" strike="noStrike" kern="1200" cap="none" spc="0" normalizeH="0" baseline="0" noProof="0" dirty="0">
                <a:ln>
                  <a:noFill/>
                </a:ln>
                <a:solidFill>
                  <a:prstClr val="black"/>
                </a:solidFill>
                <a:effectLst/>
                <a:uLnTx/>
                <a:uFillTx/>
                <a:latin typeface="Calibri"/>
                <a:ea typeface="+mn-ea"/>
                <a:cs typeface="+mn-cs"/>
                <a:sym typeface="Helvetica Neue Light"/>
              </a:rPr>
              <a:t>. </a:t>
            </a:r>
            <a:br>
              <a:rPr kumimoji="0" lang="es-ES" sz="1800" b="0" i="0" u="none" strike="noStrike" kern="1200" cap="none" spc="0" normalizeH="0" baseline="0" noProof="0" dirty="0">
                <a:ln>
                  <a:noFill/>
                </a:ln>
                <a:solidFill>
                  <a:prstClr val="black"/>
                </a:solidFill>
                <a:effectLst/>
                <a:uLnTx/>
                <a:uFillTx/>
                <a:latin typeface="Calibri"/>
                <a:ea typeface="+mn-ea"/>
                <a:cs typeface="+mn-cs"/>
                <a:sym typeface="Helvetica Neue Light"/>
              </a:rPr>
            </a:br>
            <a:r>
              <a:rPr kumimoji="0" lang="es-ES" sz="1800" b="0" i="0" u="none" strike="noStrike" kern="1200" cap="none" spc="0" normalizeH="0" baseline="0" noProof="0" dirty="0">
                <a:ln>
                  <a:noFill/>
                </a:ln>
                <a:solidFill>
                  <a:prstClr val="black"/>
                </a:solidFill>
                <a:effectLst/>
                <a:uLnTx/>
                <a:uFillTx/>
                <a:latin typeface="Calibri"/>
                <a:ea typeface="+mn-ea"/>
                <a:cs typeface="+mn-cs"/>
                <a:sym typeface="Helvetica Neue Light"/>
              </a:rPr>
              <a:t>Comprobar si una dirección de email contiene el carácter @ y el punto en su lugar.</a:t>
            </a:r>
          </a:p>
          <a:p>
            <a:endParaRPr lang="es-ES" dirty="0"/>
          </a:p>
        </p:txBody>
      </p:sp>
    </p:spTree>
    <p:extLst>
      <p:ext uri="{BB962C8B-B14F-4D97-AF65-F5344CB8AC3E}">
        <p14:creationId xmlns:p14="http://schemas.microsoft.com/office/powerpoint/2010/main" val="2591214743"/>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3459DF5-A918-4C6D-B747-4636237F1497}"/>
              </a:ext>
            </a:extLst>
          </p:cNvPr>
          <p:cNvSpPr>
            <a:spLocks noGrp="1"/>
          </p:cNvSpPr>
          <p:nvPr>
            <p:ph type="title"/>
          </p:nvPr>
        </p:nvSpPr>
        <p:spPr/>
        <p:txBody>
          <a:bodyPr/>
          <a:lstStyle/>
          <a:p>
            <a:r>
              <a:rPr lang="es-ES" dirty="0"/>
              <a:t>Ejercicios. </a:t>
            </a:r>
            <a:r>
              <a:rPr lang="es-ES" dirty="0" err="1"/>
              <a:t>Arrays</a:t>
            </a:r>
            <a:endParaRPr lang="es-ES" dirty="0"/>
          </a:p>
        </p:txBody>
      </p:sp>
      <p:sp>
        <p:nvSpPr>
          <p:cNvPr id="3" name="Marcador de texto 2">
            <a:extLst>
              <a:ext uri="{FF2B5EF4-FFF2-40B4-BE49-F238E27FC236}">
                <a16:creationId xmlns:a16="http://schemas.microsoft.com/office/drawing/2014/main" id="{9FAA6368-7BEC-4380-960F-3F398833B688}"/>
              </a:ext>
            </a:extLst>
          </p:cNvPr>
          <p:cNvSpPr>
            <a:spLocks noGrp="1"/>
          </p:cNvSpPr>
          <p:nvPr>
            <p:ph type="body" idx="1"/>
          </p:nvPr>
        </p:nvSpPr>
        <p:spPr>
          <a:xfrm>
            <a:off x="592931" y="785813"/>
            <a:ext cx="7836600" cy="3483628"/>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1" i="0" u="none" strike="noStrike" kern="1200" cap="none" spc="0" normalizeH="0" baseline="0" noProof="0" dirty="0">
                <a:ln>
                  <a:noFill/>
                </a:ln>
                <a:solidFill>
                  <a:prstClr val="black"/>
                </a:solidFill>
                <a:effectLst/>
                <a:uLnTx/>
                <a:uFillTx/>
                <a:latin typeface="Calibri"/>
                <a:ea typeface="+mn-ea"/>
                <a:cs typeface="+mn-cs"/>
              </a:rPr>
              <a:t>La letra del DNI</a:t>
            </a:r>
            <a:r>
              <a:rPr kumimoji="0" lang="es-ES" sz="1800" b="0" i="0" u="none" strike="noStrike" kern="1200" cap="none" spc="0" normalizeH="0" baseline="0" noProof="0" dirty="0">
                <a:ln>
                  <a:noFill/>
                </a:ln>
                <a:solidFill>
                  <a:prstClr val="black"/>
                </a:solidFill>
                <a:effectLst/>
                <a:uLnTx/>
                <a:uFillTx/>
                <a:latin typeface="Calibri"/>
                <a:ea typeface="+mn-ea"/>
                <a:cs typeface="+mn-cs"/>
              </a:rPr>
              <a:t>: </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s-ES" sz="1800" b="0" i="0" u="none" strike="noStrike" kern="1200" cap="none" spc="0" normalizeH="0" baseline="0" noProof="0" dirty="0">
                <a:ln>
                  <a:noFill/>
                </a:ln>
                <a:solidFill>
                  <a:prstClr val="black"/>
                </a:solidFill>
                <a:effectLst/>
                <a:uLnTx/>
                <a:uFillTx/>
                <a:latin typeface="Calibri"/>
                <a:ea typeface="+mn-ea"/>
                <a:cs typeface="+mn-cs"/>
              </a:rPr>
              <a:t>Solicitar del usuario su DNI y su letra,  utilizando la función </a:t>
            </a:r>
            <a:r>
              <a:rPr kumimoji="0" lang="es-ES" sz="1800" b="0" i="0" u="none" strike="noStrike" kern="1200" cap="none" spc="0" normalizeH="0" baseline="0" noProof="0" dirty="0" err="1">
                <a:ln>
                  <a:noFill/>
                </a:ln>
                <a:solidFill>
                  <a:prstClr val="black"/>
                </a:solidFill>
                <a:effectLst/>
                <a:uLnTx/>
                <a:uFillTx/>
                <a:latin typeface="Calibri"/>
                <a:ea typeface="+mn-ea"/>
                <a:cs typeface="+mn-cs"/>
              </a:rPr>
              <a:t>prompt</a:t>
            </a:r>
            <a:r>
              <a:rPr kumimoji="0" lang="es-ES" sz="1800" b="0" i="0" u="none" strike="noStrike" kern="1200" cap="none" spc="0" normalizeH="0" baseline="0" noProof="0" dirty="0">
                <a:ln>
                  <a:noFill/>
                </a:ln>
                <a:solidFill>
                  <a:prstClr val="black"/>
                </a:solidFill>
                <a:effectLst/>
                <a:uLnTx/>
                <a:uFillTx/>
                <a:latin typeface="Calibri"/>
                <a:ea typeface="+mn-ea"/>
                <a:cs typeface="+mn-cs"/>
              </a:rPr>
              <a:t>()</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s-ES" sz="1800" b="0" i="0" u="none" strike="noStrike" kern="1200" cap="none" spc="0" normalizeH="0" baseline="0" noProof="0" dirty="0">
                <a:ln>
                  <a:noFill/>
                </a:ln>
                <a:solidFill>
                  <a:prstClr val="black"/>
                </a:solidFill>
                <a:effectLst/>
                <a:uLnTx/>
                <a:uFillTx/>
                <a:latin typeface="Calibri"/>
                <a:ea typeface="+mn-ea"/>
                <a:cs typeface="+mn-cs"/>
              </a:rPr>
              <a:t>Comprobar si el número es válido (entre 0 y 99.999.999) y calcular la letra que le corresponde.</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s-ES" sz="1800" b="0" i="0" u="none" strike="noStrike" kern="1200" cap="none" spc="0" normalizeH="0" baseline="0" noProof="0" dirty="0">
                <a:ln>
                  <a:noFill/>
                </a:ln>
                <a:solidFill>
                  <a:prstClr val="black"/>
                </a:solidFill>
                <a:effectLst/>
                <a:uLnTx/>
                <a:uFillTx/>
                <a:latin typeface="Calibri"/>
                <a:ea typeface="+mn-ea"/>
                <a:cs typeface="+mn-cs"/>
              </a:rPr>
              <a:t>Comprobar si la letra indicada por el usuario es la correcta y comunicarle el resultado</a:t>
            </a:r>
          </a:p>
          <a:p>
            <a:endParaRPr lang="es-ES"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1" i="0" u="none" strike="noStrike" kern="1200" cap="none" spc="0" normalizeH="0" baseline="0" noProof="0" dirty="0">
                <a:ln>
                  <a:noFill/>
                </a:ln>
                <a:solidFill>
                  <a:prstClr val="black"/>
                </a:solidFill>
                <a:effectLst/>
                <a:uLnTx/>
                <a:uFillTx/>
                <a:latin typeface="Calibri"/>
                <a:ea typeface="+mn-ea"/>
                <a:cs typeface="+mn-cs"/>
              </a:rPr>
              <a:t>Reconocer un palíndromo</a:t>
            </a:r>
            <a:r>
              <a:rPr kumimoji="0" lang="es-ES" sz="1800" b="0" i="0" u="none" strike="noStrike" kern="1200" cap="none" spc="0" normalizeH="0" baseline="0" noProof="0" dirty="0">
                <a:ln>
                  <a:noFill/>
                </a:ln>
                <a:solidFill>
                  <a:prstClr val="black"/>
                </a:solidFill>
                <a:effectLst/>
                <a:uLnTx/>
                <a:uFillTx/>
                <a:latin typeface="Calibri"/>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0" i="0" u="none" strike="noStrike" kern="1200" cap="none" spc="0" normalizeH="0" baseline="0" noProof="0" dirty="0">
                <a:ln>
                  <a:noFill/>
                </a:ln>
                <a:solidFill>
                  <a:prstClr val="black"/>
                </a:solidFill>
                <a:effectLst/>
                <a:uLnTx/>
                <a:uFillTx/>
                <a:latin typeface="Calibri"/>
                <a:ea typeface="+mn-ea"/>
                <a:cs typeface="+mn-cs"/>
              </a:rPr>
              <a:t>Definir una función que determine si la cadena de texto que se le pasa como parámetro es un palíndromo, es decir, si se lee de la misma forma desde la izquierda y desde la derecha.</a:t>
            </a:r>
            <a:endParaRPr lang="es-ES" dirty="0"/>
          </a:p>
        </p:txBody>
      </p:sp>
    </p:spTree>
    <p:extLst>
      <p:ext uri="{BB962C8B-B14F-4D97-AF65-F5344CB8AC3E}">
        <p14:creationId xmlns:p14="http://schemas.microsoft.com/office/powerpoint/2010/main" val="91595964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Google Shape;69;p9"/>
          <p:cNvSpPr txBox="1">
            <a:spLocks noGrp="1"/>
          </p:cNvSpPr>
          <p:nvPr>
            <p:ph type="title"/>
          </p:nvPr>
        </p:nvSpPr>
        <p:spPr>
          <a:xfrm>
            <a:off x="932000" y="624500"/>
            <a:ext cx="7505700" cy="3597300"/>
          </a:xfrm>
          <a:prstGeom prst="rect">
            <a:avLst/>
          </a:prstGeom>
          <a:solidFill>
            <a:srgbClr val="F39C12"/>
          </a:solidFill>
        </p:spPr>
        <p:txBody>
          <a:bodyPr spcFirstLastPara="1" wrap="square" lIns="51425" tIns="51425" rIns="51425" bIns="51425" anchor="ctr" anchorCtr="0">
            <a:noAutofit/>
          </a:bodyPr>
          <a:lstStyle/>
          <a:p>
            <a:pPr marL="457200" lvl="0" indent="0" algn="ctr" rtl="0">
              <a:spcBef>
                <a:spcPts val="0"/>
              </a:spcBef>
              <a:spcAft>
                <a:spcPts val="0"/>
              </a:spcAft>
              <a:buNone/>
            </a:pPr>
            <a:r>
              <a:rPr lang="es" sz="6000" b="1" dirty="0">
                <a:solidFill>
                  <a:srgbClr val="D35400"/>
                </a:solidFill>
              </a:rPr>
              <a:t>JavaScript</a:t>
            </a:r>
            <a:br>
              <a:rPr lang="es" sz="6000" b="1" dirty="0">
                <a:solidFill>
                  <a:srgbClr val="D35400"/>
                </a:solidFill>
              </a:rPr>
            </a:br>
            <a:r>
              <a:rPr lang="es" sz="6000" b="1" dirty="0">
                <a:solidFill>
                  <a:srgbClr val="D35400"/>
                </a:solidFill>
              </a:rPr>
              <a:t>en la Web</a:t>
            </a:r>
            <a:endParaRPr sz="6000" b="1" dirty="0">
              <a:solidFill>
                <a:srgbClr val="D35400"/>
              </a:solidFill>
            </a:endParaRP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Google Shape;81;p11"/>
          <p:cNvSpPr txBox="1">
            <a:spLocks noGrp="1"/>
          </p:cNvSpPr>
          <p:nvPr>
            <p:ph type="body" idx="1"/>
          </p:nvPr>
        </p:nvSpPr>
        <p:spPr>
          <a:xfrm>
            <a:off x="1314450" y="3600451"/>
            <a:ext cx="7472400" cy="6858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endParaRPr/>
          </a:p>
        </p:txBody>
      </p:sp>
      <p:sp>
        <p:nvSpPr>
          <p:cNvPr id="82" name="Google Shape;82;p11"/>
          <p:cNvSpPr txBox="1">
            <a:spLocks noGrp="1"/>
          </p:cNvSpPr>
          <p:nvPr>
            <p:ph type="title"/>
          </p:nvPr>
        </p:nvSpPr>
        <p:spPr>
          <a:xfrm>
            <a:off x="1364975" y="2018725"/>
            <a:ext cx="7422000" cy="1374600"/>
          </a:xfrm>
          <a:prstGeom prst="rect">
            <a:avLst/>
          </a:prstGeom>
          <a:solidFill>
            <a:srgbClr val="D35400"/>
          </a:solidFill>
        </p:spPr>
        <p:txBody>
          <a:bodyPr spcFirstLastPara="1" wrap="square" lIns="51425" tIns="51425" rIns="51425" bIns="51425" anchor="ctr" anchorCtr="0">
            <a:noAutofit/>
          </a:bodyPr>
          <a:lstStyle/>
          <a:p>
            <a:pPr marL="0" lvl="0" indent="0" algn="l" rtl="0">
              <a:spcBef>
                <a:spcPts val="0"/>
              </a:spcBef>
              <a:spcAft>
                <a:spcPts val="0"/>
              </a:spcAft>
              <a:buNone/>
            </a:pPr>
            <a:r>
              <a:rPr lang="es" sz="4800" b="1" dirty="0">
                <a:solidFill>
                  <a:srgbClr val="F39C12"/>
                </a:solidFill>
              </a:rPr>
              <a:t>JavaScript en la Web.</a:t>
            </a:r>
            <a:br>
              <a:rPr lang="es" sz="4800" b="1" dirty="0">
                <a:solidFill>
                  <a:srgbClr val="F39C12"/>
                </a:solidFill>
              </a:rPr>
            </a:br>
            <a:r>
              <a:rPr lang="es" sz="4800" b="1" dirty="0">
                <a:solidFill>
                  <a:srgbClr val="F39C12"/>
                </a:solidFill>
              </a:rPr>
              <a:t>Introducción</a:t>
            </a:r>
            <a:r>
              <a:rPr lang="es" b="1" dirty="0">
                <a:solidFill>
                  <a:srgbClr val="F39C12"/>
                </a:solidFill>
              </a:rPr>
              <a:t>.</a:t>
            </a:r>
            <a:endParaRPr b="1" dirty="0">
              <a:solidFill>
                <a:srgbClr val="F39C12"/>
              </a:solidFill>
            </a:endParaRP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106FD571-6F74-48A4-9394-7E87F68AD438}"/>
              </a:ext>
            </a:extLst>
          </p:cNvPr>
          <p:cNvSpPr>
            <a:spLocks noGrp="1"/>
          </p:cNvSpPr>
          <p:nvPr>
            <p:ph type="title"/>
          </p:nvPr>
        </p:nvSpPr>
        <p:spPr/>
        <p:txBody>
          <a:bodyPr/>
          <a:lstStyle/>
          <a:p>
            <a:r>
              <a:rPr lang="es-ES" dirty="0"/>
              <a:t>Contenidos</a:t>
            </a:r>
          </a:p>
        </p:txBody>
      </p:sp>
      <p:sp>
        <p:nvSpPr>
          <p:cNvPr id="5" name="Marcador de texto 4">
            <a:extLst>
              <a:ext uri="{FF2B5EF4-FFF2-40B4-BE49-F238E27FC236}">
                <a16:creationId xmlns:a16="http://schemas.microsoft.com/office/drawing/2014/main" id="{BC12DEF5-3EE4-45B7-9B9B-300FBE7C95A9}"/>
              </a:ext>
            </a:extLst>
          </p:cNvPr>
          <p:cNvSpPr>
            <a:spLocks noGrp="1"/>
          </p:cNvSpPr>
          <p:nvPr>
            <p:ph type="body" idx="1"/>
          </p:nvPr>
        </p:nvSpPr>
        <p:spPr>
          <a:xfrm>
            <a:off x="578644" y="1310850"/>
            <a:ext cx="7836600" cy="2521800"/>
          </a:xfrm>
        </p:spPr>
        <p:txBody>
          <a:bodyPr/>
          <a:lstStyle/>
          <a:p>
            <a:pPr marL="685800" indent="-457200">
              <a:buFont typeface="+mj-lt"/>
              <a:buAutoNum type="arabicPeriod"/>
            </a:pPr>
            <a:r>
              <a:rPr lang="es-ES" dirty="0"/>
              <a:t>BOM </a:t>
            </a:r>
          </a:p>
          <a:p>
            <a:pPr marL="685800" indent="-457200">
              <a:buFont typeface="+mj-lt"/>
              <a:buAutoNum type="arabicPeriod"/>
            </a:pPr>
            <a:r>
              <a:rPr lang="es-ES" dirty="0"/>
              <a:t>DOM</a:t>
            </a:r>
          </a:p>
          <a:p>
            <a:pPr marL="685800" indent="-457200">
              <a:buFont typeface="+mj-lt"/>
              <a:buAutoNum type="arabicPeriod"/>
            </a:pPr>
            <a:r>
              <a:rPr lang="es-ES" dirty="0"/>
              <a:t>Eventos</a:t>
            </a:r>
          </a:p>
          <a:p>
            <a:pPr marL="685800" indent="-457200">
              <a:buFont typeface="+mj-lt"/>
              <a:buAutoNum type="arabicPeriod"/>
            </a:pPr>
            <a:r>
              <a:rPr lang="es-ES" dirty="0"/>
              <a:t>Formularios</a:t>
            </a:r>
          </a:p>
          <a:p>
            <a:pPr marL="685800" indent="-457200">
              <a:buFont typeface="+mj-lt"/>
              <a:buAutoNum type="arabicPeriod"/>
            </a:pPr>
            <a:r>
              <a:rPr lang="es-ES" dirty="0"/>
              <a:t>Asincronicidad</a:t>
            </a:r>
          </a:p>
          <a:p>
            <a:pPr marL="685800" indent="-457200">
              <a:buFont typeface="+mj-lt"/>
              <a:buAutoNum type="arabicPeriod"/>
            </a:pPr>
            <a:endParaRPr lang="es-ES" dirty="0"/>
          </a:p>
        </p:txBody>
      </p:sp>
    </p:spTree>
    <p:extLst>
      <p:ext uri="{BB962C8B-B14F-4D97-AF65-F5344CB8AC3E}">
        <p14:creationId xmlns:p14="http://schemas.microsoft.com/office/powerpoint/2010/main" val="25776878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E9B61DB-D5ED-4A88-9A1E-B792F255C263}"/>
              </a:ext>
            </a:extLst>
          </p:cNvPr>
          <p:cNvSpPr>
            <a:spLocks noGrp="1"/>
          </p:cNvSpPr>
          <p:nvPr>
            <p:ph type="title"/>
          </p:nvPr>
        </p:nvSpPr>
        <p:spPr/>
        <p:txBody>
          <a:bodyPr/>
          <a:lstStyle/>
          <a:p>
            <a:r>
              <a:rPr lang="es-ES" dirty="0"/>
              <a:t>ES6+</a:t>
            </a:r>
          </a:p>
        </p:txBody>
      </p:sp>
      <p:graphicFrame>
        <p:nvGraphicFramePr>
          <p:cNvPr id="4" name="Tabla 4">
            <a:extLst>
              <a:ext uri="{FF2B5EF4-FFF2-40B4-BE49-F238E27FC236}">
                <a16:creationId xmlns:a16="http://schemas.microsoft.com/office/drawing/2014/main" id="{8A50A235-840E-4F38-9924-68B948E8115C}"/>
              </a:ext>
            </a:extLst>
          </p:cNvPr>
          <p:cNvGraphicFramePr>
            <a:graphicFrameLocks noGrp="1"/>
          </p:cNvGraphicFramePr>
          <p:nvPr>
            <p:ph idx="4294967295"/>
            <p:extLst>
              <p:ext uri="{D42A27DB-BD31-4B8C-83A1-F6EECF244321}">
                <p14:modId xmlns:p14="http://schemas.microsoft.com/office/powerpoint/2010/main" val="1712679387"/>
              </p:ext>
            </p:extLst>
          </p:nvPr>
        </p:nvGraphicFramePr>
        <p:xfrm>
          <a:off x="880844" y="1227401"/>
          <a:ext cx="7886700" cy="2814320"/>
        </p:xfrm>
        <a:graphic>
          <a:graphicData uri="http://schemas.openxmlformats.org/drawingml/2006/table">
            <a:tbl>
              <a:tblPr bandRow="1">
                <a:tableStyleId>{5C22544A-7EE6-4342-B048-85BDC9FD1C3A}</a:tableStyleId>
              </a:tblPr>
              <a:tblGrid>
                <a:gridCol w="1296403">
                  <a:extLst>
                    <a:ext uri="{9D8B030D-6E8A-4147-A177-3AD203B41FA5}">
                      <a16:colId xmlns:a16="http://schemas.microsoft.com/office/drawing/2014/main" val="2087182388"/>
                    </a:ext>
                  </a:extLst>
                </a:gridCol>
                <a:gridCol w="1395663">
                  <a:extLst>
                    <a:ext uri="{9D8B030D-6E8A-4147-A177-3AD203B41FA5}">
                      <a16:colId xmlns:a16="http://schemas.microsoft.com/office/drawing/2014/main" val="2677957751"/>
                    </a:ext>
                  </a:extLst>
                </a:gridCol>
                <a:gridCol w="5194634">
                  <a:extLst>
                    <a:ext uri="{9D8B030D-6E8A-4147-A177-3AD203B41FA5}">
                      <a16:colId xmlns:a16="http://schemas.microsoft.com/office/drawing/2014/main" val="3918406937"/>
                    </a:ext>
                  </a:extLst>
                </a:gridCol>
              </a:tblGrid>
              <a:tr h="370840">
                <a:tc>
                  <a:txBody>
                    <a:bodyPr/>
                    <a:lstStyle/>
                    <a:p>
                      <a:r>
                        <a:rPr lang="es-ES" dirty="0"/>
                        <a:t>6.0</a:t>
                      </a:r>
                    </a:p>
                  </a:txBody>
                  <a:tcPr/>
                </a:tc>
                <a:tc>
                  <a:txBody>
                    <a:bodyPr/>
                    <a:lstStyle/>
                    <a:p>
                      <a:r>
                        <a:rPr lang="es-ES" dirty="0"/>
                        <a:t>ES 2015</a:t>
                      </a:r>
                    </a:p>
                  </a:txBody>
                  <a:tcPr/>
                </a:tc>
                <a:tc>
                  <a:txBody>
                    <a:bodyPr/>
                    <a:lstStyle/>
                    <a:p>
                      <a:r>
                        <a:rPr lang="es-ES" dirty="0"/>
                        <a:t>Let, </a:t>
                      </a:r>
                      <a:r>
                        <a:rPr lang="es-ES" dirty="0" err="1"/>
                        <a:t>const</a:t>
                      </a:r>
                      <a:r>
                        <a:rPr lang="es-ES" dirty="0"/>
                        <a:t>, </a:t>
                      </a:r>
                      <a:r>
                        <a:rPr lang="es-ES" dirty="0" err="1"/>
                        <a:t>class</a:t>
                      </a:r>
                      <a:r>
                        <a:rPr lang="es-ES" dirty="0"/>
                        <a:t>, </a:t>
                      </a:r>
                      <a:r>
                        <a:rPr lang="es-ES" dirty="0" err="1"/>
                        <a:t>arrows</a:t>
                      </a:r>
                      <a:r>
                        <a:rPr lang="es-ES" dirty="0"/>
                        <a:t>, promesas…</a:t>
                      </a:r>
                    </a:p>
                  </a:txBody>
                  <a:tcPr/>
                </a:tc>
                <a:extLst>
                  <a:ext uri="{0D108BD9-81ED-4DB2-BD59-A6C34878D82A}">
                    <a16:rowId xmlns:a16="http://schemas.microsoft.com/office/drawing/2014/main" val="3208031452"/>
                  </a:ext>
                </a:extLst>
              </a:tr>
              <a:tr h="370840">
                <a:tc>
                  <a:txBody>
                    <a:bodyPr/>
                    <a:lstStyle/>
                    <a:p>
                      <a:r>
                        <a:rPr lang="es-ES" dirty="0"/>
                        <a:t>7.0</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s-ES" dirty="0"/>
                        <a:t>ES 2016</a:t>
                      </a:r>
                    </a:p>
                  </a:txBody>
                  <a:tcPr/>
                </a:tc>
                <a:tc>
                  <a:txBody>
                    <a:bodyPr/>
                    <a:lstStyle/>
                    <a:p>
                      <a:r>
                        <a:rPr lang="es-ES" dirty="0" err="1"/>
                        <a:t>Array.includes</a:t>
                      </a:r>
                      <a:r>
                        <a:rPr lang="es-ES" dirty="0"/>
                        <a:t>() / </a:t>
                      </a:r>
                      <a:r>
                        <a:rPr lang="es-ES" dirty="0" err="1"/>
                        <a:t>String.includes</a:t>
                      </a:r>
                      <a:r>
                        <a:rPr lang="es-ES" dirty="0"/>
                        <a:t>(), Operador exponencial (**)…</a:t>
                      </a:r>
                    </a:p>
                  </a:txBody>
                  <a:tcPr/>
                </a:tc>
                <a:extLst>
                  <a:ext uri="{0D108BD9-81ED-4DB2-BD59-A6C34878D82A}">
                    <a16:rowId xmlns:a16="http://schemas.microsoft.com/office/drawing/2014/main" val="429171795"/>
                  </a:ext>
                </a:extLst>
              </a:tr>
              <a:tr h="370840">
                <a:tc>
                  <a:txBody>
                    <a:bodyPr/>
                    <a:lstStyle/>
                    <a:p>
                      <a:r>
                        <a:rPr lang="es-ES" dirty="0"/>
                        <a:t>8.0</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s-ES" dirty="0"/>
                        <a:t>ES 2017</a:t>
                      </a:r>
                    </a:p>
                  </a:txBody>
                  <a:tcPr/>
                </a:tc>
                <a:tc>
                  <a:txBody>
                    <a:bodyPr/>
                    <a:lstStyle/>
                    <a:p>
                      <a:r>
                        <a:rPr lang="es-ES" dirty="0" err="1"/>
                        <a:t>Async</a:t>
                      </a:r>
                      <a:r>
                        <a:rPr lang="es-ES" dirty="0"/>
                        <a:t>/</a:t>
                      </a:r>
                      <a:r>
                        <a:rPr lang="es-ES" dirty="0" err="1"/>
                        <a:t>Await</a:t>
                      </a:r>
                      <a:endParaRPr lang="es-ES" dirty="0"/>
                    </a:p>
                    <a:p>
                      <a:r>
                        <a:rPr lang="es-ES" dirty="0" err="1"/>
                        <a:t>Object.values</a:t>
                      </a:r>
                      <a:r>
                        <a:rPr lang="es-ES" dirty="0"/>
                        <a:t>(), </a:t>
                      </a:r>
                      <a:r>
                        <a:rPr lang="es-ES" dirty="0" err="1"/>
                        <a:t>Object.entries</a:t>
                      </a:r>
                      <a:r>
                        <a:rPr lang="es-ES" dirty="0"/>
                        <a:t>()…</a:t>
                      </a:r>
                    </a:p>
                  </a:txBody>
                  <a:tcPr/>
                </a:tc>
                <a:extLst>
                  <a:ext uri="{0D108BD9-81ED-4DB2-BD59-A6C34878D82A}">
                    <a16:rowId xmlns:a16="http://schemas.microsoft.com/office/drawing/2014/main" val="3900329601"/>
                  </a:ext>
                </a:extLst>
              </a:tr>
              <a:tr h="370840">
                <a:tc>
                  <a:txBody>
                    <a:bodyPr/>
                    <a:lstStyle/>
                    <a:p>
                      <a:r>
                        <a:rPr lang="es-ES" dirty="0"/>
                        <a:t>9.0</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s-ES" dirty="0"/>
                        <a:t>ES 2018</a:t>
                      </a:r>
                    </a:p>
                  </a:txBody>
                  <a:tcPr/>
                </a:tc>
                <a:tc>
                  <a:txBody>
                    <a:bodyPr/>
                    <a:lstStyle/>
                    <a:p>
                      <a:r>
                        <a:rPr lang="es-ES" dirty="0" err="1"/>
                        <a:t>Object</a:t>
                      </a:r>
                      <a:r>
                        <a:rPr lang="es-ES" dirty="0"/>
                        <a:t> </a:t>
                      </a:r>
                      <a:r>
                        <a:rPr lang="es-ES" dirty="0" err="1"/>
                        <a:t>Rest</a:t>
                      </a:r>
                      <a:r>
                        <a:rPr lang="es-ES" dirty="0"/>
                        <a:t>/Spread </a:t>
                      </a:r>
                    </a:p>
                    <a:p>
                      <a:r>
                        <a:rPr lang="es-ES" dirty="0"/>
                        <a:t>Iteración asíncrona, </a:t>
                      </a:r>
                      <a:r>
                        <a:rPr lang="es-ES" dirty="0" err="1"/>
                        <a:t>Promise.finally</a:t>
                      </a:r>
                      <a:r>
                        <a:rPr lang="es-ES" dirty="0"/>
                        <a:t>()</a:t>
                      </a:r>
                    </a:p>
                  </a:txBody>
                  <a:tcPr/>
                </a:tc>
                <a:extLst>
                  <a:ext uri="{0D108BD9-81ED-4DB2-BD59-A6C34878D82A}">
                    <a16:rowId xmlns:a16="http://schemas.microsoft.com/office/drawing/2014/main" val="3521171222"/>
                  </a:ext>
                </a:extLst>
              </a:tr>
              <a:tr h="370840">
                <a:tc>
                  <a:txBody>
                    <a:bodyPr/>
                    <a:lstStyle/>
                    <a:p>
                      <a:r>
                        <a:rPr lang="es-ES" dirty="0"/>
                        <a:t>10.0</a:t>
                      </a:r>
                    </a:p>
                  </a:txBody>
                  <a:tcPr/>
                </a:tc>
                <a:tc>
                  <a:txBody>
                    <a:bodyPr/>
                    <a:lstStyle/>
                    <a:p>
                      <a:r>
                        <a:rPr lang="es-ES" dirty="0"/>
                        <a:t>ES 2019</a:t>
                      </a:r>
                    </a:p>
                  </a:txBody>
                  <a:tcPr/>
                </a:tc>
                <a:tc>
                  <a:txBody>
                    <a:bodyPr/>
                    <a:lstStyle/>
                    <a:p>
                      <a:r>
                        <a:rPr lang="es-ES" dirty="0" err="1"/>
                        <a:t>Array.flat</a:t>
                      </a:r>
                      <a:r>
                        <a:rPr lang="es-ES" dirty="0"/>
                        <a:t>() / </a:t>
                      </a:r>
                      <a:r>
                        <a:rPr lang="es-ES" dirty="0" err="1"/>
                        <a:t>Array.flatMap</a:t>
                      </a:r>
                      <a:r>
                        <a:rPr lang="es-ES" dirty="0"/>
                        <a:t>()</a:t>
                      </a:r>
                    </a:p>
                    <a:p>
                      <a:r>
                        <a:rPr lang="es-ES" dirty="0" err="1"/>
                        <a:t>Object</a:t>
                      </a:r>
                      <a:r>
                        <a:rPr lang="es-ES" dirty="0"/>
                        <a:t>. </a:t>
                      </a:r>
                      <a:r>
                        <a:rPr lang="es-ES" dirty="0" err="1"/>
                        <a:t>fromEntries</a:t>
                      </a:r>
                      <a:r>
                        <a:rPr lang="es-ES" dirty="0"/>
                        <a:t>()</a:t>
                      </a:r>
                    </a:p>
                  </a:txBody>
                  <a:tcPr/>
                </a:tc>
                <a:extLst>
                  <a:ext uri="{0D108BD9-81ED-4DB2-BD59-A6C34878D82A}">
                    <a16:rowId xmlns:a16="http://schemas.microsoft.com/office/drawing/2014/main" val="899682560"/>
                  </a:ext>
                </a:extLst>
              </a:tr>
              <a:tr h="370840">
                <a:tc>
                  <a:txBody>
                    <a:bodyPr/>
                    <a:lstStyle/>
                    <a:p>
                      <a:r>
                        <a:rPr lang="es-ES" dirty="0"/>
                        <a:t>11.0</a:t>
                      </a:r>
                    </a:p>
                  </a:txBody>
                  <a:tcPr/>
                </a:tc>
                <a:tc>
                  <a:txBody>
                    <a:bodyPr/>
                    <a:lstStyle/>
                    <a:p>
                      <a:r>
                        <a:rPr lang="es-ES" dirty="0"/>
                        <a:t>ES2020</a:t>
                      </a:r>
                    </a:p>
                  </a:txBody>
                  <a:tcPr/>
                </a:tc>
                <a:tc>
                  <a:txBody>
                    <a:bodyPr/>
                    <a:lstStyle/>
                    <a:p>
                      <a:r>
                        <a:rPr lang="es-ES" dirty="0" err="1"/>
                        <a:t>BigInt</a:t>
                      </a:r>
                      <a:r>
                        <a:rPr lang="es-ES" dirty="0"/>
                        <a:t>, </a:t>
                      </a:r>
                      <a:r>
                        <a:rPr lang="es-ES" dirty="0" err="1"/>
                        <a:t>globalThis</a:t>
                      </a:r>
                      <a:r>
                        <a:rPr lang="es-ES" dirty="0"/>
                        <a:t>,</a:t>
                      </a:r>
                    </a:p>
                    <a:p>
                      <a:r>
                        <a:rPr lang="es-ES" dirty="0"/>
                        <a:t>Importación dinámica (</a:t>
                      </a:r>
                      <a:r>
                        <a:rPr lang="es-ES" i="1" dirty="0" err="1"/>
                        <a:t>lazy</a:t>
                      </a:r>
                      <a:r>
                        <a:rPr lang="es-ES" i="1" dirty="0"/>
                        <a:t> </a:t>
                      </a:r>
                      <a:r>
                        <a:rPr lang="es-ES" i="1" dirty="0" err="1"/>
                        <a:t>loading</a:t>
                      </a:r>
                      <a:r>
                        <a:rPr lang="es-ES" dirty="0"/>
                        <a:t>)</a:t>
                      </a:r>
                    </a:p>
                  </a:txBody>
                  <a:tcPr/>
                </a:tc>
                <a:extLst>
                  <a:ext uri="{0D108BD9-81ED-4DB2-BD59-A6C34878D82A}">
                    <a16:rowId xmlns:a16="http://schemas.microsoft.com/office/drawing/2014/main" val="3753727399"/>
                  </a:ext>
                </a:extLst>
              </a:tr>
            </a:tbl>
          </a:graphicData>
        </a:graphic>
      </p:graphicFrame>
    </p:spTree>
    <p:extLst>
      <p:ext uri="{BB962C8B-B14F-4D97-AF65-F5344CB8AC3E}">
        <p14:creationId xmlns:p14="http://schemas.microsoft.com/office/powerpoint/2010/main" val="3199494773"/>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52"/>
          <p:cNvSpPr txBox="1">
            <a:spLocks noGrp="1"/>
          </p:cNvSpPr>
          <p:nvPr>
            <p:ph type="title"/>
          </p:nvPr>
        </p:nvSpPr>
        <p:spPr>
          <a:xfrm>
            <a:off x="1314450" y="2028825"/>
            <a:ext cx="7472400" cy="1323900"/>
          </a:xfrm>
          <a:prstGeom prst="rect">
            <a:avLst/>
          </a:prstGeom>
          <a:solidFill>
            <a:srgbClr val="D35400"/>
          </a:solidFill>
        </p:spPr>
        <p:txBody>
          <a:bodyPr spcFirstLastPara="1" wrap="square" lIns="51425" tIns="51425" rIns="51425" bIns="51425" anchor="ctr" anchorCtr="0">
            <a:noAutofit/>
          </a:bodyPr>
          <a:lstStyle/>
          <a:p>
            <a:pPr marL="0" lvl="0" indent="0" algn="l" rtl="0">
              <a:spcBef>
                <a:spcPts val="0"/>
              </a:spcBef>
              <a:spcAft>
                <a:spcPts val="0"/>
              </a:spcAft>
              <a:buNone/>
            </a:pPr>
            <a:r>
              <a:rPr lang="es" b="1" dirty="0">
                <a:solidFill>
                  <a:srgbClr val="F39C12"/>
                </a:solidFill>
              </a:rPr>
              <a:t>BOM: Browser Objects Model</a:t>
            </a:r>
            <a:endParaRPr b="1" dirty="0">
              <a:solidFill>
                <a:srgbClr val="F39C12"/>
              </a:solidFill>
            </a:endParaRPr>
          </a:p>
        </p:txBody>
      </p:sp>
      <p:sp>
        <p:nvSpPr>
          <p:cNvPr id="345" name="Google Shape;345;p52"/>
          <p:cNvSpPr txBox="1">
            <a:spLocks noGrp="1"/>
          </p:cNvSpPr>
          <p:nvPr>
            <p:ph type="body" idx="1"/>
          </p:nvPr>
        </p:nvSpPr>
        <p:spPr>
          <a:xfrm>
            <a:off x="1314450" y="3625726"/>
            <a:ext cx="7472400" cy="6606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endParaRP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362" name="Google Shape;362;p55"/>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BOM</a:t>
            </a:r>
            <a:endParaRPr/>
          </a:p>
        </p:txBody>
      </p:sp>
      <p:sp>
        <p:nvSpPr>
          <p:cNvPr id="363" name="Google Shape;363;p55"/>
          <p:cNvSpPr txBox="1">
            <a:spLocks noGrp="1"/>
          </p:cNvSpPr>
          <p:nvPr>
            <p:ph type="body" idx="1"/>
          </p:nvPr>
        </p:nvSpPr>
        <p:spPr>
          <a:xfrm>
            <a:off x="1307366" y="1127850"/>
            <a:ext cx="3222000" cy="2521800"/>
          </a:xfrm>
          <a:prstGeom prst="rect">
            <a:avLst/>
          </a:prstGeom>
        </p:spPr>
        <p:txBody>
          <a:bodyPr spcFirstLastPara="1" wrap="square" lIns="51425" tIns="51425" rIns="51425" bIns="51425" anchor="t" anchorCtr="0">
            <a:noAutofit/>
          </a:bodyPr>
          <a:lstStyle/>
          <a:p>
            <a:pPr marL="457200" lvl="0" indent="-355600" algn="l" rtl="0">
              <a:spcBef>
                <a:spcPts val="0"/>
              </a:spcBef>
              <a:spcAft>
                <a:spcPts val="0"/>
              </a:spcAft>
              <a:buSzPts val="2000"/>
              <a:buChar char="●"/>
            </a:pPr>
            <a:r>
              <a:rPr lang="es" dirty="0"/>
              <a:t>Window</a:t>
            </a:r>
            <a:endParaRPr dirty="0"/>
          </a:p>
          <a:p>
            <a:pPr marL="914400" lvl="1" indent="-323850" algn="l" rtl="0">
              <a:spcBef>
                <a:spcPts val="0"/>
              </a:spcBef>
              <a:spcAft>
                <a:spcPts val="0"/>
              </a:spcAft>
              <a:buSzPts val="1500"/>
              <a:buChar char="○"/>
            </a:pPr>
            <a:r>
              <a:rPr lang="es" dirty="0"/>
              <a:t>Document</a:t>
            </a:r>
            <a:br>
              <a:rPr lang="es" dirty="0"/>
            </a:br>
            <a:r>
              <a:rPr lang="es" dirty="0"/>
              <a:t>(dentro del BOM)</a:t>
            </a:r>
            <a:endParaRPr dirty="0"/>
          </a:p>
          <a:p>
            <a:pPr marL="914400" lvl="1" indent="-323850" algn="l" rtl="0">
              <a:spcBef>
                <a:spcPts val="0"/>
              </a:spcBef>
              <a:spcAft>
                <a:spcPts val="0"/>
              </a:spcAft>
              <a:buSzPts val="1500"/>
              <a:buChar char="○"/>
            </a:pPr>
            <a:r>
              <a:rPr lang="es" dirty="0"/>
              <a:t>History</a:t>
            </a:r>
            <a:endParaRPr dirty="0"/>
          </a:p>
          <a:p>
            <a:pPr marL="914400" lvl="1" indent="-323850" algn="l" rtl="0">
              <a:spcBef>
                <a:spcPts val="0"/>
              </a:spcBef>
              <a:spcAft>
                <a:spcPts val="0"/>
              </a:spcAft>
              <a:buSzPts val="1500"/>
              <a:buChar char="○"/>
            </a:pPr>
            <a:r>
              <a:rPr lang="es" dirty="0"/>
              <a:t>Location</a:t>
            </a:r>
            <a:endParaRPr dirty="0"/>
          </a:p>
          <a:p>
            <a:pPr marL="914400" lvl="1" indent="-323850" algn="l" rtl="0">
              <a:spcBef>
                <a:spcPts val="0"/>
              </a:spcBef>
              <a:spcAft>
                <a:spcPts val="0"/>
              </a:spcAft>
              <a:buSzPts val="1500"/>
              <a:buChar char="○"/>
            </a:pPr>
            <a:r>
              <a:rPr lang="es" dirty="0"/>
              <a:t>Screen</a:t>
            </a:r>
            <a:endParaRPr dirty="0"/>
          </a:p>
          <a:p>
            <a:pPr marL="914400" lvl="1" indent="-323850" algn="l" rtl="0">
              <a:spcBef>
                <a:spcPts val="0"/>
              </a:spcBef>
              <a:spcAft>
                <a:spcPts val="0"/>
              </a:spcAft>
              <a:buSzPts val="1500"/>
              <a:buChar char="○"/>
            </a:pPr>
            <a:r>
              <a:rPr lang="es" dirty="0"/>
              <a:t>Navigator</a:t>
            </a:r>
            <a:endParaRPr dirty="0"/>
          </a:p>
        </p:txBody>
      </p:sp>
      <p:sp>
        <p:nvSpPr>
          <p:cNvPr id="364" name="Google Shape;364;p55"/>
          <p:cNvSpPr txBox="1"/>
          <p:nvPr/>
        </p:nvSpPr>
        <p:spPr>
          <a:xfrm>
            <a:off x="5476438" y="1378600"/>
            <a:ext cx="2210100" cy="1736400"/>
          </a:xfrm>
          <a:prstGeom prst="rect">
            <a:avLst/>
          </a:prstGeom>
          <a:noFill/>
          <a:ln>
            <a:noFill/>
          </a:ln>
        </p:spPr>
        <p:txBody>
          <a:bodyPr spcFirstLastPara="1" wrap="square" lIns="91425" tIns="91425" rIns="91425" bIns="91425" anchor="t" anchorCtr="0">
            <a:noAutofit/>
          </a:bodyPr>
          <a:lstStyle/>
          <a:p>
            <a:pPr marL="457200" marR="0" lvl="0" indent="-355600" algn="l" defTabSz="914400" rtl="0" eaLnBrk="1" fontAlgn="auto" latinLnBrk="0" hangingPunct="1">
              <a:lnSpc>
                <a:spcPct val="100000"/>
              </a:lnSpc>
              <a:spcBef>
                <a:spcPts val="0"/>
              </a:spcBef>
              <a:spcAft>
                <a:spcPts val="0"/>
              </a:spcAft>
              <a:buClr>
                <a:srgbClr val="4A4A4A"/>
              </a:buClr>
              <a:buSzPts val="2000"/>
              <a:buFont typeface="Helvetica Neue Light"/>
              <a:buChar char="●"/>
              <a:tabLst/>
              <a:defRPr/>
            </a:pPr>
            <a:r>
              <a:rPr kumimoji="0" lang="es" sz="2000" b="0" i="0" u="none" strike="noStrike" kern="0" cap="none" spc="0" normalizeH="0" baseline="0" noProof="0">
                <a:ln>
                  <a:noFill/>
                </a:ln>
                <a:solidFill>
                  <a:srgbClr val="4A4A4A"/>
                </a:solidFill>
                <a:effectLst/>
                <a:uLnTx/>
                <a:uFillTx/>
                <a:latin typeface="Helvetica Neue Light"/>
                <a:ea typeface="Helvetica Neue Light"/>
                <a:cs typeface="Helvetica Neue Light"/>
                <a:sym typeface="Helvetica Neue Light"/>
              </a:rPr>
              <a:t>anchors</a:t>
            </a:r>
            <a:endParaRPr kumimoji="0" sz="2000" b="0" i="0" u="none" strike="noStrike" kern="0" cap="none" spc="0" normalizeH="0" baseline="0" noProof="0">
              <a:ln>
                <a:noFill/>
              </a:ln>
              <a:solidFill>
                <a:srgbClr val="4A4A4A"/>
              </a:solidFill>
              <a:effectLst/>
              <a:uLnTx/>
              <a:uFillTx/>
              <a:latin typeface="Helvetica Neue Light"/>
              <a:ea typeface="Helvetica Neue Light"/>
              <a:cs typeface="Helvetica Neue Light"/>
              <a:sym typeface="Helvetica Neue Light"/>
            </a:endParaRPr>
          </a:p>
          <a:p>
            <a:pPr marL="457200" marR="0" lvl="0" indent="-355600" algn="l" defTabSz="914400" rtl="0" eaLnBrk="1" fontAlgn="auto" latinLnBrk="0" hangingPunct="1">
              <a:lnSpc>
                <a:spcPct val="100000"/>
              </a:lnSpc>
              <a:spcBef>
                <a:spcPts val="0"/>
              </a:spcBef>
              <a:spcAft>
                <a:spcPts val="0"/>
              </a:spcAft>
              <a:buClr>
                <a:srgbClr val="4A4A4A"/>
              </a:buClr>
              <a:buSzPts val="2000"/>
              <a:buFont typeface="Helvetica Neue Light"/>
              <a:buChar char="●"/>
              <a:tabLst/>
              <a:defRPr/>
            </a:pPr>
            <a:r>
              <a:rPr kumimoji="0" lang="es" sz="2000" b="0" i="0" u="none" strike="noStrike" kern="0" cap="none" spc="0" normalizeH="0" baseline="0" noProof="0">
                <a:ln>
                  <a:noFill/>
                </a:ln>
                <a:solidFill>
                  <a:srgbClr val="4A4A4A"/>
                </a:solidFill>
                <a:effectLst/>
                <a:uLnTx/>
                <a:uFillTx/>
                <a:latin typeface="Helvetica Neue Light"/>
                <a:ea typeface="Helvetica Neue Light"/>
                <a:cs typeface="Helvetica Neue Light"/>
                <a:sym typeface="Helvetica Neue Light"/>
              </a:rPr>
              <a:t>forms</a:t>
            </a:r>
            <a:endParaRPr kumimoji="0" sz="2000" b="0" i="0" u="none" strike="noStrike" kern="0" cap="none" spc="0" normalizeH="0" baseline="0" noProof="0">
              <a:ln>
                <a:noFill/>
              </a:ln>
              <a:solidFill>
                <a:srgbClr val="4A4A4A"/>
              </a:solidFill>
              <a:effectLst/>
              <a:uLnTx/>
              <a:uFillTx/>
              <a:latin typeface="Helvetica Neue Light"/>
              <a:ea typeface="Helvetica Neue Light"/>
              <a:cs typeface="Helvetica Neue Light"/>
              <a:sym typeface="Helvetica Neue Light"/>
            </a:endParaRPr>
          </a:p>
          <a:p>
            <a:pPr marL="457200" marR="0" lvl="0" indent="-355600" algn="l" defTabSz="914400" rtl="0" eaLnBrk="1" fontAlgn="auto" latinLnBrk="0" hangingPunct="1">
              <a:lnSpc>
                <a:spcPct val="100000"/>
              </a:lnSpc>
              <a:spcBef>
                <a:spcPts val="0"/>
              </a:spcBef>
              <a:spcAft>
                <a:spcPts val="0"/>
              </a:spcAft>
              <a:buClr>
                <a:srgbClr val="4A4A4A"/>
              </a:buClr>
              <a:buSzPts val="2000"/>
              <a:buFont typeface="Helvetica Neue Light"/>
              <a:buChar char="●"/>
              <a:tabLst/>
              <a:defRPr/>
            </a:pPr>
            <a:r>
              <a:rPr kumimoji="0" lang="es" sz="2000" b="0" i="0" u="none" strike="noStrike" kern="0" cap="none" spc="0" normalizeH="0" baseline="0" noProof="0">
                <a:ln>
                  <a:noFill/>
                </a:ln>
                <a:solidFill>
                  <a:srgbClr val="4A4A4A"/>
                </a:solidFill>
                <a:effectLst/>
                <a:uLnTx/>
                <a:uFillTx/>
                <a:latin typeface="Helvetica Neue Light"/>
                <a:ea typeface="Helvetica Neue Light"/>
                <a:cs typeface="Helvetica Neue Light"/>
                <a:sym typeface="Helvetica Neue Light"/>
              </a:rPr>
              <a:t>images</a:t>
            </a:r>
            <a:endParaRPr kumimoji="0" sz="2000" b="0" i="0" u="none" strike="noStrike" kern="0" cap="none" spc="0" normalizeH="0" baseline="0" noProof="0">
              <a:ln>
                <a:noFill/>
              </a:ln>
              <a:solidFill>
                <a:srgbClr val="4A4A4A"/>
              </a:solidFill>
              <a:effectLst/>
              <a:uLnTx/>
              <a:uFillTx/>
              <a:latin typeface="Helvetica Neue Light"/>
              <a:ea typeface="Helvetica Neue Light"/>
              <a:cs typeface="Helvetica Neue Light"/>
              <a:sym typeface="Helvetica Neue Light"/>
            </a:endParaRPr>
          </a:p>
          <a:p>
            <a:pPr marL="457200" marR="0" lvl="0" indent="-355600" algn="l" defTabSz="914400" rtl="0" eaLnBrk="1" fontAlgn="auto" latinLnBrk="0" hangingPunct="1">
              <a:lnSpc>
                <a:spcPct val="100000"/>
              </a:lnSpc>
              <a:spcBef>
                <a:spcPts val="0"/>
              </a:spcBef>
              <a:spcAft>
                <a:spcPts val="0"/>
              </a:spcAft>
              <a:buClr>
                <a:srgbClr val="4A4A4A"/>
              </a:buClr>
              <a:buSzPts val="2000"/>
              <a:buFont typeface="Helvetica Neue Light"/>
              <a:buChar char="●"/>
              <a:tabLst/>
              <a:defRPr/>
            </a:pPr>
            <a:r>
              <a:rPr kumimoji="0" lang="es" sz="2000" b="0" i="0" u="none" strike="noStrike" kern="0" cap="none" spc="0" normalizeH="0" baseline="0" noProof="0">
                <a:ln>
                  <a:noFill/>
                </a:ln>
                <a:solidFill>
                  <a:srgbClr val="4A4A4A"/>
                </a:solidFill>
                <a:effectLst/>
                <a:uLnTx/>
                <a:uFillTx/>
                <a:latin typeface="Helvetica Neue Light"/>
                <a:ea typeface="Helvetica Neue Light"/>
                <a:cs typeface="Helvetica Neue Light"/>
                <a:sym typeface="Helvetica Neue Light"/>
              </a:rPr>
              <a:t>links</a:t>
            </a:r>
            <a:endParaRPr kumimoji="0" sz="2000" b="0" i="0" u="none" strike="noStrike" kern="0" cap="none" spc="0" normalizeH="0" baseline="0" noProof="0">
              <a:ln>
                <a:noFill/>
              </a:ln>
              <a:solidFill>
                <a:srgbClr val="4A4A4A"/>
              </a:solidFill>
              <a:effectLst/>
              <a:uLnTx/>
              <a:uFillTx/>
              <a:latin typeface="Helvetica Neue Light"/>
              <a:ea typeface="Helvetica Neue Light"/>
              <a:cs typeface="Helvetica Neue Light"/>
              <a:sym typeface="Helvetica Neue Light"/>
            </a:endParaRPr>
          </a:p>
          <a:p>
            <a:pPr marL="457200" marR="0" lvl="0" indent="-355600" algn="l" defTabSz="914400" rtl="0" eaLnBrk="1" fontAlgn="auto" latinLnBrk="0" hangingPunct="1">
              <a:lnSpc>
                <a:spcPct val="100000"/>
              </a:lnSpc>
              <a:spcBef>
                <a:spcPts val="0"/>
              </a:spcBef>
              <a:spcAft>
                <a:spcPts val="0"/>
              </a:spcAft>
              <a:buClr>
                <a:srgbClr val="4A4A4A"/>
              </a:buClr>
              <a:buSzPts val="2000"/>
              <a:buFont typeface="Helvetica Neue Light"/>
              <a:buChar char="●"/>
              <a:tabLst/>
              <a:defRPr/>
            </a:pPr>
            <a:r>
              <a:rPr kumimoji="0" lang="es" sz="2000" b="0" i="0" u="none" strike="noStrike" kern="0" cap="none" spc="0" normalizeH="0" baseline="0" noProof="0">
                <a:ln>
                  <a:noFill/>
                </a:ln>
                <a:solidFill>
                  <a:srgbClr val="4A4A4A"/>
                </a:solidFill>
                <a:effectLst/>
                <a:uLnTx/>
                <a:uFillTx/>
                <a:latin typeface="Helvetica Neue Light"/>
                <a:ea typeface="Helvetica Neue Light"/>
                <a:cs typeface="Helvetica Neue Light"/>
                <a:sym typeface="Helvetica Neue Light"/>
              </a:rPr>
              <a:t>location</a:t>
            </a:r>
            <a:endParaRPr kumimoji="0" sz="2000" b="0" i="0" u="none" strike="noStrike" kern="0" cap="none" spc="0" normalizeH="0" baseline="0" noProof="0">
              <a:ln>
                <a:noFill/>
              </a:ln>
              <a:solidFill>
                <a:srgbClr val="4A4A4A"/>
              </a:solidFill>
              <a:effectLst/>
              <a:uLnTx/>
              <a:uFillTx/>
              <a:latin typeface="Helvetica Neue Light"/>
              <a:ea typeface="Helvetica Neue Light"/>
              <a:cs typeface="Helvetica Neue Light"/>
              <a:sym typeface="Helvetica Neue Light"/>
            </a:endParaRPr>
          </a:p>
        </p:txBody>
      </p:sp>
      <p:cxnSp>
        <p:nvCxnSpPr>
          <p:cNvPr id="365" name="Google Shape;365;p55"/>
          <p:cNvCxnSpPr/>
          <p:nvPr/>
        </p:nvCxnSpPr>
        <p:spPr>
          <a:xfrm>
            <a:off x="4213588" y="1957425"/>
            <a:ext cx="1078800" cy="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sp>
        <p:nvSpPr>
          <p:cNvPr id="370" name="Google Shape;370;p56"/>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Window</a:t>
            </a:r>
            <a:endParaRPr/>
          </a:p>
        </p:txBody>
      </p:sp>
      <p:sp>
        <p:nvSpPr>
          <p:cNvPr id="371" name="Google Shape;371;p56"/>
          <p:cNvSpPr txBox="1">
            <a:spLocks noGrp="1"/>
          </p:cNvSpPr>
          <p:nvPr>
            <p:ph type="body" idx="1"/>
          </p:nvPr>
        </p:nvSpPr>
        <p:spPr>
          <a:xfrm>
            <a:off x="592925" y="785825"/>
            <a:ext cx="2064300" cy="33552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dirty="0"/>
              <a:t>alert(),</a:t>
            </a:r>
            <a:br>
              <a:rPr lang="es" dirty="0"/>
            </a:br>
            <a:r>
              <a:rPr lang="es" dirty="0"/>
              <a:t>confirm()</a:t>
            </a:r>
            <a:br>
              <a:rPr lang="es" dirty="0"/>
            </a:br>
            <a:r>
              <a:rPr lang="es" dirty="0"/>
              <a:t>prompt()</a:t>
            </a:r>
            <a:br>
              <a:rPr lang="es" dirty="0"/>
            </a:br>
            <a:r>
              <a:rPr lang="es" dirty="0"/>
              <a:t>print()</a:t>
            </a:r>
            <a:endParaRPr dirty="0"/>
          </a:p>
          <a:p>
            <a:pPr marL="0" lvl="0" indent="0" algn="l" rtl="0">
              <a:spcBef>
                <a:spcPts val="0"/>
              </a:spcBef>
              <a:spcAft>
                <a:spcPts val="0"/>
              </a:spcAft>
              <a:buNone/>
            </a:pPr>
            <a:r>
              <a:rPr lang="es" dirty="0"/>
              <a:t>open()</a:t>
            </a:r>
            <a:br>
              <a:rPr lang="es" dirty="0"/>
            </a:br>
            <a:r>
              <a:rPr lang="es" dirty="0"/>
              <a:t>close()</a:t>
            </a:r>
            <a:br>
              <a:rPr lang="es" dirty="0"/>
            </a:br>
            <a:r>
              <a:rPr lang="es" dirty="0"/>
              <a:t>createPopup()</a:t>
            </a:r>
            <a:br>
              <a:rPr lang="es" dirty="0"/>
            </a:br>
            <a:r>
              <a:rPr lang="es" dirty="0"/>
              <a:t>focus()</a:t>
            </a:r>
            <a:br>
              <a:rPr lang="es" dirty="0"/>
            </a:br>
            <a:r>
              <a:rPr lang="es" dirty="0"/>
              <a:t>blur()</a:t>
            </a:r>
            <a:br>
              <a:rPr lang="es" dirty="0"/>
            </a:br>
            <a:r>
              <a:rPr lang="es" dirty="0"/>
              <a:t>stop()</a:t>
            </a:r>
            <a:endParaRPr dirty="0"/>
          </a:p>
        </p:txBody>
      </p:sp>
      <p:sp>
        <p:nvSpPr>
          <p:cNvPr id="372" name="Google Shape;372;p56"/>
          <p:cNvSpPr txBox="1">
            <a:spLocks noGrp="1"/>
          </p:cNvSpPr>
          <p:nvPr>
            <p:ph type="body" idx="1"/>
          </p:nvPr>
        </p:nvSpPr>
        <p:spPr>
          <a:xfrm>
            <a:off x="3244725" y="894150"/>
            <a:ext cx="2064300" cy="33552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dirty="0"/>
              <a:t>moveBy()</a:t>
            </a:r>
            <a:br>
              <a:rPr lang="es" dirty="0"/>
            </a:br>
            <a:r>
              <a:rPr lang="es" dirty="0"/>
              <a:t>moveTo()</a:t>
            </a:r>
            <a:br>
              <a:rPr lang="es" dirty="0"/>
            </a:br>
            <a:r>
              <a:rPr lang="es" dirty="0"/>
              <a:t>resizeBy()</a:t>
            </a:r>
            <a:br>
              <a:rPr lang="es" dirty="0"/>
            </a:br>
            <a:r>
              <a:rPr lang="es" dirty="0"/>
              <a:t>resizeTo()</a:t>
            </a:r>
            <a:br>
              <a:rPr lang="es" dirty="0"/>
            </a:br>
            <a:r>
              <a:rPr lang="es" dirty="0"/>
              <a:t>scrollBy()</a:t>
            </a:r>
            <a:br>
              <a:rPr lang="es" dirty="0"/>
            </a:br>
            <a:r>
              <a:rPr lang="es" dirty="0"/>
              <a:t>scrollTo()</a:t>
            </a:r>
            <a:br>
              <a:rPr lang="es" dirty="0"/>
            </a:br>
            <a:r>
              <a:rPr lang="es" b="1" dirty="0">
                <a:latin typeface="Helvetica Neue"/>
                <a:ea typeface="Helvetica Neue"/>
                <a:cs typeface="Helvetica Neue"/>
                <a:sym typeface="Helvetica Neue"/>
              </a:rPr>
              <a:t>setInterval()</a:t>
            </a:r>
            <a:br>
              <a:rPr lang="es" b="1" dirty="0">
                <a:latin typeface="Helvetica Neue"/>
                <a:ea typeface="Helvetica Neue"/>
                <a:cs typeface="Helvetica Neue"/>
                <a:sym typeface="Helvetica Neue"/>
              </a:rPr>
            </a:br>
            <a:r>
              <a:rPr lang="es" b="1" dirty="0">
                <a:latin typeface="Helvetica Neue"/>
                <a:ea typeface="Helvetica Neue"/>
                <a:cs typeface="Helvetica Neue"/>
                <a:sym typeface="Helvetica Neue"/>
              </a:rPr>
              <a:t>setTimeout()</a:t>
            </a:r>
            <a:br>
              <a:rPr lang="es" dirty="0"/>
            </a:br>
            <a:r>
              <a:rPr lang="es" dirty="0"/>
              <a:t>clearInterval()</a:t>
            </a:r>
            <a:br>
              <a:rPr lang="es" dirty="0"/>
            </a:br>
            <a:r>
              <a:rPr lang="es" dirty="0"/>
              <a:t>clearTimeout()</a:t>
            </a:r>
            <a:br>
              <a:rPr lang="es" dirty="0"/>
            </a:br>
            <a:endParaRPr dirty="0"/>
          </a:p>
        </p:txBody>
      </p:sp>
      <p:sp>
        <p:nvSpPr>
          <p:cNvPr id="373" name="Google Shape;373;p56"/>
          <p:cNvSpPr txBox="1">
            <a:spLocks noGrp="1"/>
          </p:cNvSpPr>
          <p:nvPr>
            <p:ph type="body" idx="1"/>
          </p:nvPr>
        </p:nvSpPr>
        <p:spPr>
          <a:xfrm>
            <a:off x="5896525" y="839975"/>
            <a:ext cx="2064300" cy="32469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screenX</a:t>
            </a:r>
            <a:br>
              <a:rPr lang="es"/>
            </a:br>
            <a:r>
              <a:rPr lang="es"/>
              <a:t>screenY </a:t>
            </a:r>
            <a:br>
              <a:rPr lang="es"/>
            </a:br>
            <a:r>
              <a:rPr lang="es"/>
              <a:t>innerWidth</a:t>
            </a:r>
            <a:br>
              <a:rPr lang="es"/>
            </a:br>
            <a:r>
              <a:rPr lang="es"/>
              <a:t>innerHeight</a:t>
            </a:r>
            <a:br>
              <a:rPr lang="es"/>
            </a:br>
            <a:r>
              <a:rPr lang="es"/>
              <a:t>outerWidth</a:t>
            </a:r>
            <a:br>
              <a:rPr lang="es"/>
            </a:br>
            <a:r>
              <a:rPr lang="es"/>
              <a:t>outerHeight</a:t>
            </a:r>
            <a:endParaRPr/>
          </a:p>
          <a:p>
            <a:pPr marL="0" lvl="0" indent="0" algn="l" rtl="0">
              <a:spcBef>
                <a:spcPts val="0"/>
              </a:spcBef>
              <a:spcAft>
                <a:spcPts val="0"/>
              </a:spcAft>
              <a:buNone/>
            </a:pPr>
            <a:endParaRPr/>
          </a:p>
          <a:p>
            <a:pPr marL="0" lvl="0" indent="0" algn="l" rtl="0">
              <a:spcBef>
                <a:spcPts val="0"/>
              </a:spcBef>
              <a:spcAft>
                <a:spcPts val="0"/>
              </a:spcAft>
              <a:buNone/>
            </a:pPr>
            <a:r>
              <a:rPr lang="es"/>
              <a:t>(APIS HTML5)</a:t>
            </a:r>
            <a:endParaRPr/>
          </a:p>
          <a:p>
            <a:pPr marL="0" lvl="0" indent="0" algn="l" rtl="0">
              <a:spcBef>
                <a:spcPts val="0"/>
              </a:spcBef>
              <a:spcAft>
                <a:spcPts val="0"/>
              </a:spcAft>
              <a:buNone/>
            </a:pPr>
            <a:r>
              <a:rPr lang="es"/>
              <a:t>localStorage </a:t>
            </a:r>
            <a:endParaRPr/>
          </a:p>
          <a:p>
            <a:pPr marL="0" lvl="0" indent="0" algn="l" rtl="0">
              <a:spcBef>
                <a:spcPts val="0"/>
              </a:spcBef>
              <a:spcAft>
                <a:spcPts val="0"/>
              </a:spcAft>
              <a:buNone/>
            </a:pPr>
            <a:r>
              <a:rPr lang="es"/>
              <a:t>sessionStorage</a:t>
            </a:r>
            <a:br>
              <a:rPr lang="es"/>
            </a:br>
            <a:endParaRPr/>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8" name="Google Shape;378;p57"/>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Navigator</a:t>
            </a:r>
            <a:endParaRPr/>
          </a:p>
        </p:txBody>
      </p:sp>
      <p:sp>
        <p:nvSpPr>
          <p:cNvPr id="379" name="Google Shape;379;p57"/>
          <p:cNvSpPr txBox="1">
            <a:spLocks noGrp="1"/>
          </p:cNvSpPr>
          <p:nvPr>
            <p:ph type="body" idx="1"/>
          </p:nvPr>
        </p:nvSpPr>
        <p:spPr>
          <a:xfrm>
            <a:off x="592930" y="785825"/>
            <a:ext cx="2117100" cy="25218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appCodeName</a:t>
            </a:r>
            <a:br>
              <a:rPr lang="es"/>
            </a:br>
            <a:r>
              <a:rPr lang="es"/>
              <a:t>appName</a:t>
            </a:r>
            <a:br>
              <a:rPr lang="es"/>
            </a:br>
            <a:r>
              <a:rPr lang="es"/>
              <a:t>appVersion</a:t>
            </a:r>
            <a:br>
              <a:rPr lang="es"/>
            </a:br>
            <a:r>
              <a:rPr lang="es"/>
              <a:t>appMinorVersion</a:t>
            </a:r>
            <a:br>
              <a:rPr lang="es"/>
            </a:br>
            <a:r>
              <a:rPr lang="es"/>
              <a:t>userAgent</a:t>
            </a:r>
            <a:br>
              <a:rPr lang="es"/>
            </a:br>
            <a:r>
              <a:rPr lang="es"/>
              <a:t>product</a:t>
            </a:r>
            <a:br>
              <a:rPr lang="es"/>
            </a:br>
            <a:r>
              <a:rPr lang="es"/>
              <a:t>productSub</a:t>
            </a:r>
            <a:br>
              <a:rPr lang="es"/>
            </a:br>
            <a:endParaRPr/>
          </a:p>
        </p:txBody>
      </p:sp>
      <p:sp>
        <p:nvSpPr>
          <p:cNvPr id="380" name="Google Shape;380;p57"/>
          <p:cNvSpPr txBox="1">
            <a:spLocks noGrp="1"/>
          </p:cNvSpPr>
          <p:nvPr>
            <p:ph type="body" idx="1"/>
          </p:nvPr>
        </p:nvSpPr>
        <p:spPr>
          <a:xfrm>
            <a:off x="3244725" y="785825"/>
            <a:ext cx="2117100" cy="29739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browserLanguage</a:t>
            </a:r>
            <a:br>
              <a:rPr lang="es"/>
            </a:br>
            <a:r>
              <a:rPr lang="es"/>
              <a:t>language </a:t>
            </a:r>
            <a:br>
              <a:rPr lang="es"/>
            </a:br>
            <a:r>
              <a:rPr lang="es"/>
              <a:t>systemLanguage</a:t>
            </a:r>
            <a:br>
              <a:rPr lang="es"/>
            </a:br>
            <a:r>
              <a:rPr lang="es"/>
              <a:t>userLanguage</a:t>
            </a:r>
            <a:br>
              <a:rPr lang="es"/>
            </a:br>
            <a:r>
              <a:rPr lang="es"/>
              <a:t>cpuClass</a:t>
            </a:r>
            <a:br>
              <a:rPr lang="es"/>
            </a:br>
            <a:r>
              <a:rPr lang="es"/>
              <a:t>oscpu</a:t>
            </a:r>
            <a:br>
              <a:rPr lang="es"/>
            </a:br>
            <a:r>
              <a:rPr lang="es"/>
              <a:t>platform </a:t>
            </a:r>
            <a:br>
              <a:rPr lang="es"/>
            </a:br>
            <a:r>
              <a:rPr lang="es"/>
              <a:t>userProfile</a:t>
            </a:r>
            <a:br>
              <a:rPr lang="es"/>
            </a:br>
            <a:r>
              <a:rPr lang="es"/>
              <a:t>securityPolicy</a:t>
            </a:r>
            <a:br>
              <a:rPr lang="es"/>
            </a:br>
            <a:br>
              <a:rPr lang="es"/>
            </a:br>
            <a:endParaRPr/>
          </a:p>
        </p:txBody>
      </p:sp>
      <p:sp>
        <p:nvSpPr>
          <p:cNvPr id="381" name="Google Shape;381;p57"/>
          <p:cNvSpPr txBox="1">
            <a:spLocks noGrp="1"/>
          </p:cNvSpPr>
          <p:nvPr>
            <p:ph type="body" idx="1"/>
          </p:nvPr>
        </p:nvSpPr>
        <p:spPr>
          <a:xfrm>
            <a:off x="5896525" y="885600"/>
            <a:ext cx="2117100" cy="30975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dirty="0"/>
              <a:t>mimeTypes </a:t>
            </a:r>
            <a:br>
              <a:rPr lang="es" dirty="0"/>
            </a:br>
            <a:r>
              <a:rPr lang="es" dirty="0"/>
              <a:t>plugins </a:t>
            </a:r>
            <a:br>
              <a:rPr lang="es" dirty="0"/>
            </a:br>
            <a:r>
              <a:rPr lang="es" dirty="0"/>
              <a:t>cookieEnabled</a:t>
            </a:r>
            <a:br>
              <a:rPr lang="es" dirty="0"/>
            </a:br>
            <a:r>
              <a:rPr lang="es" dirty="0"/>
              <a:t>javaEnabled()</a:t>
            </a:r>
            <a:br>
              <a:rPr lang="es" dirty="0"/>
            </a:br>
            <a:r>
              <a:rPr lang="es" dirty="0"/>
              <a:t>onLine </a:t>
            </a:r>
            <a:br>
              <a:rPr lang="es" dirty="0"/>
            </a:br>
            <a:r>
              <a:rPr lang="es" dirty="0"/>
              <a:t>preference() </a:t>
            </a:r>
            <a:br>
              <a:rPr lang="es" dirty="0"/>
            </a:br>
            <a:br>
              <a:rPr lang="es" dirty="0"/>
            </a:br>
            <a:br>
              <a:rPr lang="es" dirty="0"/>
            </a:br>
            <a:br>
              <a:rPr lang="es" dirty="0"/>
            </a:br>
            <a:br>
              <a:rPr lang="es" dirty="0"/>
            </a:br>
            <a:endParaRPr dirty="0"/>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p58"/>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location</a:t>
            </a:r>
            <a:endParaRPr/>
          </a:p>
        </p:txBody>
      </p:sp>
      <p:sp>
        <p:nvSpPr>
          <p:cNvPr id="387" name="Google Shape;387;p58"/>
          <p:cNvSpPr txBox="1">
            <a:spLocks noGrp="1"/>
          </p:cNvSpPr>
          <p:nvPr>
            <p:ph type="body" idx="1"/>
          </p:nvPr>
        </p:nvSpPr>
        <p:spPr>
          <a:xfrm>
            <a:off x="592925" y="785825"/>
            <a:ext cx="1643400" cy="3342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dirty="0"/>
              <a:t>href</a:t>
            </a:r>
            <a:endParaRPr dirty="0"/>
          </a:p>
          <a:p>
            <a:pPr marL="0" lvl="0" indent="0" algn="l" rtl="0">
              <a:spcBef>
                <a:spcPts val="0"/>
              </a:spcBef>
              <a:spcAft>
                <a:spcPts val="0"/>
              </a:spcAft>
              <a:buNone/>
            </a:pPr>
            <a:r>
              <a:rPr lang="es" dirty="0"/>
              <a:t>protocol</a:t>
            </a:r>
            <a:endParaRPr dirty="0"/>
          </a:p>
          <a:p>
            <a:pPr marL="0" lvl="0" indent="0" algn="l" rtl="0">
              <a:spcBef>
                <a:spcPts val="0"/>
              </a:spcBef>
              <a:spcAft>
                <a:spcPts val="0"/>
              </a:spcAft>
              <a:buNone/>
            </a:pPr>
            <a:r>
              <a:rPr lang="es" dirty="0"/>
              <a:t>host name</a:t>
            </a:r>
            <a:endParaRPr dirty="0"/>
          </a:p>
          <a:p>
            <a:pPr marL="0" lvl="0" indent="0" algn="l" rtl="0">
              <a:spcBef>
                <a:spcPts val="0"/>
              </a:spcBef>
              <a:spcAft>
                <a:spcPts val="0"/>
              </a:spcAft>
              <a:buNone/>
            </a:pPr>
            <a:r>
              <a:rPr lang="es" dirty="0"/>
              <a:t>pathname</a:t>
            </a:r>
            <a:endParaRPr dirty="0"/>
          </a:p>
          <a:p>
            <a:pPr marL="0" lvl="0" indent="0" algn="l" rtl="0">
              <a:spcBef>
                <a:spcPts val="0"/>
              </a:spcBef>
              <a:spcAft>
                <a:spcPts val="0"/>
              </a:spcAft>
              <a:buNone/>
            </a:pPr>
            <a:r>
              <a:rPr lang="es" dirty="0"/>
              <a:t>hash</a:t>
            </a:r>
            <a:endParaRPr dirty="0"/>
          </a:p>
          <a:p>
            <a:pPr marL="0" lvl="0" indent="0" algn="l" rtl="0">
              <a:spcBef>
                <a:spcPts val="0"/>
              </a:spcBef>
              <a:spcAft>
                <a:spcPts val="0"/>
              </a:spcAft>
              <a:buNone/>
            </a:pPr>
            <a:r>
              <a:rPr lang="es" dirty="0"/>
              <a:t>port</a:t>
            </a:r>
            <a:endParaRPr dirty="0"/>
          </a:p>
          <a:p>
            <a:pPr marL="0" lvl="0" indent="0" algn="l" rtl="0">
              <a:spcBef>
                <a:spcPts val="0"/>
              </a:spcBef>
              <a:spcAft>
                <a:spcPts val="0"/>
              </a:spcAft>
              <a:buNone/>
            </a:pPr>
            <a:r>
              <a:rPr lang="es" dirty="0"/>
              <a:t>search</a:t>
            </a:r>
            <a:endParaRPr dirty="0"/>
          </a:p>
          <a:p>
            <a:pPr marL="0" lvl="0" indent="0" algn="l" rtl="0">
              <a:spcBef>
                <a:spcPts val="0"/>
              </a:spcBef>
              <a:spcAft>
                <a:spcPts val="0"/>
              </a:spcAft>
              <a:buNone/>
            </a:pPr>
            <a:r>
              <a:rPr lang="es" dirty="0"/>
              <a:t>assign()</a:t>
            </a:r>
            <a:endParaRPr dirty="0"/>
          </a:p>
          <a:p>
            <a:pPr marL="0" lvl="0" indent="0" algn="l" rtl="0">
              <a:spcBef>
                <a:spcPts val="0"/>
              </a:spcBef>
              <a:spcAft>
                <a:spcPts val="0"/>
              </a:spcAft>
              <a:buNone/>
            </a:pPr>
            <a:r>
              <a:rPr lang="es" dirty="0"/>
              <a:t>replace()</a:t>
            </a:r>
            <a:endParaRPr dirty="0"/>
          </a:p>
          <a:p>
            <a:pPr marL="0" lvl="0" indent="0" algn="l" rtl="0">
              <a:spcBef>
                <a:spcPts val="0"/>
              </a:spcBef>
              <a:spcAft>
                <a:spcPts val="0"/>
              </a:spcAft>
              <a:buNone/>
            </a:pPr>
            <a:r>
              <a:rPr lang="es" b="1" dirty="0">
                <a:latin typeface="Helvetica Neue"/>
                <a:ea typeface="Helvetica Neue"/>
                <a:cs typeface="Helvetica Neue"/>
                <a:sym typeface="Helvetica Neue"/>
              </a:rPr>
              <a:t>reload()</a:t>
            </a:r>
            <a:endParaRPr b="1" dirty="0">
              <a:latin typeface="Helvetica Neue"/>
              <a:ea typeface="Helvetica Neue"/>
              <a:cs typeface="Helvetica Neue"/>
              <a:sym typeface="Helvetica Neue"/>
            </a:endParaRPr>
          </a:p>
        </p:txBody>
      </p:sp>
      <p:pic>
        <p:nvPicPr>
          <p:cNvPr id="388" name="Google Shape;388;p58"/>
          <p:cNvPicPr preferRelativeResize="0"/>
          <p:nvPr/>
        </p:nvPicPr>
        <p:blipFill>
          <a:blip r:embed="rId3">
            <a:alphaModFix/>
          </a:blip>
          <a:stretch>
            <a:fillRect/>
          </a:stretch>
        </p:blipFill>
        <p:spPr>
          <a:xfrm>
            <a:off x="2604625" y="1451475"/>
            <a:ext cx="5894800" cy="2010700"/>
          </a:xfrm>
          <a:prstGeom prst="rect">
            <a:avLst/>
          </a:prstGeom>
          <a:noFill/>
          <a:ln>
            <a:noFill/>
          </a:ln>
        </p:spPr>
      </p:pic>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52"/>
          <p:cNvSpPr txBox="1">
            <a:spLocks noGrp="1"/>
          </p:cNvSpPr>
          <p:nvPr>
            <p:ph type="title"/>
          </p:nvPr>
        </p:nvSpPr>
        <p:spPr>
          <a:xfrm>
            <a:off x="1314450" y="2028825"/>
            <a:ext cx="7472400" cy="1323900"/>
          </a:xfrm>
          <a:prstGeom prst="rect">
            <a:avLst/>
          </a:prstGeom>
          <a:solidFill>
            <a:srgbClr val="D35400"/>
          </a:solidFill>
        </p:spPr>
        <p:txBody>
          <a:bodyPr spcFirstLastPara="1" wrap="square" lIns="51425" tIns="51425" rIns="51425" bIns="51425" anchor="ctr" anchorCtr="0">
            <a:noAutofit/>
          </a:bodyPr>
          <a:lstStyle/>
          <a:p>
            <a:pPr marL="0" lvl="0" indent="0" algn="l" rtl="0">
              <a:spcBef>
                <a:spcPts val="0"/>
              </a:spcBef>
              <a:spcAft>
                <a:spcPts val="0"/>
              </a:spcAft>
              <a:buNone/>
            </a:pPr>
            <a:r>
              <a:rPr lang="es" b="1" dirty="0">
                <a:solidFill>
                  <a:srgbClr val="F39C12"/>
                </a:solidFill>
              </a:rPr>
              <a:t>DOM: Document Objects Model</a:t>
            </a:r>
            <a:endParaRPr b="1" dirty="0">
              <a:solidFill>
                <a:srgbClr val="F39C12"/>
              </a:solidFill>
            </a:endParaRPr>
          </a:p>
        </p:txBody>
      </p:sp>
      <p:sp>
        <p:nvSpPr>
          <p:cNvPr id="345" name="Google Shape;345;p52"/>
          <p:cNvSpPr txBox="1">
            <a:spLocks noGrp="1"/>
          </p:cNvSpPr>
          <p:nvPr>
            <p:ph type="body" idx="1"/>
          </p:nvPr>
        </p:nvSpPr>
        <p:spPr>
          <a:xfrm>
            <a:off x="1314450" y="3625726"/>
            <a:ext cx="7472400" cy="6606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6475396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p59"/>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DOM</a:t>
            </a:r>
            <a:endParaRPr/>
          </a:p>
        </p:txBody>
      </p:sp>
      <p:sp>
        <p:nvSpPr>
          <p:cNvPr id="394" name="Google Shape;394;p59"/>
          <p:cNvSpPr txBox="1">
            <a:spLocks noGrp="1"/>
          </p:cNvSpPr>
          <p:nvPr>
            <p:ph type="body" idx="1"/>
          </p:nvPr>
        </p:nvSpPr>
        <p:spPr>
          <a:xfrm>
            <a:off x="578650" y="941600"/>
            <a:ext cx="3379800" cy="2079300"/>
          </a:xfrm>
          <a:prstGeom prst="rect">
            <a:avLst/>
          </a:prstGeom>
        </p:spPr>
        <p:txBody>
          <a:bodyPr spcFirstLastPara="1" wrap="square" lIns="51425" tIns="51425" rIns="51425" bIns="51425" anchor="t" anchorCtr="0">
            <a:noAutofit/>
          </a:bodyPr>
          <a:lstStyle/>
          <a:p>
            <a:pPr marL="457200" lvl="0" indent="-355600" algn="l" rtl="0">
              <a:spcBef>
                <a:spcPts val="0"/>
              </a:spcBef>
              <a:spcAft>
                <a:spcPts val="0"/>
              </a:spcAft>
              <a:buSzPts val="2000"/>
              <a:buChar char="●"/>
            </a:pPr>
            <a:r>
              <a:rPr lang="es"/>
              <a:t>Estructura jerárquica de nodos</a:t>
            </a:r>
            <a:endParaRPr/>
          </a:p>
          <a:p>
            <a:pPr marL="914400" lvl="1" indent="-323850" algn="l" rtl="0">
              <a:spcBef>
                <a:spcPts val="0"/>
              </a:spcBef>
              <a:spcAft>
                <a:spcPts val="0"/>
              </a:spcAft>
              <a:buSzPts val="1500"/>
              <a:buChar char="○"/>
            </a:pPr>
            <a:r>
              <a:rPr lang="es"/>
              <a:t>base de los motores de renderizado</a:t>
            </a:r>
            <a:endParaRPr/>
          </a:p>
          <a:p>
            <a:pPr marL="914400" lvl="1" indent="-323850" algn="l" rtl="0">
              <a:spcBef>
                <a:spcPts val="0"/>
              </a:spcBef>
              <a:spcAft>
                <a:spcPts val="0"/>
              </a:spcAft>
              <a:buSzPts val="1500"/>
              <a:buChar char="○"/>
            </a:pPr>
            <a:r>
              <a:rPr lang="es"/>
              <a:t>se refleja en los objetos Node de JS</a:t>
            </a:r>
            <a:endParaRPr/>
          </a:p>
        </p:txBody>
      </p:sp>
      <p:pic>
        <p:nvPicPr>
          <p:cNvPr id="395" name="Google Shape;395;p59"/>
          <p:cNvPicPr preferRelativeResize="0"/>
          <p:nvPr/>
        </p:nvPicPr>
        <p:blipFill>
          <a:blip r:embed="rId3">
            <a:alphaModFix/>
          </a:blip>
          <a:stretch>
            <a:fillRect/>
          </a:stretch>
        </p:blipFill>
        <p:spPr>
          <a:xfrm>
            <a:off x="4113525" y="430650"/>
            <a:ext cx="4468625" cy="3013250"/>
          </a:xfrm>
          <a:prstGeom prst="rect">
            <a:avLst/>
          </a:prstGeom>
          <a:noFill/>
          <a:ln>
            <a:noFill/>
          </a:ln>
        </p:spPr>
      </p:pic>
      <p:sp>
        <p:nvSpPr>
          <p:cNvPr id="396" name="Google Shape;396;p59"/>
          <p:cNvSpPr txBox="1"/>
          <p:nvPr/>
        </p:nvSpPr>
        <p:spPr>
          <a:xfrm>
            <a:off x="1486525" y="3312350"/>
            <a:ext cx="5117100" cy="1026000"/>
          </a:xfrm>
          <a:prstGeom prst="rect">
            <a:avLst/>
          </a:prstGeom>
          <a:noFill/>
          <a:ln>
            <a:noFill/>
          </a:ln>
        </p:spPr>
        <p:txBody>
          <a:bodyPr spcFirstLastPara="1" wrap="square" lIns="91425" tIns="91425" rIns="91425" bIns="91425" anchor="ctr" anchorCtr="0">
            <a:noAutofit/>
          </a:bodyPr>
          <a:lstStyle/>
          <a:p>
            <a:pPr marL="914400" marR="0" lvl="1" indent="-323850" algn="l" defTabSz="914400" rtl="0" eaLnBrk="1" fontAlgn="auto" latinLnBrk="0" hangingPunct="1">
              <a:lnSpc>
                <a:spcPct val="100000"/>
              </a:lnSpc>
              <a:spcBef>
                <a:spcPts val="0"/>
              </a:spcBef>
              <a:spcAft>
                <a:spcPts val="0"/>
              </a:spcAft>
              <a:buClr>
                <a:srgbClr val="4A4A4A"/>
              </a:buClr>
              <a:buSzPts val="1500"/>
              <a:buFont typeface="Helvetica Neue Light"/>
              <a:buChar char="○"/>
              <a:tabLst/>
              <a:defRPr/>
            </a:pPr>
            <a:r>
              <a:rPr kumimoji="0" lang="es" sz="2000" b="0" i="0" u="none" strike="noStrike" kern="0" cap="none" spc="0" normalizeH="0" baseline="0" noProof="0">
                <a:ln>
                  <a:noFill/>
                </a:ln>
                <a:solidFill>
                  <a:srgbClr val="4A4A4A"/>
                </a:solidFill>
                <a:effectLst/>
                <a:uLnTx/>
                <a:uFillTx/>
                <a:latin typeface="Helvetica Neue Light"/>
                <a:ea typeface="Helvetica Neue Light"/>
                <a:cs typeface="Helvetica Neue Light"/>
                <a:sym typeface="Helvetica Neue Light"/>
              </a:rPr>
              <a:t>Nodos</a:t>
            </a:r>
            <a:endParaRPr kumimoji="0" sz="2000" b="0" i="0" u="none" strike="noStrike" kern="0" cap="none" spc="0" normalizeH="0" baseline="0" noProof="0">
              <a:ln>
                <a:noFill/>
              </a:ln>
              <a:solidFill>
                <a:srgbClr val="4A4A4A"/>
              </a:solidFill>
              <a:effectLst/>
              <a:uLnTx/>
              <a:uFillTx/>
              <a:latin typeface="Helvetica Neue Light"/>
              <a:ea typeface="Helvetica Neue Light"/>
              <a:cs typeface="Helvetica Neue Light"/>
              <a:sym typeface="Helvetica Neue Light"/>
            </a:endParaRPr>
          </a:p>
          <a:p>
            <a:pPr marL="914400" marR="0" lvl="1" indent="-323850" algn="l" defTabSz="914400" rtl="0" eaLnBrk="1" fontAlgn="auto" latinLnBrk="0" hangingPunct="1">
              <a:lnSpc>
                <a:spcPct val="100000"/>
              </a:lnSpc>
              <a:spcBef>
                <a:spcPts val="0"/>
              </a:spcBef>
              <a:spcAft>
                <a:spcPts val="0"/>
              </a:spcAft>
              <a:buClr>
                <a:srgbClr val="4A4A4A"/>
              </a:buClr>
              <a:buSzPts val="1500"/>
              <a:buFont typeface="Helvetica Neue Light"/>
              <a:buChar char="○"/>
              <a:tabLst/>
              <a:defRPr/>
            </a:pPr>
            <a:r>
              <a:rPr kumimoji="0" lang="es" sz="2000" b="0" i="0" u="none" strike="noStrike" kern="0" cap="none" spc="0" normalizeH="0" baseline="0" noProof="0">
                <a:ln>
                  <a:noFill/>
                </a:ln>
                <a:solidFill>
                  <a:srgbClr val="4A4A4A"/>
                </a:solidFill>
                <a:effectLst/>
                <a:uLnTx/>
                <a:uFillTx/>
                <a:latin typeface="Helvetica Neue Light"/>
                <a:ea typeface="Helvetica Neue Light"/>
                <a:cs typeface="Helvetica Neue Light"/>
                <a:sym typeface="Helvetica Neue Light"/>
              </a:rPr>
              <a:t>NodeList (similares a arrays)</a:t>
            </a:r>
            <a:endParaRPr kumimoji="0" sz="2000" b="0" i="0" u="none" strike="noStrike" kern="0" cap="none" spc="0" normalizeH="0" baseline="0" noProof="0">
              <a:ln>
                <a:noFill/>
              </a:ln>
              <a:solidFill>
                <a:srgbClr val="4A4A4A"/>
              </a:solidFill>
              <a:effectLst/>
              <a:uLnTx/>
              <a:uFillTx/>
              <a:latin typeface="Helvetica Neue Light"/>
              <a:ea typeface="Helvetica Neue Light"/>
              <a:cs typeface="Helvetica Neue Light"/>
              <a:sym typeface="Helvetica Neue Light"/>
            </a:endParaRPr>
          </a:p>
          <a:p>
            <a:pPr marL="914400" marR="0" lvl="1" indent="-323850" algn="l" defTabSz="914400" rtl="0" eaLnBrk="1" fontAlgn="auto" latinLnBrk="0" hangingPunct="1">
              <a:lnSpc>
                <a:spcPct val="100000"/>
              </a:lnSpc>
              <a:spcBef>
                <a:spcPts val="0"/>
              </a:spcBef>
              <a:spcAft>
                <a:spcPts val="0"/>
              </a:spcAft>
              <a:buClr>
                <a:srgbClr val="4A4A4A"/>
              </a:buClr>
              <a:buSzPts val="1500"/>
              <a:buFont typeface="Helvetica Neue Light"/>
              <a:buChar char="○"/>
              <a:tabLst/>
              <a:defRPr/>
            </a:pPr>
            <a:r>
              <a:rPr kumimoji="0" lang="es" sz="2000" b="0" i="0" u="none" strike="noStrike" kern="0" cap="none" spc="0" normalizeH="0" baseline="0" noProof="0">
                <a:ln>
                  <a:noFill/>
                </a:ln>
                <a:solidFill>
                  <a:srgbClr val="4A4A4A"/>
                </a:solidFill>
                <a:effectLst/>
                <a:uLnTx/>
                <a:uFillTx/>
                <a:latin typeface="Helvetica Neue Light"/>
                <a:ea typeface="Helvetica Neue Light"/>
                <a:cs typeface="Helvetica Neue Light"/>
                <a:sym typeface="Helvetica Neue Light"/>
              </a:rPr>
              <a:t>HTMLCollection (solo tipo element)</a:t>
            </a:r>
            <a:endParaRPr kumimoji="0" sz="2000" b="0" i="0" u="none" strike="noStrike" kern="0" cap="none" spc="0" normalizeH="0" baseline="0" noProof="0">
              <a:ln>
                <a:noFill/>
              </a:ln>
              <a:solidFill>
                <a:srgbClr val="4A4A4A"/>
              </a:solidFill>
              <a:effectLst/>
              <a:uLnTx/>
              <a:uFillTx/>
              <a:latin typeface="Helvetica Neue Light"/>
              <a:ea typeface="Helvetica Neue Light"/>
              <a:cs typeface="Helvetica Neue Light"/>
              <a:sym typeface="Helvetica Neue Light"/>
            </a:endParaRPr>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60"/>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Nodos. Relaciones entre ellos</a:t>
            </a:r>
            <a:endParaRPr/>
          </a:p>
        </p:txBody>
      </p:sp>
      <p:sp>
        <p:nvSpPr>
          <p:cNvPr id="402" name="Google Shape;402;p60"/>
          <p:cNvSpPr txBox="1">
            <a:spLocks noGrp="1"/>
          </p:cNvSpPr>
          <p:nvPr>
            <p:ph type="body" idx="1"/>
          </p:nvPr>
        </p:nvSpPr>
        <p:spPr>
          <a:xfrm>
            <a:off x="948100" y="864750"/>
            <a:ext cx="3537600" cy="28554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dirty="0"/>
              <a:t>Propiedades de un nodo</a:t>
            </a:r>
            <a:endParaRPr dirty="0"/>
          </a:p>
          <a:p>
            <a:pPr marL="457200" lvl="0" indent="-355600" algn="l" rtl="0">
              <a:spcBef>
                <a:spcPts val="0"/>
              </a:spcBef>
              <a:spcAft>
                <a:spcPts val="0"/>
              </a:spcAft>
              <a:buSzPts val="2000"/>
              <a:buChar char="-"/>
            </a:pPr>
            <a:r>
              <a:rPr lang="es" dirty="0"/>
              <a:t>childNodes (NodeList)</a:t>
            </a:r>
            <a:endParaRPr dirty="0"/>
          </a:p>
          <a:p>
            <a:pPr marL="457200" lvl="0" indent="-355600" algn="l" rtl="0">
              <a:spcBef>
                <a:spcPts val="0"/>
              </a:spcBef>
              <a:spcAft>
                <a:spcPts val="0"/>
              </a:spcAft>
              <a:buSzPts val="2000"/>
              <a:buChar char="-"/>
            </a:pPr>
            <a:r>
              <a:rPr lang="es" dirty="0"/>
              <a:t>firstChild</a:t>
            </a:r>
            <a:endParaRPr dirty="0"/>
          </a:p>
          <a:p>
            <a:pPr marL="457200" lvl="0" indent="-355600" algn="l" rtl="0">
              <a:spcBef>
                <a:spcPts val="0"/>
              </a:spcBef>
              <a:spcAft>
                <a:spcPts val="0"/>
              </a:spcAft>
              <a:buSzPts val="2000"/>
              <a:buChar char="-"/>
            </a:pPr>
            <a:r>
              <a:rPr lang="es" dirty="0"/>
              <a:t>lastChild</a:t>
            </a:r>
            <a:endParaRPr dirty="0"/>
          </a:p>
          <a:p>
            <a:pPr marL="457200" lvl="0" indent="-355600" algn="l" rtl="0">
              <a:spcBef>
                <a:spcPts val="0"/>
              </a:spcBef>
              <a:spcAft>
                <a:spcPts val="0"/>
              </a:spcAft>
              <a:buSzPts val="2000"/>
              <a:buChar char="-"/>
            </a:pPr>
            <a:r>
              <a:rPr lang="es" dirty="0"/>
              <a:t>previousSibling</a:t>
            </a:r>
            <a:endParaRPr dirty="0"/>
          </a:p>
          <a:p>
            <a:pPr indent="-355600">
              <a:buFont typeface="Helvetica Neue Light"/>
              <a:buChar char="-"/>
            </a:pPr>
            <a:r>
              <a:rPr lang="es" dirty="0"/>
              <a:t>nextSibling</a:t>
            </a:r>
          </a:p>
          <a:p>
            <a:pPr indent="-355600">
              <a:buFont typeface="Helvetica Neue Light"/>
              <a:buChar char="-"/>
            </a:pPr>
            <a:endParaRPr lang="es" dirty="0"/>
          </a:p>
          <a:p>
            <a:pPr indent="-355600">
              <a:buFont typeface="Helvetica Neue Light"/>
              <a:buChar char="-"/>
            </a:pPr>
            <a:r>
              <a:rPr lang="es-ES" dirty="0" err="1"/>
              <a:t>hasChildNodes</a:t>
            </a:r>
            <a:r>
              <a:rPr lang="es-ES" dirty="0"/>
              <a:t>()</a:t>
            </a:r>
          </a:p>
          <a:p>
            <a:pPr marL="457200" lvl="0" indent="-355600" algn="l" rtl="0">
              <a:spcBef>
                <a:spcPts val="0"/>
              </a:spcBef>
              <a:spcAft>
                <a:spcPts val="0"/>
              </a:spcAft>
              <a:buSzPts val="2000"/>
              <a:buChar char="-"/>
            </a:pPr>
            <a:endParaRPr dirty="0"/>
          </a:p>
        </p:txBody>
      </p:sp>
      <p:sp>
        <p:nvSpPr>
          <p:cNvPr id="403" name="Google Shape;403;p60"/>
          <p:cNvSpPr txBox="1">
            <a:spLocks noGrp="1"/>
          </p:cNvSpPr>
          <p:nvPr>
            <p:ph type="body" idx="1"/>
          </p:nvPr>
        </p:nvSpPr>
        <p:spPr>
          <a:xfrm>
            <a:off x="4130525" y="2595700"/>
            <a:ext cx="3537600" cy="1808400"/>
          </a:xfrm>
          <a:prstGeom prst="rect">
            <a:avLst/>
          </a:prstGeom>
        </p:spPr>
        <p:txBody>
          <a:bodyPr spcFirstLastPara="1" wrap="square" lIns="51425" tIns="51425" rIns="51425" bIns="51425" anchor="t" anchorCtr="0">
            <a:noAutofit/>
          </a:bodyPr>
          <a:lstStyle/>
          <a:p>
            <a:pPr marL="457200" lvl="0" indent="-355600" algn="l" rtl="0">
              <a:spcBef>
                <a:spcPts val="0"/>
              </a:spcBef>
              <a:spcAft>
                <a:spcPts val="0"/>
              </a:spcAft>
              <a:buSzPts val="2000"/>
              <a:buChar char="-"/>
            </a:pPr>
            <a:r>
              <a:rPr lang="es" dirty="0"/>
              <a:t>childElementCount</a:t>
            </a:r>
            <a:endParaRPr dirty="0"/>
          </a:p>
          <a:p>
            <a:pPr marL="457200" lvl="0" indent="-355600" algn="l" rtl="0">
              <a:spcBef>
                <a:spcPts val="0"/>
              </a:spcBef>
              <a:spcAft>
                <a:spcPts val="0"/>
              </a:spcAft>
              <a:buSzPts val="2000"/>
              <a:buChar char="-"/>
            </a:pPr>
            <a:r>
              <a:rPr lang="es" dirty="0"/>
              <a:t>firstElementChild</a:t>
            </a:r>
            <a:endParaRPr dirty="0"/>
          </a:p>
          <a:p>
            <a:pPr marL="457200" lvl="0" indent="-355600" algn="l" rtl="0">
              <a:spcBef>
                <a:spcPts val="0"/>
              </a:spcBef>
              <a:spcAft>
                <a:spcPts val="0"/>
              </a:spcAft>
              <a:buSzPts val="2000"/>
              <a:buChar char="-"/>
            </a:pPr>
            <a:r>
              <a:rPr lang="es" dirty="0"/>
              <a:t>lastElementChild</a:t>
            </a:r>
            <a:endParaRPr dirty="0"/>
          </a:p>
          <a:p>
            <a:pPr marL="457200" lvl="0" indent="-355600" algn="l" rtl="0">
              <a:spcBef>
                <a:spcPts val="0"/>
              </a:spcBef>
              <a:spcAft>
                <a:spcPts val="0"/>
              </a:spcAft>
              <a:buSzPts val="2000"/>
              <a:buChar char="-"/>
            </a:pPr>
            <a:r>
              <a:rPr lang="es" dirty="0"/>
              <a:t>previousElementSibling</a:t>
            </a:r>
            <a:endParaRPr dirty="0"/>
          </a:p>
          <a:p>
            <a:pPr marL="457200" lvl="0" indent="-355600" algn="l" rtl="0">
              <a:spcBef>
                <a:spcPts val="0"/>
              </a:spcBef>
              <a:spcAft>
                <a:spcPts val="0"/>
              </a:spcAft>
              <a:buSzPts val="2000"/>
              <a:buChar char="-"/>
            </a:pPr>
            <a:r>
              <a:rPr lang="es" dirty="0"/>
              <a:t>nextElementSiblin</a:t>
            </a:r>
            <a:endParaRPr dirty="0"/>
          </a:p>
        </p:txBody>
      </p:sp>
      <p:sp>
        <p:nvSpPr>
          <p:cNvPr id="6" name="CuadroTexto 5">
            <a:extLst>
              <a:ext uri="{FF2B5EF4-FFF2-40B4-BE49-F238E27FC236}">
                <a16:creationId xmlns:a16="http://schemas.microsoft.com/office/drawing/2014/main" id="{FDE5408E-39FA-48C7-8E2E-B4BD3FD73C16}"/>
              </a:ext>
            </a:extLst>
          </p:cNvPr>
          <p:cNvSpPr txBox="1"/>
          <p:nvPr/>
        </p:nvSpPr>
        <p:spPr>
          <a:xfrm>
            <a:off x="4044225" y="1980996"/>
            <a:ext cx="4065375" cy="400110"/>
          </a:xfrm>
          <a:prstGeom prst="rect">
            <a:avLst/>
          </a:prstGeom>
          <a:noFill/>
        </p:spPr>
        <p:txBody>
          <a:bodyPr wrap="square">
            <a:spAutoFit/>
          </a:bodyPr>
          <a:lstStyle/>
          <a:p>
            <a:pPr marL="457200" marR="0" lvl="0" indent="-355600" algn="l" defTabSz="914400" rtl="0" eaLnBrk="1" fontAlgn="auto" latinLnBrk="0" hangingPunct="1">
              <a:lnSpc>
                <a:spcPct val="100000"/>
              </a:lnSpc>
              <a:spcBef>
                <a:spcPts val="0"/>
              </a:spcBef>
              <a:spcAft>
                <a:spcPts val="0"/>
              </a:spcAft>
              <a:buClr>
                <a:srgbClr val="4A4A4A"/>
              </a:buClr>
              <a:buSzPts val="2000"/>
              <a:buFont typeface="Helvetica Neue Light"/>
              <a:buChar char="-"/>
              <a:tabLst/>
              <a:defRPr/>
            </a:pPr>
            <a:r>
              <a:rPr kumimoji="0" lang="es-ES" sz="2000" b="0" i="0" u="none" strike="noStrike" kern="0" cap="none" spc="0" normalizeH="0" baseline="0" noProof="0" dirty="0" err="1">
                <a:ln>
                  <a:noFill/>
                </a:ln>
                <a:solidFill>
                  <a:srgbClr val="4A4A4A"/>
                </a:solidFill>
                <a:effectLst/>
                <a:uLnTx/>
                <a:uFillTx/>
                <a:latin typeface="Helvetica Neue Light"/>
                <a:cs typeface="Arial"/>
                <a:sym typeface="Helvetica Neue Light"/>
              </a:rPr>
              <a:t>children</a:t>
            </a:r>
            <a:r>
              <a:rPr kumimoji="0" lang="es-ES" sz="2000" b="0" i="0" u="none" strike="noStrike" kern="0" cap="none" spc="0" normalizeH="0" baseline="0" noProof="0" dirty="0">
                <a:ln>
                  <a:noFill/>
                </a:ln>
                <a:solidFill>
                  <a:srgbClr val="4A4A4A"/>
                </a:solidFill>
                <a:effectLst/>
                <a:uLnTx/>
                <a:uFillTx/>
                <a:latin typeface="Helvetica Neue Light"/>
                <a:cs typeface="Arial"/>
                <a:sym typeface="Helvetica Neue Light"/>
              </a:rPr>
              <a:t> ()</a:t>
            </a:r>
            <a:r>
              <a:rPr kumimoji="0" lang="es-ES" sz="2000" b="0" i="0" u="none" strike="noStrike" kern="0" cap="none" spc="0" normalizeH="0" baseline="0" noProof="0" dirty="0" err="1">
                <a:ln>
                  <a:noFill/>
                </a:ln>
                <a:solidFill>
                  <a:srgbClr val="4A4A4A"/>
                </a:solidFill>
                <a:effectLst/>
                <a:uLnTx/>
                <a:uFillTx/>
                <a:latin typeface="Helvetica Neue Light"/>
                <a:cs typeface="Arial"/>
                <a:sym typeface="Helvetica Neue Light"/>
              </a:rPr>
              <a:t>HTMLCollection</a:t>
            </a:r>
            <a:endParaRPr kumimoji="0" lang="es-ES" sz="2000" b="0" i="0" u="none" strike="noStrike" kern="0" cap="none" spc="0" normalizeH="0" baseline="0" noProof="0" dirty="0">
              <a:ln>
                <a:noFill/>
              </a:ln>
              <a:solidFill>
                <a:srgbClr val="4A4A4A"/>
              </a:solidFill>
              <a:effectLst/>
              <a:uLnTx/>
              <a:uFillTx/>
              <a:latin typeface="Helvetica Neue Light"/>
              <a:cs typeface="Arial"/>
              <a:sym typeface="Helvetica Neue Light"/>
            </a:endParaRPr>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sp>
        <p:nvSpPr>
          <p:cNvPr id="408" name="Google Shape;408;p61"/>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DOM. Seleccionar elementos</a:t>
            </a:r>
            <a:endParaRPr/>
          </a:p>
        </p:txBody>
      </p:sp>
      <p:sp>
        <p:nvSpPr>
          <p:cNvPr id="409" name="Google Shape;409;p61"/>
          <p:cNvSpPr txBox="1">
            <a:spLocks noGrp="1"/>
          </p:cNvSpPr>
          <p:nvPr>
            <p:ph type="body" idx="1"/>
          </p:nvPr>
        </p:nvSpPr>
        <p:spPr>
          <a:xfrm>
            <a:off x="2289900" y="1852150"/>
            <a:ext cx="4629600" cy="2332672"/>
          </a:xfrm>
          <a:prstGeom prst="rect">
            <a:avLst/>
          </a:prstGeom>
        </p:spPr>
        <p:txBody>
          <a:bodyPr spcFirstLastPara="1" wrap="square" lIns="51425" tIns="51425" rIns="51425" bIns="51425" anchor="t" anchorCtr="0">
            <a:noAutofit/>
          </a:bodyPr>
          <a:lstStyle/>
          <a:p>
            <a:pPr marL="457200" lvl="0" indent="-355600" algn="l" rtl="0">
              <a:spcBef>
                <a:spcPts val="0"/>
              </a:spcBef>
              <a:spcAft>
                <a:spcPts val="0"/>
              </a:spcAft>
              <a:buSzPts val="2000"/>
              <a:buChar char="●"/>
            </a:pPr>
            <a:r>
              <a:rPr lang="es" dirty="0"/>
              <a:t>nodo.getElementById()</a:t>
            </a:r>
            <a:endParaRPr dirty="0"/>
          </a:p>
          <a:p>
            <a:pPr marL="457200" lvl="0" indent="-355600" algn="l" rtl="0">
              <a:spcBef>
                <a:spcPts val="0"/>
              </a:spcBef>
              <a:spcAft>
                <a:spcPts val="0"/>
              </a:spcAft>
              <a:buSzPts val="2000"/>
              <a:buChar char="●"/>
            </a:pPr>
            <a:r>
              <a:rPr lang="es" dirty="0"/>
              <a:t>nodo.getElementsByTagName()</a:t>
            </a:r>
            <a:endParaRPr dirty="0"/>
          </a:p>
          <a:p>
            <a:pPr marL="457200" lvl="0" indent="-355600" algn="l" rtl="0">
              <a:spcBef>
                <a:spcPts val="0"/>
              </a:spcBef>
              <a:spcAft>
                <a:spcPts val="0"/>
              </a:spcAft>
              <a:buSzPts val="2000"/>
              <a:buChar char="●"/>
            </a:pPr>
            <a:r>
              <a:rPr lang="es" dirty="0"/>
              <a:t>nodo.getElementsByName()</a:t>
            </a:r>
            <a:endParaRPr dirty="0"/>
          </a:p>
          <a:p>
            <a:pPr marL="457200" lvl="0" indent="-355600" algn="l" rtl="0">
              <a:spcBef>
                <a:spcPts val="0"/>
              </a:spcBef>
              <a:spcAft>
                <a:spcPts val="0"/>
              </a:spcAft>
              <a:buSzPts val="2000"/>
              <a:buChar char="●"/>
            </a:pPr>
            <a:r>
              <a:rPr lang="es" dirty="0"/>
              <a:t>nodo.getElementsByClassName()</a:t>
            </a:r>
          </a:p>
          <a:p>
            <a:pPr marL="457200" lvl="0" indent="-355600" algn="l" rtl="0">
              <a:spcBef>
                <a:spcPts val="0"/>
              </a:spcBef>
              <a:spcAft>
                <a:spcPts val="0"/>
              </a:spcAft>
              <a:buSzPts val="2000"/>
              <a:buChar char="●"/>
            </a:pPr>
            <a:endParaRPr dirty="0"/>
          </a:p>
          <a:p>
            <a:pPr marL="457200" lvl="0" indent="-355600" algn="l" rtl="0">
              <a:spcBef>
                <a:spcPts val="0"/>
              </a:spcBef>
              <a:spcAft>
                <a:spcPts val="0"/>
              </a:spcAft>
              <a:buSzPts val="2000"/>
              <a:buChar char="●"/>
            </a:pPr>
            <a:r>
              <a:rPr lang="es" dirty="0"/>
              <a:t>nodo.querySelector()</a:t>
            </a:r>
            <a:endParaRPr dirty="0"/>
          </a:p>
          <a:p>
            <a:pPr marL="457200" lvl="0" indent="-355600" algn="l" rtl="0">
              <a:spcBef>
                <a:spcPts val="0"/>
              </a:spcBef>
              <a:spcAft>
                <a:spcPts val="0"/>
              </a:spcAft>
              <a:buSzPts val="2000"/>
              <a:buChar char="●"/>
            </a:pPr>
            <a:r>
              <a:rPr lang="es" dirty="0"/>
              <a:t>nodo.querySelectorAll()</a:t>
            </a:r>
            <a:endParaRPr dirty="0"/>
          </a:p>
        </p:txBody>
      </p:sp>
      <p:sp>
        <p:nvSpPr>
          <p:cNvPr id="410" name="Google Shape;410;p61"/>
          <p:cNvSpPr txBox="1"/>
          <p:nvPr/>
        </p:nvSpPr>
        <p:spPr>
          <a:xfrm>
            <a:off x="697225" y="1049750"/>
            <a:ext cx="3038700" cy="5961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 sz="2000" b="0" i="0" u="none" strike="noStrike" kern="0" cap="none" spc="0" normalizeH="0" baseline="0" noProof="0">
                <a:ln>
                  <a:noFill/>
                </a:ln>
                <a:solidFill>
                  <a:srgbClr val="4A4A4A"/>
                </a:solidFill>
                <a:effectLst/>
                <a:uLnTx/>
                <a:uFillTx/>
                <a:latin typeface="Helvetica Neue Light"/>
                <a:ea typeface="Helvetica Neue Light"/>
                <a:cs typeface="Helvetica Neue Light"/>
                <a:sym typeface="Helvetica Neue Light"/>
              </a:rPr>
              <a:t>Recuperando elementos</a:t>
            </a:r>
            <a:endParaRPr kumimoji="0" sz="2000" b="0" i="0" u="none" strike="noStrike" kern="0" cap="none" spc="0" normalizeH="0" baseline="0" noProof="0">
              <a:ln>
                <a:noFill/>
              </a:ln>
              <a:solidFill>
                <a:srgbClr val="4A4A4A"/>
              </a:solidFill>
              <a:effectLst/>
              <a:uLnTx/>
              <a:uFillTx/>
              <a:latin typeface="Helvetica Neue Light"/>
              <a:ea typeface="Helvetica Neue Light"/>
              <a:cs typeface="Helvetica Neue Light"/>
              <a:sym typeface="Helvetica Neue Light"/>
            </a:endParaRPr>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Google Shape;415;p62"/>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Crear y borrar elementos</a:t>
            </a:r>
            <a:endParaRPr/>
          </a:p>
        </p:txBody>
      </p:sp>
      <p:sp>
        <p:nvSpPr>
          <p:cNvPr id="416" name="Google Shape;416;p62"/>
          <p:cNvSpPr txBox="1">
            <a:spLocks noGrp="1"/>
          </p:cNvSpPr>
          <p:nvPr>
            <p:ph type="body" idx="1"/>
          </p:nvPr>
        </p:nvSpPr>
        <p:spPr>
          <a:xfrm>
            <a:off x="500850" y="930525"/>
            <a:ext cx="6589500" cy="30132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De forma tradicional</a:t>
            </a:r>
            <a:endParaRPr/>
          </a:p>
          <a:p>
            <a:pPr marL="914400" lvl="0" indent="-355600" algn="l" rtl="0">
              <a:spcBef>
                <a:spcPts val="0"/>
              </a:spcBef>
              <a:spcAft>
                <a:spcPts val="0"/>
              </a:spcAft>
              <a:buSzPts val="2000"/>
              <a:buChar char="●"/>
            </a:pPr>
            <a:r>
              <a:rPr lang="es"/>
              <a:t>createElement()</a:t>
            </a:r>
            <a:endParaRPr/>
          </a:p>
          <a:p>
            <a:pPr marL="914400" lvl="0" indent="-355600" algn="l" rtl="0">
              <a:spcBef>
                <a:spcPts val="0"/>
              </a:spcBef>
              <a:spcAft>
                <a:spcPts val="0"/>
              </a:spcAft>
              <a:buSzPts val="2000"/>
              <a:buChar char="●"/>
            </a:pPr>
            <a:r>
              <a:rPr lang="es"/>
              <a:t>createTextNode()</a:t>
            </a:r>
            <a:endParaRPr/>
          </a:p>
          <a:p>
            <a:pPr marL="914400" lvl="0" indent="-355600" algn="l" rtl="0">
              <a:spcBef>
                <a:spcPts val="0"/>
              </a:spcBef>
              <a:spcAft>
                <a:spcPts val="0"/>
              </a:spcAft>
              <a:buSzPts val="2000"/>
              <a:buChar char="●"/>
            </a:pPr>
            <a:r>
              <a:rPr lang="es"/>
              <a:t>parent.appendChild(node)</a:t>
            </a:r>
            <a:endParaRPr/>
          </a:p>
          <a:p>
            <a:pPr marL="914400" lvl="0" indent="-355600" algn="l" rtl="0">
              <a:spcBef>
                <a:spcPts val="0"/>
              </a:spcBef>
              <a:spcAft>
                <a:spcPts val="0"/>
              </a:spcAft>
              <a:buSzPts val="2000"/>
              <a:buChar char="●"/>
            </a:pPr>
            <a:r>
              <a:rPr lang="es"/>
              <a:t>parent.removeChild(node)</a:t>
            </a:r>
            <a:endParaRPr/>
          </a:p>
          <a:p>
            <a:pPr marL="0" lvl="0" indent="0" algn="l" rtl="0">
              <a:spcBef>
                <a:spcPts val="0"/>
              </a:spcBef>
              <a:spcAft>
                <a:spcPts val="0"/>
              </a:spcAft>
              <a:buNone/>
            </a:pPr>
            <a:endParaRPr/>
          </a:p>
          <a:p>
            <a:pPr marL="0" lvl="0" indent="0" algn="l" rtl="0">
              <a:spcBef>
                <a:spcPts val="0"/>
              </a:spcBef>
              <a:spcAft>
                <a:spcPts val="0"/>
              </a:spcAft>
              <a:buNone/>
            </a:pPr>
            <a:r>
              <a:rPr lang="es"/>
              <a:t>En HTML5</a:t>
            </a:r>
            <a:endParaRPr/>
          </a:p>
          <a:p>
            <a:pPr marL="914400" lvl="0" indent="-355600" algn="l" rtl="0">
              <a:spcBef>
                <a:spcPts val="0"/>
              </a:spcBef>
              <a:spcAft>
                <a:spcPts val="0"/>
              </a:spcAft>
              <a:buSzPts val="2000"/>
              <a:buChar char="●"/>
            </a:pPr>
            <a:r>
              <a:rPr lang="es"/>
              <a:t>innerHTML</a:t>
            </a:r>
            <a:endParaRPr/>
          </a:p>
          <a:p>
            <a:pPr marL="914400" lvl="0" indent="-355600" algn="l" rtl="0">
              <a:spcBef>
                <a:spcPts val="0"/>
              </a:spcBef>
              <a:spcAft>
                <a:spcPts val="0"/>
              </a:spcAft>
              <a:buSzPts val="2000"/>
              <a:buChar char="●"/>
            </a:pPr>
            <a:r>
              <a:rPr lang="es"/>
              <a:t>outerHTML</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5"/>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Más información</a:t>
            </a:r>
            <a:endParaRPr/>
          </a:p>
        </p:txBody>
      </p:sp>
      <p:pic>
        <p:nvPicPr>
          <p:cNvPr id="107" name="Google Shape;107;p15"/>
          <p:cNvPicPr preferRelativeResize="0"/>
          <p:nvPr/>
        </p:nvPicPr>
        <p:blipFill>
          <a:blip r:embed="rId3">
            <a:alphaModFix/>
          </a:blip>
          <a:stretch>
            <a:fillRect/>
          </a:stretch>
        </p:blipFill>
        <p:spPr>
          <a:xfrm>
            <a:off x="1914863" y="3726181"/>
            <a:ext cx="6429375" cy="742950"/>
          </a:xfrm>
          <a:prstGeom prst="rect">
            <a:avLst/>
          </a:prstGeom>
          <a:noFill/>
          <a:ln>
            <a:noFill/>
          </a:ln>
        </p:spPr>
      </p:pic>
      <p:pic>
        <p:nvPicPr>
          <p:cNvPr id="108" name="Google Shape;108;p15"/>
          <p:cNvPicPr preferRelativeResize="0"/>
          <p:nvPr/>
        </p:nvPicPr>
        <p:blipFill>
          <a:blip r:embed="rId4">
            <a:alphaModFix/>
          </a:blip>
          <a:stretch>
            <a:fillRect/>
          </a:stretch>
        </p:blipFill>
        <p:spPr>
          <a:xfrm>
            <a:off x="3839375" y="457350"/>
            <a:ext cx="4373251" cy="2958800"/>
          </a:xfrm>
          <a:prstGeom prst="rect">
            <a:avLst/>
          </a:prstGeom>
          <a:noFill/>
          <a:ln>
            <a:noFill/>
          </a:ln>
        </p:spPr>
      </p:pic>
      <p:sp>
        <p:nvSpPr>
          <p:cNvPr id="109" name="Google Shape;109;p15"/>
          <p:cNvSpPr txBox="1"/>
          <p:nvPr/>
        </p:nvSpPr>
        <p:spPr>
          <a:xfrm>
            <a:off x="860800" y="2816775"/>
            <a:ext cx="2035200" cy="743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 u="sng">
                <a:solidFill>
                  <a:schemeClr val="hlink"/>
                </a:solidFill>
                <a:hlinkClick r:id="rId5"/>
              </a:rPr>
              <a:t>http://es6-features.org/</a:t>
            </a:r>
            <a:endParaRPr/>
          </a:p>
        </p:txBody>
      </p:sp>
      <p:sp>
        <p:nvSpPr>
          <p:cNvPr id="110" name="Google Shape;110;p15"/>
          <p:cNvSpPr txBox="1"/>
          <p:nvPr/>
        </p:nvSpPr>
        <p:spPr>
          <a:xfrm>
            <a:off x="860800" y="1066525"/>
            <a:ext cx="2035200" cy="629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 u="sng">
                <a:solidFill>
                  <a:schemeClr val="hlink"/>
                </a:solidFill>
                <a:hlinkClick r:id="rId6"/>
              </a:rPr>
              <a:t>http://kangax.github.io/compat-table/es6/</a:t>
            </a:r>
            <a:br>
              <a:rPr lang="es"/>
            </a:br>
            <a:endParaRPr/>
          </a:p>
        </p:txBody>
      </p:sp>
      <p:cxnSp>
        <p:nvCxnSpPr>
          <p:cNvPr id="111" name="Google Shape;111;p15"/>
          <p:cNvCxnSpPr>
            <a:endCxn id="107" idx="1"/>
          </p:cNvCxnSpPr>
          <p:nvPr/>
        </p:nvCxnSpPr>
        <p:spPr>
          <a:xfrm rot="-5400000" flipH="1">
            <a:off x="1290713" y="3473506"/>
            <a:ext cx="629700" cy="618600"/>
          </a:xfrm>
          <a:prstGeom prst="bentConnector2">
            <a:avLst/>
          </a:prstGeom>
          <a:noFill/>
          <a:ln w="9525" cap="flat" cmpd="sng">
            <a:solidFill>
              <a:schemeClr val="dk2"/>
            </a:solidFill>
            <a:prstDash val="solid"/>
            <a:round/>
            <a:headEnd type="none" w="med" len="med"/>
            <a:tailEnd type="stealth" w="med" len="med"/>
          </a:ln>
        </p:spPr>
      </p:cxnSp>
      <p:cxnSp>
        <p:nvCxnSpPr>
          <p:cNvPr id="112" name="Google Shape;112;p15"/>
          <p:cNvCxnSpPr>
            <a:stCxn id="110" idx="2"/>
            <a:endCxn id="108" idx="1"/>
          </p:cNvCxnSpPr>
          <p:nvPr/>
        </p:nvCxnSpPr>
        <p:spPr>
          <a:xfrm rot="-5400000" flipH="1">
            <a:off x="2738650" y="835975"/>
            <a:ext cx="240600" cy="1961100"/>
          </a:xfrm>
          <a:prstGeom prst="bentConnector2">
            <a:avLst/>
          </a:prstGeom>
          <a:noFill/>
          <a:ln w="9525" cap="flat" cmpd="sng">
            <a:solidFill>
              <a:schemeClr val="dk2"/>
            </a:solidFill>
            <a:prstDash val="solid"/>
            <a:round/>
            <a:headEnd type="none" w="med" len="med"/>
            <a:tailEnd type="stealth" w="med" len="med"/>
          </a:ln>
        </p:spPr>
      </p:cxn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sp>
        <p:nvSpPr>
          <p:cNvPr id="421" name="Google Shape;421;p63"/>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Manipular elementos</a:t>
            </a:r>
            <a:endParaRPr/>
          </a:p>
        </p:txBody>
      </p:sp>
      <p:sp>
        <p:nvSpPr>
          <p:cNvPr id="422" name="Google Shape;422;p63"/>
          <p:cNvSpPr txBox="1">
            <a:spLocks noGrp="1"/>
          </p:cNvSpPr>
          <p:nvPr>
            <p:ph type="body" idx="1"/>
          </p:nvPr>
        </p:nvSpPr>
        <p:spPr>
          <a:xfrm>
            <a:off x="500850" y="930525"/>
            <a:ext cx="3485100" cy="26055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Elementos "en memoria"</a:t>
            </a:r>
            <a:endParaRPr/>
          </a:p>
          <a:p>
            <a:pPr marL="0" lvl="0" indent="0" algn="l" rtl="0">
              <a:spcBef>
                <a:spcPts val="0"/>
              </a:spcBef>
              <a:spcAft>
                <a:spcPts val="0"/>
              </a:spcAft>
              <a:buNone/>
            </a:pPr>
            <a:endParaRPr/>
          </a:p>
          <a:p>
            <a:pPr marL="914400" lvl="0" indent="-355600" algn="l" rtl="0">
              <a:spcBef>
                <a:spcPts val="0"/>
              </a:spcBef>
              <a:spcAft>
                <a:spcPts val="0"/>
              </a:spcAft>
              <a:buSzPts val="2000"/>
              <a:buChar char="●"/>
            </a:pPr>
            <a:r>
              <a:rPr lang="es"/>
              <a:t>cloneNode()</a:t>
            </a:r>
            <a:endParaRPr/>
          </a:p>
          <a:p>
            <a:pPr marL="914400" lvl="0" indent="-355600" algn="l" rtl="0">
              <a:spcBef>
                <a:spcPts val="0"/>
              </a:spcBef>
              <a:spcAft>
                <a:spcPts val="0"/>
              </a:spcAft>
              <a:buSzPts val="2000"/>
              <a:buChar char="●"/>
            </a:pPr>
            <a:r>
              <a:rPr lang="es"/>
              <a:t>createElement()</a:t>
            </a:r>
            <a:endParaRPr/>
          </a:p>
          <a:p>
            <a:pPr marL="914400" lvl="0" indent="-355600" algn="l" rtl="0">
              <a:spcBef>
                <a:spcPts val="0"/>
              </a:spcBef>
              <a:spcAft>
                <a:spcPts val="0"/>
              </a:spcAft>
              <a:buSzPts val="2000"/>
              <a:buChar char="●"/>
            </a:pPr>
            <a:r>
              <a:rPr lang="es"/>
              <a:t>appendElement()</a:t>
            </a:r>
            <a:endParaRPr/>
          </a:p>
          <a:p>
            <a:pPr marL="914400" lvl="0" indent="-355600" algn="l" rtl="0">
              <a:spcBef>
                <a:spcPts val="0"/>
              </a:spcBef>
              <a:spcAft>
                <a:spcPts val="0"/>
              </a:spcAft>
              <a:buSzPts val="2000"/>
              <a:buChar char="●"/>
            </a:pPr>
            <a:r>
              <a:rPr lang="es"/>
              <a:t>removeElement()</a:t>
            </a:r>
            <a:endParaRPr/>
          </a:p>
          <a:p>
            <a:pPr marL="914400" lvl="0" indent="-355600" algn="l" rtl="0">
              <a:spcBef>
                <a:spcPts val="0"/>
              </a:spcBef>
              <a:spcAft>
                <a:spcPts val="0"/>
              </a:spcAft>
              <a:buSzPts val="2000"/>
              <a:buChar char="●"/>
            </a:pPr>
            <a:r>
              <a:rPr lang="es"/>
              <a:t>replaceElement()</a:t>
            </a:r>
            <a:endParaRPr/>
          </a:p>
          <a:p>
            <a:pPr marL="0" lvl="0" indent="0" algn="l" rtl="0">
              <a:spcBef>
                <a:spcPts val="0"/>
              </a:spcBef>
              <a:spcAft>
                <a:spcPts val="0"/>
              </a:spcAft>
              <a:buNone/>
            </a:pPr>
            <a:endParaRPr/>
          </a:p>
        </p:txBody>
      </p:sp>
      <p:sp>
        <p:nvSpPr>
          <p:cNvPr id="423" name="Google Shape;423;p63"/>
          <p:cNvSpPr txBox="1"/>
          <p:nvPr/>
        </p:nvSpPr>
        <p:spPr>
          <a:xfrm>
            <a:off x="5261875" y="1496175"/>
            <a:ext cx="3000000" cy="17109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 sz="2000" b="0" i="0" u="none" strike="noStrike" kern="0" cap="none" spc="0" normalizeH="0" baseline="0" noProof="0">
                <a:ln>
                  <a:noFill/>
                </a:ln>
                <a:solidFill>
                  <a:srgbClr val="4A4A4A"/>
                </a:solidFill>
                <a:effectLst/>
                <a:uLnTx/>
                <a:uFillTx/>
                <a:latin typeface="Helvetica Neue Light"/>
                <a:ea typeface="Helvetica Neue Light"/>
                <a:cs typeface="Helvetica Neue Light"/>
                <a:sym typeface="Helvetica Neue Light"/>
              </a:rPr>
              <a:t>Modificar elementos: </a:t>
            </a:r>
            <a:endParaRPr kumimoji="0" sz="2000" b="0" i="0" u="none" strike="noStrike" kern="0" cap="none" spc="0" normalizeH="0" baseline="0" noProof="0">
              <a:ln>
                <a:noFill/>
              </a:ln>
              <a:solidFill>
                <a:srgbClr val="4A4A4A"/>
              </a:solidFill>
              <a:effectLst/>
              <a:uLnTx/>
              <a:uFillTx/>
              <a:latin typeface="Helvetica Neue Light"/>
              <a:ea typeface="Helvetica Neue Light"/>
              <a:cs typeface="Helvetica Neue Light"/>
              <a:sym typeface="Helvetica Neue Light"/>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2000" b="0" i="0" u="none" strike="noStrike" kern="0" cap="none" spc="0" normalizeH="0" baseline="0" noProof="0">
              <a:ln>
                <a:noFill/>
              </a:ln>
              <a:solidFill>
                <a:srgbClr val="4A4A4A"/>
              </a:solidFill>
              <a:effectLst/>
              <a:uLnTx/>
              <a:uFillTx/>
              <a:latin typeface="Helvetica Neue Light"/>
              <a:ea typeface="Helvetica Neue Light"/>
              <a:cs typeface="Helvetica Neue Light"/>
              <a:sym typeface="Helvetica Neue Light"/>
            </a:endParaRPr>
          </a:p>
          <a:p>
            <a:pPr marL="457200" marR="0" lvl="0" indent="-355600" algn="l" defTabSz="914400" rtl="0" eaLnBrk="1" fontAlgn="auto" latinLnBrk="0" hangingPunct="1">
              <a:lnSpc>
                <a:spcPct val="100000"/>
              </a:lnSpc>
              <a:spcBef>
                <a:spcPts val="0"/>
              </a:spcBef>
              <a:spcAft>
                <a:spcPts val="0"/>
              </a:spcAft>
              <a:buClr>
                <a:srgbClr val="4A4A4A"/>
              </a:buClr>
              <a:buSzPts val="2000"/>
              <a:buFont typeface="Helvetica Neue Light"/>
              <a:buChar char="●"/>
              <a:tabLst/>
              <a:defRPr/>
            </a:pPr>
            <a:r>
              <a:rPr kumimoji="0" lang="es" sz="2000" b="0" i="0" u="none" strike="noStrike" kern="0" cap="none" spc="0" normalizeH="0" baseline="0" noProof="0">
                <a:ln>
                  <a:noFill/>
                </a:ln>
                <a:solidFill>
                  <a:srgbClr val="4A4A4A"/>
                </a:solidFill>
                <a:effectLst/>
                <a:uLnTx/>
                <a:uFillTx/>
                <a:latin typeface="Helvetica Neue Light"/>
                <a:ea typeface="Helvetica Neue Light"/>
                <a:cs typeface="Helvetica Neue Light"/>
                <a:sym typeface="Helvetica Neue Light"/>
              </a:rPr>
              <a:t>textContent</a:t>
            </a:r>
            <a:endParaRPr kumimoji="0" sz="2000" b="0" i="0" u="none" strike="noStrike" kern="0" cap="none" spc="0" normalizeH="0" baseline="0" noProof="0">
              <a:ln>
                <a:noFill/>
              </a:ln>
              <a:solidFill>
                <a:srgbClr val="4A4A4A"/>
              </a:solidFill>
              <a:effectLst/>
              <a:uLnTx/>
              <a:uFillTx/>
              <a:latin typeface="Helvetica Neue Light"/>
              <a:ea typeface="Helvetica Neue Light"/>
              <a:cs typeface="Helvetica Neue Light"/>
              <a:sym typeface="Helvetica Neue Light"/>
            </a:endParaRPr>
          </a:p>
          <a:p>
            <a:pPr marL="457200" marR="0" lvl="0" indent="-355600" algn="l" defTabSz="914400" rtl="0" eaLnBrk="1" fontAlgn="auto" latinLnBrk="0" hangingPunct="1">
              <a:lnSpc>
                <a:spcPct val="100000"/>
              </a:lnSpc>
              <a:spcBef>
                <a:spcPts val="0"/>
              </a:spcBef>
              <a:spcAft>
                <a:spcPts val="0"/>
              </a:spcAft>
              <a:buClr>
                <a:srgbClr val="4A4A4A"/>
              </a:buClr>
              <a:buSzPts val="2000"/>
              <a:buFont typeface="Helvetica Neue Light"/>
              <a:buChar char="●"/>
              <a:tabLst/>
              <a:defRPr/>
            </a:pPr>
            <a:r>
              <a:rPr kumimoji="0" lang="es" sz="2000" b="0" i="0" u="none" strike="noStrike" kern="0" cap="none" spc="0" normalizeH="0" baseline="0" noProof="0">
                <a:ln>
                  <a:noFill/>
                </a:ln>
                <a:solidFill>
                  <a:srgbClr val="4A4A4A"/>
                </a:solidFill>
                <a:effectLst/>
                <a:uLnTx/>
                <a:uFillTx/>
                <a:latin typeface="Helvetica Neue Light"/>
                <a:ea typeface="Helvetica Neue Light"/>
                <a:cs typeface="Helvetica Neue Light"/>
                <a:sym typeface="Helvetica Neue Light"/>
              </a:rPr>
              <a:t>innerHTML</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Shape 427"/>
        <p:cNvGrpSpPr/>
        <p:nvPr/>
      </p:nvGrpSpPr>
      <p:grpSpPr>
        <a:xfrm>
          <a:off x="0" y="0"/>
          <a:ext cx="0" cy="0"/>
          <a:chOff x="0" y="0"/>
          <a:chExt cx="0" cy="0"/>
        </a:xfrm>
      </p:grpSpPr>
      <p:sp>
        <p:nvSpPr>
          <p:cNvPr id="428" name="Google Shape;428;p64"/>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 Manipulando Atributos</a:t>
            </a:r>
            <a:endParaRPr/>
          </a:p>
        </p:txBody>
      </p:sp>
      <p:sp>
        <p:nvSpPr>
          <p:cNvPr id="429" name="Google Shape;429;p64"/>
          <p:cNvSpPr txBox="1">
            <a:spLocks noGrp="1"/>
          </p:cNvSpPr>
          <p:nvPr>
            <p:ph type="body" idx="1"/>
          </p:nvPr>
        </p:nvSpPr>
        <p:spPr>
          <a:xfrm>
            <a:off x="756450" y="900725"/>
            <a:ext cx="7631100" cy="3214200"/>
          </a:xfrm>
          <a:prstGeom prst="rect">
            <a:avLst/>
          </a:prstGeom>
        </p:spPr>
        <p:txBody>
          <a:bodyPr spcFirstLastPara="1" wrap="square" lIns="51425" tIns="51425" rIns="51425" bIns="51425" anchor="t" anchorCtr="0">
            <a:noAutofit/>
          </a:bodyPr>
          <a:lstStyle/>
          <a:p>
            <a:pPr marL="457200" lvl="0" indent="-355600" algn="l" rtl="0">
              <a:spcBef>
                <a:spcPts val="0"/>
              </a:spcBef>
              <a:spcAft>
                <a:spcPts val="0"/>
              </a:spcAft>
              <a:buSzPts val="2000"/>
              <a:buChar char="●"/>
            </a:pPr>
            <a:r>
              <a:rPr lang="es" dirty="0"/>
              <a:t>attributes</a:t>
            </a:r>
            <a:endParaRPr dirty="0"/>
          </a:p>
          <a:p>
            <a:pPr marL="0" lvl="0" indent="0" algn="l" rtl="0">
              <a:spcBef>
                <a:spcPts val="0"/>
              </a:spcBef>
              <a:spcAft>
                <a:spcPts val="0"/>
              </a:spcAft>
              <a:buNone/>
            </a:pPr>
            <a:endParaRPr dirty="0"/>
          </a:p>
          <a:p>
            <a:pPr marL="457200" lvl="0" indent="-355600" algn="l" rtl="0">
              <a:spcBef>
                <a:spcPts val="0"/>
              </a:spcBef>
              <a:spcAft>
                <a:spcPts val="0"/>
              </a:spcAft>
              <a:buSzPts val="2000"/>
              <a:buChar char="●"/>
            </a:pPr>
            <a:r>
              <a:rPr lang="es" dirty="0"/>
              <a:t>[nombre-atributo]</a:t>
            </a:r>
            <a:endParaRPr dirty="0"/>
          </a:p>
          <a:p>
            <a:pPr marL="0" lvl="0" indent="0" algn="l" rtl="0">
              <a:spcBef>
                <a:spcPts val="0"/>
              </a:spcBef>
              <a:spcAft>
                <a:spcPts val="0"/>
              </a:spcAft>
              <a:buNone/>
            </a:pPr>
            <a:endParaRPr dirty="0"/>
          </a:p>
          <a:p>
            <a:pPr marL="457200" lvl="0" indent="-355600" algn="l" rtl="0">
              <a:spcBef>
                <a:spcPts val="0"/>
              </a:spcBef>
              <a:spcAft>
                <a:spcPts val="0"/>
              </a:spcAft>
              <a:buSzPts val="2000"/>
              <a:buChar char="●"/>
            </a:pPr>
            <a:r>
              <a:rPr lang="es" dirty="0"/>
              <a:t>setAttribute()</a:t>
            </a:r>
            <a:endParaRPr dirty="0"/>
          </a:p>
          <a:p>
            <a:pPr marL="457200" lvl="0" indent="-355600" algn="l" rtl="0">
              <a:spcBef>
                <a:spcPts val="0"/>
              </a:spcBef>
              <a:spcAft>
                <a:spcPts val="0"/>
              </a:spcAft>
              <a:buSzPts val="2000"/>
              <a:buChar char="●"/>
            </a:pPr>
            <a:r>
              <a:rPr lang="es" dirty="0"/>
              <a:t>getAttribute()</a:t>
            </a:r>
            <a:endParaRPr dirty="0"/>
          </a:p>
          <a:p>
            <a:pPr marL="457200" lvl="0" indent="-355600" algn="l" rtl="0">
              <a:spcBef>
                <a:spcPts val="0"/>
              </a:spcBef>
              <a:spcAft>
                <a:spcPts val="0"/>
              </a:spcAft>
              <a:buSzPts val="2000"/>
              <a:buChar char="●"/>
            </a:pPr>
            <a:r>
              <a:rPr lang="es" dirty="0"/>
              <a:t>hasAttribute()</a:t>
            </a:r>
            <a:endParaRPr dirty="0"/>
          </a:p>
          <a:p>
            <a:pPr marL="457200" lvl="0" indent="-355600" algn="l" rtl="0">
              <a:spcBef>
                <a:spcPts val="0"/>
              </a:spcBef>
              <a:spcAft>
                <a:spcPts val="0"/>
              </a:spcAft>
              <a:buSzPts val="2000"/>
              <a:buChar char="●"/>
            </a:pPr>
            <a:r>
              <a:rPr lang="es" dirty="0"/>
              <a:t>removeAttribute()</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s" dirty="0"/>
              <a:t>Mención aparte los atributos class y style</a:t>
            </a:r>
            <a:endParaRPr dirty="0"/>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Shape 433"/>
        <p:cNvGrpSpPr/>
        <p:nvPr/>
      </p:nvGrpSpPr>
      <p:grpSpPr>
        <a:xfrm>
          <a:off x="0" y="0"/>
          <a:ext cx="0" cy="0"/>
          <a:chOff x="0" y="0"/>
          <a:chExt cx="0" cy="0"/>
        </a:xfrm>
      </p:grpSpPr>
      <p:sp>
        <p:nvSpPr>
          <p:cNvPr id="434" name="Google Shape;434;p65"/>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 Manipulando CSS</a:t>
            </a:r>
            <a:endParaRPr/>
          </a:p>
        </p:txBody>
      </p:sp>
      <p:sp>
        <p:nvSpPr>
          <p:cNvPr id="435" name="Google Shape;435;p65"/>
          <p:cNvSpPr txBox="1">
            <a:spLocks noGrp="1"/>
          </p:cNvSpPr>
          <p:nvPr>
            <p:ph type="body" idx="1"/>
          </p:nvPr>
        </p:nvSpPr>
        <p:spPr>
          <a:xfrm>
            <a:off x="756450" y="785825"/>
            <a:ext cx="7631100" cy="3337500"/>
          </a:xfrm>
          <a:prstGeom prst="rect">
            <a:avLst/>
          </a:prstGeom>
        </p:spPr>
        <p:txBody>
          <a:bodyPr spcFirstLastPara="1" wrap="square" lIns="51425" tIns="51425" rIns="51425" bIns="51425" anchor="t" anchorCtr="0">
            <a:noAutofit/>
          </a:bodyPr>
          <a:lstStyle/>
          <a:p>
            <a:pPr marL="457200" lvl="0" indent="-355600" algn="l" rtl="0">
              <a:spcBef>
                <a:spcPts val="0"/>
              </a:spcBef>
              <a:spcAft>
                <a:spcPts val="0"/>
              </a:spcAft>
              <a:buSzPts val="2000"/>
              <a:buChar char="●"/>
            </a:pPr>
            <a:r>
              <a:rPr lang="es" dirty="0"/>
              <a:t>Aplicación directa de estilos: style.[nombre-propiedad]</a:t>
            </a:r>
            <a:br>
              <a:rPr lang="es" dirty="0"/>
            </a:br>
            <a:r>
              <a:rPr lang="es" dirty="0"/>
              <a:t>(paso de kebah-case a camelCase)</a:t>
            </a:r>
            <a:endParaRPr dirty="0"/>
          </a:p>
          <a:p>
            <a:pPr marL="457200" lvl="0" indent="-355600" algn="l" rtl="0">
              <a:spcBef>
                <a:spcPts val="0"/>
              </a:spcBef>
              <a:spcAft>
                <a:spcPts val="0"/>
              </a:spcAft>
              <a:buSzPts val="2000"/>
              <a:buChar char="●"/>
            </a:pPr>
            <a:r>
              <a:rPr lang="es" dirty="0"/>
              <a:t>Uso de clases CSS. </a:t>
            </a:r>
            <a:endParaRPr dirty="0"/>
          </a:p>
          <a:p>
            <a:pPr marL="914400" lvl="1" indent="-323850" algn="l" rtl="0">
              <a:spcBef>
                <a:spcPts val="0"/>
              </a:spcBef>
              <a:spcAft>
                <a:spcPts val="0"/>
              </a:spcAft>
              <a:buSzPts val="1500"/>
              <a:buChar char="○"/>
            </a:pPr>
            <a:r>
              <a:rPr lang="es" dirty="0"/>
              <a:t>className</a:t>
            </a:r>
            <a:endParaRPr dirty="0"/>
          </a:p>
          <a:p>
            <a:pPr marL="914400" lvl="1" indent="-323850" algn="l" rtl="0">
              <a:spcBef>
                <a:spcPts val="0"/>
              </a:spcBef>
              <a:spcAft>
                <a:spcPts val="0"/>
              </a:spcAft>
              <a:buSzPts val="1500"/>
              <a:buChar char="○"/>
            </a:pPr>
            <a:r>
              <a:rPr lang="es" dirty="0"/>
              <a:t>classList</a:t>
            </a:r>
            <a:endParaRPr dirty="0"/>
          </a:p>
          <a:p>
            <a:pPr marL="914400" lvl="1" indent="-323850" algn="l" rtl="0">
              <a:spcBef>
                <a:spcPts val="0"/>
              </a:spcBef>
              <a:spcAft>
                <a:spcPts val="0"/>
              </a:spcAft>
              <a:buSzPts val="1500"/>
              <a:buChar char="○"/>
            </a:pPr>
            <a:r>
              <a:rPr lang="es" dirty="0"/>
              <a:t>classList.add(clase1, clase2,…)</a:t>
            </a:r>
            <a:endParaRPr dirty="0"/>
          </a:p>
          <a:p>
            <a:pPr marL="914400" lvl="1" indent="-323850" algn="l" rtl="0">
              <a:spcBef>
                <a:spcPts val="0"/>
              </a:spcBef>
              <a:spcAft>
                <a:spcPts val="0"/>
              </a:spcAft>
              <a:buSzPts val="1500"/>
              <a:buChar char="○"/>
            </a:pPr>
            <a:r>
              <a:rPr lang="es" dirty="0"/>
              <a:t>classList.remove(clase1, clase2,…)</a:t>
            </a:r>
            <a:endParaRPr dirty="0"/>
          </a:p>
          <a:p>
            <a:pPr marL="914400" lvl="1" indent="-323850" algn="l" rtl="0">
              <a:spcBef>
                <a:spcPts val="0"/>
              </a:spcBef>
              <a:spcAft>
                <a:spcPts val="0"/>
              </a:spcAft>
              <a:buSzPts val="1500"/>
              <a:buChar char="○"/>
            </a:pPr>
            <a:r>
              <a:rPr lang="es" dirty="0"/>
              <a:t>classList.toggle(clase1)</a:t>
            </a:r>
            <a:endParaRPr dirty="0"/>
          </a:p>
          <a:p>
            <a:pPr marL="914400" lvl="1" indent="-323850" algn="l" rtl="0">
              <a:spcBef>
                <a:spcPts val="0"/>
              </a:spcBef>
              <a:spcAft>
                <a:spcPts val="0"/>
              </a:spcAft>
              <a:buSzPts val="1500"/>
              <a:buChar char="○"/>
            </a:pPr>
            <a:r>
              <a:rPr lang="es" dirty="0"/>
              <a:t>classList.contains(clase1)</a:t>
            </a:r>
            <a:br>
              <a:rPr lang="es" dirty="0"/>
            </a:br>
            <a:endParaRPr dirty="0"/>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sp>
        <p:nvSpPr>
          <p:cNvPr id="440" name="Google Shape;440;p66"/>
          <p:cNvSpPr txBox="1">
            <a:spLocks noGrp="1"/>
          </p:cNvSpPr>
          <p:nvPr>
            <p:ph type="title"/>
          </p:nvPr>
        </p:nvSpPr>
        <p:spPr>
          <a:xfrm>
            <a:off x="650081" y="864394"/>
            <a:ext cx="7836600" cy="1735800"/>
          </a:xfrm>
          <a:prstGeom prst="rect">
            <a:avLst/>
          </a:prstGeom>
        </p:spPr>
        <p:txBody>
          <a:bodyPr spcFirstLastPara="1" wrap="square" lIns="51425" tIns="51425" rIns="51425" bIns="51425" anchor="ctr" anchorCtr="0">
            <a:noAutofit/>
          </a:bodyPr>
          <a:lstStyle/>
          <a:p>
            <a:pPr marL="0" lvl="0" indent="0" algn="ctr" rtl="0">
              <a:spcBef>
                <a:spcPts val="0"/>
              </a:spcBef>
              <a:spcAft>
                <a:spcPts val="0"/>
              </a:spcAft>
              <a:buNone/>
            </a:pPr>
            <a:r>
              <a:rPr lang="es">
                <a:solidFill>
                  <a:schemeClr val="lt1"/>
                </a:solidFill>
              </a:rPr>
              <a:t>Proyecto</a:t>
            </a:r>
            <a:r>
              <a:rPr lang="es"/>
              <a:t>. JS</a:t>
            </a:r>
            <a:endParaRPr/>
          </a:p>
        </p:txBody>
      </p:sp>
      <p:sp>
        <p:nvSpPr>
          <p:cNvPr id="441" name="Google Shape;441;p66"/>
          <p:cNvSpPr txBox="1"/>
          <p:nvPr/>
        </p:nvSpPr>
        <p:spPr>
          <a:xfrm>
            <a:off x="2683575" y="2812475"/>
            <a:ext cx="5438700" cy="930000"/>
          </a:xfrm>
          <a:prstGeom prst="rect">
            <a:avLst/>
          </a:prstGeom>
          <a:noFill/>
          <a:ln>
            <a:noFill/>
          </a:ln>
        </p:spPr>
        <p:txBody>
          <a:bodyPr spcFirstLastPara="1" wrap="square" lIns="91425" tIns="91425" rIns="91425" bIns="91425" anchor="t" anchorCtr="0">
            <a:noAutofit/>
          </a:bodyPr>
          <a:lstStyle/>
          <a:p>
            <a:pPr marL="457200" marR="0" lvl="0" indent="-317500" algn="l" defTabSz="914400" rtl="0" eaLnBrk="1" fontAlgn="auto" latinLnBrk="0" hangingPunct="1">
              <a:lnSpc>
                <a:spcPct val="100000"/>
              </a:lnSpc>
              <a:spcBef>
                <a:spcPts val="0"/>
              </a:spcBef>
              <a:spcAft>
                <a:spcPts val="0"/>
              </a:spcAft>
              <a:buClr>
                <a:srgbClr val="FFFFFF"/>
              </a:buClr>
              <a:buSzPts val="1400"/>
              <a:buFont typeface="Arial"/>
              <a:buChar char="●"/>
              <a:tabLst/>
              <a:defRPr/>
            </a:pPr>
            <a:r>
              <a:rPr kumimoji="0" lang="es" sz="1400" b="0" i="0" u="none" strike="noStrike" kern="0" cap="none" spc="0" normalizeH="0" baseline="0" noProof="0">
                <a:ln>
                  <a:noFill/>
                </a:ln>
                <a:solidFill>
                  <a:srgbClr val="FFFFFF"/>
                </a:solidFill>
                <a:effectLst/>
                <a:uLnTx/>
                <a:uFillTx/>
                <a:latin typeface="Arial"/>
                <a:cs typeface="Arial"/>
                <a:sym typeface="Arial"/>
              </a:rPr>
              <a:t>Revisión de detalles pendientes</a:t>
            </a:r>
            <a:endParaRPr kumimoji="0" sz="1400" b="0" i="0" u="none" strike="noStrike" kern="0" cap="none" spc="0" normalizeH="0" baseline="0" noProof="0">
              <a:ln>
                <a:noFill/>
              </a:ln>
              <a:solidFill>
                <a:srgbClr val="FFFFFF"/>
              </a:solidFill>
              <a:effectLst/>
              <a:uLnTx/>
              <a:uFillTx/>
              <a:latin typeface="Arial"/>
              <a:cs typeface="Arial"/>
              <a:sym typeface="Arial"/>
            </a:endParaRPr>
          </a:p>
          <a:p>
            <a:pPr marL="457200" marR="0" lvl="0" indent="-317500" algn="l" defTabSz="914400" rtl="0" eaLnBrk="1" fontAlgn="auto" latinLnBrk="0" hangingPunct="1">
              <a:lnSpc>
                <a:spcPct val="100000"/>
              </a:lnSpc>
              <a:spcBef>
                <a:spcPts val="0"/>
              </a:spcBef>
              <a:spcAft>
                <a:spcPts val="0"/>
              </a:spcAft>
              <a:buClr>
                <a:srgbClr val="FFFFFF"/>
              </a:buClr>
              <a:buSzPts val="1400"/>
              <a:buFont typeface="Arial"/>
              <a:buChar char="●"/>
              <a:tabLst/>
              <a:defRPr/>
            </a:pPr>
            <a:r>
              <a:rPr kumimoji="0" lang="es" sz="1400" b="0" i="0" u="none" strike="noStrike" kern="0" cap="none" spc="0" normalizeH="0" baseline="0" noProof="0">
                <a:ln>
                  <a:noFill/>
                </a:ln>
                <a:solidFill>
                  <a:srgbClr val="FFFFFF"/>
                </a:solidFill>
                <a:effectLst/>
                <a:uLnTx/>
                <a:uFillTx/>
                <a:latin typeface="Arial"/>
                <a:cs typeface="Arial"/>
                <a:sym typeface="Arial"/>
              </a:rPr>
              <a:t>Añadimos JS al proyecto</a:t>
            </a:r>
            <a:endParaRPr kumimoji="0" sz="1400" b="0" i="0" u="none" strike="noStrike" kern="0" cap="none" spc="0" normalizeH="0" baseline="0" noProof="0">
              <a:ln>
                <a:noFill/>
              </a:ln>
              <a:solidFill>
                <a:srgbClr val="FFFFFF"/>
              </a:solidFill>
              <a:effectLst/>
              <a:uLnTx/>
              <a:uFillTx/>
              <a:latin typeface="Arial"/>
              <a:cs typeface="Arial"/>
              <a:sym typeface="Arial"/>
            </a:endParaRPr>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Shape 451"/>
        <p:cNvGrpSpPr/>
        <p:nvPr/>
      </p:nvGrpSpPr>
      <p:grpSpPr>
        <a:xfrm>
          <a:off x="0" y="0"/>
          <a:ext cx="0" cy="0"/>
          <a:chOff x="0" y="0"/>
          <a:chExt cx="0" cy="0"/>
        </a:xfrm>
      </p:grpSpPr>
      <p:sp>
        <p:nvSpPr>
          <p:cNvPr id="452" name="Google Shape;452;p68"/>
          <p:cNvSpPr txBox="1">
            <a:spLocks noGrp="1"/>
          </p:cNvSpPr>
          <p:nvPr>
            <p:ph type="title"/>
          </p:nvPr>
        </p:nvSpPr>
        <p:spPr>
          <a:xfrm>
            <a:off x="1314450" y="2028825"/>
            <a:ext cx="7472400" cy="818700"/>
          </a:xfrm>
          <a:prstGeom prst="rect">
            <a:avLst/>
          </a:prstGeom>
          <a:solidFill>
            <a:srgbClr val="D35400"/>
          </a:solidFill>
        </p:spPr>
        <p:txBody>
          <a:bodyPr spcFirstLastPara="1" wrap="square" lIns="51425" tIns="51425" rIns="51425" bIns="51425" anchor="ctr" anchorCtr="0">
            <a:noAutofit/>
          </a:bodyPr>
          <a:lstStyle/>
          <a:p>
            <a:pPr marL="0" lvl="0" indent="0" algn="l" rtl="0">
              <a:spcBef>
                <a:spcPts val="0"/>
              </a:spcBef>
              <a:spcAft>
                <a:spcPts val="0"/>
              </a:spcAft>
              <a:buNone/>
            </a:pPr>
            <a:r>
              <a:rPr lang="es" sz="4800" b="1">
                <a:solidFill>
                  <a:srgbClr val="F39C12"/>
                </a:solidFill>
              </a:rPr>
              <a:t>Eventos en JavaScript</a:t>
            </a:r>
            <a:endParaRPr sz="4800" b="1">
              <a:solidFill>
                <a:srgbClr val="F39C12"/>
              </a:solidFill>
            </a:endParaRPr>
          </a:p>
        </p:txBody>
      </p:sp>
      <p:sp>
        <p:nvSpPr>
          <p:cNvPr id="453" name="Google Shape;453;p68"/>
          <p:cNvSpPr txBox="1">
            <a:spLocks noGrp="1"/>
          </p:cNvSpPr>
          <p:nvPr>
            <p:ph type="body" idx="1"/>
          </p:nvPr>
        </p:nvSpPr>
        <p:spPr>
          <a:xfrm>
            <a:off x="1314450" y="3625726"/>
            <a:ext cx="7472400" cy="6606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endParaRPr/>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69"/>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Eventos en el navegador</a:t>
            </a:r>
            <a:endParaRPr/>
          </a:p>
        </p:txBody>
      </p:sp>
      <p:sp>
        <p:nvSpPr>
          <p:cNvPr id="459" name="Google Shape;459;p69"/>
          <p:cNvSpPr txBox="1">
            <a:spLocks noGrp="1"/>
          </p:cNvSpPr>
          <p:nvPr>
            <p:ph type="body" idx="1"/>
          </p:nvPr>
        </p:nvSpPr>
        <p:spPr>
          <a:xfrm>
            <a:off x="945225" y="801600"/>
            <a:ext cx="3091200" cy="3540300"/>
          </a:xfrm>
          <a:prstGeom prst="rect">
            <a:avLst/>
          </a:prstGeom>
        </p:spPr>
        <p:txBody>
          <a:bodyPr spcFirstLastPara="1" wrap="square" lIns="51425" tIns="51425" rIns="51425" bIns="51425" anchor="t" anchorCtr="0">
            <a:noAutofit/>
          </a:bodyPr>
          <a:lstStyle/>
          <a:p>
            <a:pPr marL="457200" lvl="0" indent="-317500" algn="l" rtl="0">
              <a:spcBef>
                <a:spcPts val="0"/>
              </a:spcBef>
              <a:spcAft>
                <a:spcPts val="0"/>
              </a:spcAft>
              <a:buSzPts val="1400"/>
              <a:buChar char="●"/>
            </a:pPr>
            <a:r>
              <a:rPr lang="es" sz="1400"/>
              <a:t>Resource Events</a:t>
            </a:r>
            <a:endParaRPr sz="1400"/>
          </a:p>
          <a:p>
            <a:pPr marL="457200" lvl="0" indent="-317500" algn="l" rtl="0">
              <a:spcBef>
                <a:spcPts val="0"/>
              </a:spcBef>
              <a:spcAft>
                <a:spcPts val="0"/>
              </a:spcAft>
              <a:buSzPts val="1400"/>
              <a:buChar char="●"/>
            </a:pPr>
            <a:r>
              <a:rPr lang="es" sz="1400"/>
              <a:t>Network Events</a:t>
            </a:r>
            <a:endParaRPr sz="1400"/>
          </a:p>
          <a:p>
            <a:pPr marL="457200" lvl="0" indent="-317500" algn="l" rtl="0">
              <a:spcBef>
                <a:spcPts val="0"/>
              </a:spcBef>
              <a:spcAft>
                <a:spcPts val="0"/>
              </a:spcAft>
              <a:buSzPts val="1400"/>
              <a:buFont typeface="Helvetica Neue"/>
              <a:buChar char="●"/>
            </a:pPr>
            <a:r>
              <a:rPr lang="es" sz="1400" b="1">
                <a:latin typeface="Helvetica Neue"/>
                <a:ea typeface="Helvetica Neue"/>
                <a:cs typeface="Helvetica Neue"/>
                <a:sym typeface="Helvetica Neue"/>
              </a:rPr>
              <a:t>Focus Events</a:t>
            </a:r>
            <a:endParaRPr sz="1400" b="1">
              <a:latin typeface="Helvetica Neue"/>
              <a:ea typeface="Helvetica Neue"/>
              <a:cs typeface="Helvetica Neue"/>
              <a:sym typeface="Helvetica Neue"/>
            </a:endParaRPr>
          </a:p>
          <a:p>
            <a:pPr marL="457200" lvl="0" indent="-317500" algn="l" rtl="0">
              <a:spcBef>
                <a:spcPts val="0"/>
              </a:spcBef>
              <a:spcAft>
                <a:spcPts val="0"/>
              </a:spcAft>
              <a:buSzPts val="1400"/>
              <a:buChar char="●"/>
            </a:pPr>
            <a:r>
              <a:rPr lang="es" sz="1400"/>
              <a:t>Websocket Events</a:t>
            </a:r>
            <a:endParaRPr sz="1400"/>
          </a:p>
          <a:p>
            <a:pPr marL="457200" lvl="0" indent="-317500" algn="l" rtl="0">
              <a:spcBef>
                <a:spcPts val="0"/>
              </a:spcBef>
              <a:spcAft>
                <a:spcPts val="0"/>
              </a:spcAft>
              <a:buSzPts val="1400"/>
              <a:buChar char="●"/>
            </a:pPr>
            <a:r>
              <a:rPr lang="es" sz="1400"/>
              <a:t>Session History Events</a:t>
            </a:r>
            <a:endParaRPr sz="1400"/>
          </a:p>
          <a:p>
            <a:pPr marL="457200" lvl="0" indent="-317500" algn="l" rtl="0">
              <a:spcBef>
                <a:spcPts val="0"/>
              </a:spcBef>
              <a:spcAft>
                <a:spcPts val="0"/>
              </a:spcAft>
              <a:buSzPts val="1400"/>
              <a:buChar char="●"/>
            </a:pPr>
            <a:r>
              <a:rPr lang="es" sz="1400"/>
              <a:t>CSS Animation Events</a:t>
            </a:r>
            <a:endParaRPr sz="1400"/>
          </a:p>
          <a:p>
            <a:pPr marL="457200" lvl="0" indent="-317500" algn="l" rtl="0">
              <a:spcBef>
                <a:spcPts val="0"/>
              </a:spcBef>
              <a:spcAft>
                <a:spcPts val="0"/>
              </a:spcAft>
              <a:buSzPts val="1400"/>
              <a:buChar char="●"/>
            </a:pPr>
            <a:r>
              <a:rPr lang="es" sz="1400"/>
              <a:t>CSS Transition Events</a:t>
            </a:r>
            <a:endParaRPr sz="1400"/>
          </a:p>
          <a:p>
            <a:pPr marL="457200" lvl="0" indent="-317500" algn="l" rtl="0">
              <a:spcBef>
                <a:spcPts val="0"/>
              </a:spcBef>
              <a:spcAft>
                <a:spcPts val="0"/>
              </a:spcAft>
              <a:buSzPts val="1400"/>
              <a:buFont typeface="Helvetica Neue"/>
              <a:buChar char="●"/>
            </a:pPr>
            <a:r>
              <a:rPr lang="es" sz="1400" b="1">
                <a:latin typeface="Helvetica Neue"/>
                <a:ea typeface="Helvetica Neue"/>
                <a:cs typeface="Helvetica Neue"/>
                <a:sym typeface="Helvetica Neue"/>
              </a:rPr>
              <a:t>Form Events</a:t>
            </a:r>
            <a:endParaRPr sz="1400" b="1">
              <a:latin typeface="Helvetica Neue"/>
              <a:ea typeface="Helvetica Neue"/>
              <a:cs typeface="Helvetica Neue"/>
              <a:sym typeface="Helvetica Neue"/>
            </a:endParaRPr>
          </a:p>
          <a:p>
            <a:pPr marL="457200" lvl="0" indent="-317500" algn="l" rtl="0">
              <a:spcBef>
                <a:spcPts val="0"/>
              </a:spcBef>
              <a:spcAft>
                <a:spcPts val="0"/>
              </a:spcAft>
              <a:buSzPts val="1400"/>
              <a:buChar char="●"/>
            </a:pPr>
            <a:r>
              <a:rPr lang="es" sz="1400"/>
              <a:t>Text Composition Events</a:t>
            </a:r>
            <a:endParaRPr sz="1400"/>
          </a:p>
          <a:p>
            <a:pPr marL="457200" lvl="0" indent="-317500" algn="l" rtl="0">
              <a:spcBef>
                <a:spcPts val="0"/>
              </a:spcBef>
              <a:spcAft>
                <a:spcPts val="0"/>
              </a:spcAft>
              <a:buSzPts val="1400"/>
              <a:buFont typeface="Helvetica Neue"/>
              <a:buChar char="●"/>
            </a:pPr>
            <a:r>
              <a:rPr lang="es" sz="1400" b="1">
                <a:latin typeface="Helvetica Neue"/>
                <a:ea typeface="Helvetica Neue"/>
                <a:cs typeface="Helvetica Neue"/>
                <a:sym typeface="Helvetica Neue"/>
              </a:rPr>
              <a:t>View Events</a:t>
            </a:r>
            <a:endParaRPr sz="1400" b="1">
              <a:latin typeface="Helvetica Neue"/>
              <a:ea typeface="Helvetica Neue"/>
              <a:cs typeface="Helvetica Neue"/>
              <a:sym typeface="Helvetica Neue"/>
            </a:endParaRPr>
          </a:p>
          <a:p>
            <a:pPr marL="457200" lvl="0" indent="-317500" algn="l" rtl="0">
              <a:spcBef>
                <a:spcPts val="0"/>
              </a:spcBef>
              <a:spcAft>
                <a:spcPts val="0"/>
              </a:spcAft>
              <a:buSzPts val="1400"/>
              <a:buChar char="●"/>
            </a:pPr>
            <a:r>
              <a:rPr lang="es" sz="1400"/>
              <a:t>Clipboard Events</a:t>
            </a:r>
            <a:endParaRPr sz="1400"/>
          </a:p>
          <a:p>
            <a:pPr marL="457200" lvl="0" indent="-317500" algn="l" rtl="0">
              <a:spcBef>
                <a:spcPts val="0"/>
              </a:spcBef>
              <a:spcAft>
                <a:spcPts val="0"/>
              </a:spcAft>
              <a:buSzPts val="1400"/>
              <a:buFont typeface="Helvetica Neue"/>
              <a:buChar char="●"/>
            </a:pPr>
            <a:r>
              <a:rPr lang="es" sz="1400" b="1">
                <a:latin typeface="Helvetica Neue"/>
                <a:ea typeface="Helvetica Neue"/>
                <a:cs typeface="Helvetica Neue"/>
                <a:sym typeface="Helvetica Neue"/>
              </a:rPr>
              <a:t>Keyboard Events</a:t>
            </a:r>
            <a:endParaRPr sz="1400" b="1">
              <a:latin typeface="Helvetica Neue"/>
              <a:ea typeface="Helvetica Neue"/>
              <a:cs typeface="Helvetica Neue"/>
              <a:sym typeface="Helvetica Neue"/>
            </a:endParaRPr>
          </a:p>
          <a:p>
            <a:pPr marL="457200" lvl="0" indent="-317500" algn="l" rtl="0">
              <a:spcBef>
                <a:spcPts val="0"/>
              </a:spcBef>
              <a:spcAft>
                <a:spcPts val="0"/>
              </a:spcAft>
              <a:buSzPts val="1400"/>
              <a:buFont typeface="Helvetica Neue"/>
              <a:buChar char="●"/>
            </a:pPr>
            <a:r>
              <a:rPr lang="es" sz="1400" b="1">
                <a:latin typeface="Helvetica Neue"/>
                <a:ea typeface="Helvetica Neue"/>
                <a:cs typeface="Helvetica Neue"/>
                <a:sym typeface="Helvetica Neue"/>
              </a:rPr>
              <a:t>Mouse Events</a:t>
            </a:r>
            <a:endParaRPr sz="1400" b="1">
              <a:latin typeface="Helvetica Neue"/>
              <a:ea typeface="Helvetica Neue"/>
              <a:cs typeface="Helvetica Neue"/>
              <a:sym typeface="Helvetica Neue"/>
            </a:endParaRPr>
          </a:p>
          <a:p>
            <a:pPr marL="457200" lvl="0" indent="-317500" algn="l" rtl="0">
              <a:spcBef>
                <a:spcPts val="0"/>
              </a:spcBef>
              <a:spcAft>
                <a:spcPts val="0"/>
              </a:spcAft>
              <a:buSzPts val="1400"/>
              <a:buChar char="●"/>
            </a:pPr>
            <a:r>
              <a:rPr lang="es" sz="1400"/>
              <a:t>Drag &amp; Drop Events</a:t>
            </a:r>
            <a:endParaRPr sz="1400"/>
          </a:p>
          <a:p>
            <a:pPr marL="457200" lvl="0" indent="-317500" algn="l" rtl="0">
              <a:spcBef>
                <a:spcPts val="0"/>
              </a:spcBef>
              <a:spcAft>
                <a:spcPts val="0"/>
              </a:spcAft>
              <a:buSzPts val="1400"/>
              <a:buChar char="●"/>
            </a:pPr>
            <a:r>
              <a:rPr lang="es" sz="1400"/>
              <a:t>Media Events</a:t>
            </a:r>
            <a:endParaRPr sz="1400"/>
          </a:p>
          <a:p>
            <a:pPr marL="457200" lvl="0" indent="-317500" algn="l" rtl="0">
              <a:spcBef>
                <a:spcPts val="0"/>
              </a:spcBef>
              <a:spcAft>
                <a:spcPts val="0"/>
              </a:spcAft>
              <a:buSzPts val="1400"/>
              <a:buChar char="●"/>
            </a:pPr>
            <a:r>
              <a:rPr lang="es" sz="1400"/>
              <a:t>Progress Events</a:t>
            </a:r>
            <a:endParaRPr sz="1400"/>
          </a:p>
        </p:txBody>
      </p:sp>
      <p:pic>
        <p:nvPicPr>
          <p:cNvPr id="460" name="Google Shape;460;p69"/>
          <p:cNvPicPr preferRelativeResize="0"/>
          <p:nvPr/>
        </p:nvPicPr>
        <p:blipFill>
          <a:blip r:embed="rId3">
            <a:alphaModFix/>
          </a:blip>
          <a:stretch>
            <a:fillRect/>
          </a:stretch>
        </p:blipFill>
        <p:spPr>
          <a:xfrm>
            <a:off x="5030675" y="595225"/>
            <a:ext cx="3644251" cy="2603600"/>
          </a:xfrm>
          <a:prstGeom prst="rect">
            <a:avLst/>
          </a:prstGeom>
          <a:noFill/>
          <a:ln>
            <a:noFill/>
          </a:ln>
        </p:spPr>
      </p:pic>
      <p:sp>
        <p:nvSpPr>
          <p:cNvPr id="461" name="Google Shape;461;p69"/>
          <p:cNvSpPr txBox="1"/>
          <p:nvPr/>
        </p:nvSpPr>
        <p:spPr>
          <a:xfrm>
            <a:off x="5097450" y="3512900"/>
            <a:ext cx="2512200" cy="7128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15000"/>
              </a:lnSpc>
              <a:spcBef>
                <a:spcPts val="0"/>
              </a:spcBef>
              <a:spcAft>
                <a:spcPts val="0"/>
              </a:spcAft>
              <a:buClr>
                <a:srgbClr val="000000"/>
              </a:buClr>
              <a:buSzTx/>
              <a:buFont typeface="Arial"/>
              <a:buNone/>
              <a:tabLst/>
              <a:defRPr/>
            </a:pPr>
            <a:r>
              <a:rPr kumimoji="0" lang="es" sz="1400" b="0" i="0" u="sng" strike="noStrike" kern="0" cap="none" spc="0" normalizeH="0" baseline="0" noProof="0">
                <a:ln>
                  <a:noFill/>
                </a:ln>
                <a:solidFill>
                  <a:srgbClr val="0000FF"/>
                </a:solidFill>
                <a:effectLst/>
                <a:uLnTx/>
                <a:uFillTx/>
                <a:latin typeface="Arial"/>
                <a:cs typeface="Arial"/>
                <a:sym typeface="Arial"/>
                <a:hlinkClick r:id="rId4"/>
              </a:rPr>
              <a:t>https://developer.mozilla.org/en-US/docs/Web/Events</a:t>
            </a:r>
            <a:endParaRPr kumimoji="0" sz="1400" b="0" i="0" u="sng" strike="noStrike" kern="0" cap="none" spc="0" normalizeH="0" baseline="0" noProof="0">
              <a:ln>
                <a:noFill/>
              </a:ln>
              <a:solidFill>
                <a:srgbClr val="0000FF"/>
              </a:solidFill>
              <a:effectLst/>
              <a:uLnTx/>
              <a:uFillTx/>
              <a:latin typeface="Arial"/>
              <a:cs typeface="Arial"/>
              <a:sym typeface="Arial"/>
              <a:hlinkClick r:id="rId4"/>
            </a:endParaRPr>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p70"/>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Eventos frecuentes</a:t>
            </a:r>
            <a:endParaRPr/>
          </a:p>
        </p:txBody>
      </p:sp>
      <p:sp>
        <p:nvSpPr>
          <p:cNvPr id="467" name="Google Shape;467;p70"/>
          <p:cNvSpPr txBox="1">
            <a:spLocks noGrp="1"/>
          </p:cNvSpPr>
          <p:nvPr>
            <p:ph type="body" idx="1"/>
          </p:nvPr>
        </p:nvSpPr>
        <p:spPr>
          <a:xfrm>
            <a:off x="1599475" y="791550"/>
            <a:ext cx="4168200" cy="3560400"/>
          </a:xfrm>
          <a:prstGeom prst="rect">
            <a:avLst/>
          </a:prstGeom>
        </p:spPr>
        <p:txBody>
          <a:bodyPr spcFirstLastPara="1" wrap="square" lIns="51425" tIns="51425" rIns="51425" bIns="51425" anchor="t" anchorCtr="0">
            <a:noAutofit/>
          </a:bodyPr>
          <a:lstStyle/>
          <a:p>
            <a:pPr marL="457200" lvl="0" indent="-355600" algn="l" rtl="0">
              <a:spcBef>
                <a:spcPts val="0"/>
              </a:spcBef>
              <a:spcAft>
                <a:spcPts val="0"/>
              </a:spcAft>
              <a:buSzPts val="2000"/>
              <a:buChar char="●"/>
            </a:pPr>
            <a:r>
              <a:rPr lang="es"/>
              <a:t>Mouse Events</a:t>
            </a:r>
            <a:endParaRPr/>
          </a:p>
          <a:p>
            <a:pPr marL="914400" lvl="1" indent="-323850" algn="l" rtl="0">
              <a:spcBef>
                <a:spcPts val="0"/>
              </a:spcBef>
              <a:spcAft>
                <a:spcPts val="0"/>
              </a:spcAft>
              <a:buSzPts val="1500"/>
              <a:buChar char="○"/>
            </a:pPr>
            <a:r>
              <a:rPr lang="es"/>
              <a:t>mouseenter	/ mouseleave</a:t>
            </a:r>
            <a:endParaRPr/>
          </a:p>
          <a:p>
            <a:pPr marL="914400" lvl="1" indent="-323850" algn="l" rtl="0">
              <a:spcBef>
                <a:spcPts val="0"/>
              </a:spcBef>
              <a:spcAft>
                <a:spcPts val="0"/>
              </a:spcAft>
              <a:buSzPts val="1500"/>
              <a:buChar char="○"/>
            </a:pPr>
            <a:r>
              <a:rPr lang="es"/>
              <a:t>mouseover / mouseout</a:t>
            </a:r>
            <a:endParaRPr/>
          </a:p>
          <a:p>
            <a:pPr marL="914400" lvl="1" indent="-323850" algn="l" rtl="0">
              <a:spcBef>
                <a:spcPts val="0"/>
              </a:spcBef>
              <a:spcAft>
                <a:spcPts val="0"/>
              </a:spcAft>
              <a:buSzPts val="1500"/>
              <a:buChar char="○"/>
            </a:pPr>
            <a:r>
              <a:rPr lang="es"/>
              <a:t>click / dblclick</a:t>
            </a:r>
            <a:endParaRPr/>
          </a:p>
          <a:p>
            <a:pPr marL="914400" lvl="1" indent="-323850" algn="l" rtl="0">
              <a:spcBef>
                <a:spcPts val="0"/>
              </a:spcBef>
              <a:spcAft>
                <a:spcPts val="0"/>
              </a:spcAft>
              <a:buSzPts val="1500"/>
              <a:buChar char="○"/>
            </a:pPr>
            <a:r>
              <a:rPr lang="es"/>
              <a:t>select</a:t>
            </a:r>
            <a:endParaRPr/>
          </a:p>
          <a:p>
            <a:pPr marL="457200" lvl="0" indent="-355600" algn="l" rtl="0">
              <a:spcBef>
                <a:spcPts val="0"/>
              </a:spcBef>
              <a:spcAft>
                <a:spcPts val="0"/>
              </a:spcAft>
              <a:buSzPts val="2000"/>
              <a:buChar char="●"/>
            </a:pPr>
            <a:r>
              <a:rPr lang="es"/>
              <a:t>View Events</a:t>
            </a:r>
            <a:endParaRPr/>
          </a:p>
          <a:p>
            <a:pPr marL="914400" lvl="1" indent="-323850" algn="l" rtl="0">
              <a:spcBef>
                <a:spcPts val="0"/>
              </a:spcBef>
              <a:spcAft>
                <a:spcPts val="0"/>
              </a:spcAft>
              <a:buSzPts val="1500"/>
              <a:buChar char="○"/>
            </a:pPr>
            <a:r>
              <a:rPr lang="es"/>
              <a:t>scroll</a:t>
            </a:r>
            <a:endParaRPr/>
          </a:p>
          <a:p>
            <a:pPr marL="457200" lvl="0" indent="-355600" algn="l" rtl="0">
              <a:spcBef>
                <a:spcPts val="0"/>
              </a:spcBef>
              <a:spcAft>
                <a:spcPts val="0"/>
              </a:spcAft>
              <a:buSzPts val="2000"/>
              <a:buChar char="●"/>
            </a:pPr>
            <a:r>
              <a:rPr lang="es"/>
              <a:t>Focus / Form … Events</a:t>
            </a:r>
            <a:endParaRPr/>
          </a:p>
          <a:p>
            <a:pPr marL="914400" lvl="1" indent="-323850" algn="l" rtl="0">
              <a:spcBef>
                <a:spcPts val="0"/>
              </a:spcBef>
              <a:spcAft>
                <a:spcPts val="0"/>
              </a:spcAft>
              <a:buSzPts val="1500"/>
              <a:buChar char="○"/>
            </a:pPr>
            <a:r>
              <a:rPr lang="es"/>
              <a:t>focus / blur</a:t>
            </a:r>
            <a:endParaRPr/>
          </a:p>
          <a:p>
            <a:pPr marL="914400" lvl="1" indent="-323850" algn="l" rtl="0">
              <a:spcBef>
                <a:spcPts val="0"/>
              </a:spcBef>
              <a:spcAft>
                <a:spcPts val="0"/>
              </a:spcAft>
              <a:buSzPts val="1500"/>
              <a:buChar char="○"/>
            </a:pPr>
            <a:r>
              <a:rPr lang="es"/>
              <a:t>reset / submit</a:t>
            </a:r>
            <a:endParaRPr/>
          </a:p>
          <a:p>
            <a:pPr marL="914400" lvl="1" indent="-323850" algn="l" rtl="0">
              <a:spcBef>
                <a:spcPts val="0"/>
              </a:spcBef>
              <a:spcAft>
                <a:spcPts val="0"/>
              </a:spcAft>
              <a:buSzPts val="1500"/>
              <a:buChar char="○"/>
            </a:pPr>
            <a:r>
              <a:rPr lang="es"/>
              <a:t>change / input</a:t>
            </a:r>
            <a:endParaRPr/>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Shape 471"/>
        <p:cNvGrpSpPr/>
        <p:nvPr/>
      </p:nvGrpSpPr>
      <p:grpSpPr>
        <a:xfrm>
          <a:off x="0" y="0"/>
          <a:ext cx="0" cy="0"/>
          <a:chOff x="0" y="0"/>
          <a:chExt cx="0" cy="0"/>
        </a:xfrm>
      </p:grpSpPr>
      <p:sp>
        <p:nvSpPr>
          <p:cNvPr id="472" name="Google Shape;472;p71"/>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Respuesta a Eventos</a:t>
            </a:r>
            <a:endParaRPr/>
          </a:p>
        </p:txBody>
      </p:sp>
      <p:sp>
        <p:nvSpPr>
          <p:cNvPr id="473" name="Google Shape;473;p71"/>
          <p:cNvSpPr txBox="1">
            <a:spLocks noGrp="1"/>
          </p:cNvSpPr>
          <p:nvPr>
            <p:ph type="body" idx="1"/>
          </p:nvPr>
        </p:nvSpPr>
        <p:spPr>
          <a:xfrm>
            <a:off x="592925" y="785828"/>
            <a:ext cx="7836600" cy="3026400"/>
          </a:xfrm>
          <a:prstGeom prst="rect">
            <a:avLst/>
          </a:prstGeom>
        </p:spPr>
        <p:txBody>
          <a:bodyPr spcFirstLastPara="1" wrap="square" lIns="51425" tIns="51425" rIns="51425" bIns="51425" anchor="t" anchorCtr="0">
            <a:noAutofit/>
          </a:bodyPr>
          <a:lstStyle/>
          <a:p>
            <a:pPr marL="457200" lvl="0" indent="-355600" algn="l" rtl="0">
              <a:spcBef>
                <a:spcPts val="0"/>
              </a:spcBef>
              <a:spcAft>
                <a:spcPts val="0"/>
              </a:spcAft>
              <a:buSzPts val="2000"/>
              <a:buChar char="●"/>
            </a:pPr>
            <a:r>
              <a:rPr lang="es"/>
              <a:t>Eventos en línea: los atributos HTML on&lt;evento&gt;</a:t>
            </a:r>
            <a:br>
              <a:rPr lang="es"/>
            </a:br>
            <a:r>
              <a:rPr lang="es"/>
              <a:t>mala práctica si es fuera de un determinado framework.</a:t>
            </a:r>
            <a:endParaRPr/>
          </a:p>
          <a:p>
            <a:pPr marL="0" lvl="0" indent="0" algn="l" rtl="0">
              <a:spcBef>
                <a:spcPts val="0"/>
              </a:spcBef>
              <a:spcAft>
                <a:spcPts val="0"/>
              </a:spcAft>
              <a:buNone/>
            </a:pPr>
            <a:endParaRPr/>
          </a:p>
          <a:p>
            <a:pPr marL="457200" lvl="0" indent="-355600" algn="l" rtl="0">
              <a:spcBef>
                <a:spcPts val="0"/>
              </a:spcBef>
              <a:spcAft>
                <a:spcPts val="0"/>
              </a:spcAft>
              <a:buSzPts val="2000"/>
              <a:buChar char="●"/>
            </a:pPr>
            <a:r>
              <a:rPr lang="es"/>
              <a:t>Manejadores semánticos o event handlers:</a:t>
            </a:r>
            <a:br>
              <a:rPr lang="es"/>
            </a:br>
            <a:r>
              <a:rPr lang="es"/>
              <a:t>las propiedades on&lt;evento&gt; de los nodos del DOM</a:t>
            </a:r>
            <a:endParaRPr/>
          </a:p>
          <a:p>
            <a:pPr marL="0" lvl="0" indent="0" algn="l" rtl="0">
              <a:spcBef>
                <a:spcPts val="0"/>
              </a:spcBef>
              <a:spcAft>
                <a:spcPts val="0"/>
              </a:spcAft>
              <a:buNone/>
            </a:pPr>
            <a:endParaRPr/>
          </a:p>
          <a:p>
            <a:pPr marL="457200" lvl="0" indent="-355600" algn="l" rtl="0">
              <a:spcBef>
                <a:spcPts val="0"/>
              </a:spcBef>
              <a:spcAft>
                <a:spcPts val="0"/>
              </a:spcAft>
              <a:buSzPts val="2000"/>
              <a:buChar char="●"/>
            </a:pPr>
            <a:r>
              <a:rPr lang="es"/>
              <a:t>Event Listener: buena práctica.</a:t>
            </a:r>
            <a:endParaRPr/>
          </a:p>
          <a:p>
            <a:pPr marL="914400" lvl="1" indent="-323850" algn="l" rtl="0">
              <a:spcBef>
                <a:spcPts val="0"/>
              </a:spcBef>
              <a:spcAft>
                <a:spcPts val="0"/>
              </a:spcAft>
              <a:buSzPts val="1500"/>
              <a:buChar char="○"/>
            </a:pPr>
            <a:r>
              <a:rPr lang="es"/>
              <a:t>addEventListener()</a:t>
            </a:r>
            <a:endParaRPr/>
          </a:p>
          <a:p>
            <a:pPr marL="914400" lvl="1" indent="-323850" algn="l" rtl="0">
              <a:spcBef>
                <a:spcPts val="0"/>
              </a:spcBef>
              <a:spcAft>
                <a:spcPts val="0"/>
              </a:spcAft>
              <a:buSzPts val="1500"/>
              <a:buChar char="○"/>
            </a:pPr>
            <a:r>
              <a:rPr lang="es"/>
              <a:t>removeEventListener()</a:t>
            </a:r>
            <a:endParaRPr/>
          </a:p>
          <a:p>
            <a:pPr marL="0" lvl="0" indent="0" algn="l" rtl="0">
              <a:spcBef>
                <a:spcPts val="0"/>
              </a:spcBef>
              <a:spcAft>
                <a:spcPts val="0"/>
              </a:spcAft>
              <a:buNone/>
            </a:pPr>
            <a:endParaRPr/>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478" name="Google Shape;478;p72"/>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Objeto Event</a:t>
            </a:r>
            <a:endParaRPr/>
          </a:p>
        </p:txBody>
      </p:sp>
      <p:sp>
        <p:nvSpPr>
          <p:cNvPr id="479" name="Google Shape;479;p72"/>
          <p:cNvSpPr txBox="1">
            <a:spLocks noGrp="1"/>
          </p:cNvSpPr>
          <p:nvPr>
            <p:ph type="body" idx="1"/>
          </p:nvPr>
        </p:nvSpPr>
        <p:spPr>
          <a:xfrm>
            <a:off x="592925" y="785826"/>
            <a:ext cx="7836600" cy="2921100"/>
          </a:xfrm>
          <a:prstGeom prst="rect">
            <a:avLst/>
          </a:prstGeom>
        </p:spPr>
        <p:txBody>
          <a:bodyPr spcFirstLastPara="1" wrap="square" lIns="51425" tIns="51425" rIns="51425" bIns="51425" anchor="t" anchorCtr="0">
            <a:noAutofit/>
          </a:bodyPr>
          <a:lstStyle/>
          <a:p>
            <a:pPr marL="457200" lvl="0" indent="-355600" algn="l" rtl="0">
              <a:spcBef>
                <a:spcPts val="0"/>
              </a:spcBef>
              <a:spcAft>
                <a:spcPts val="0"/>
              </a:spcAft>
              <a:buSzPts val="2000"/>
              <a:buChar char="●"/>
            </a:pPr>
            <a:r>
              <a:rPr lang="es"/>
              <a:t>currentTarget, target: elemento que desencadena el evento</a:t>
            </a:r>
            <a:endParaRPr/>
          </a:p>
          <a:p>
            <a:pPr marL="457200" lvl="0" indent="-355600" algn="l" rtl="0">
              <a:spcBef>
                <a:spcPts val="0"/>
              </a:spcBef>
              <a:spcAft>
                <a:spcPts val="0"/>
              </a:spcAft>
              <a:buSzPts val="2000"/>
              <a:buChar char="●"/>
            </a:pPr>
            <a:r>
              <a:rPr lang="es"/>
              <a:t>type: nombre del evento</a:t>
            </a:r>
            <a:endParaRPr/>
          </a:p>
          <a:p>
            <a:pPr marL="457200" lvl="0" indent="-355600" algn="l" rtl="0">
              <a:spcBef>
                <a:spcPts val="0"/>
              </a:spcBef>
              <a:spcAft>
                <a:spcPts val="0"/>
              </a:spcAft>
              <a:buSzPts val="2000"/>
              <a:buChar char="●"/>
            </a:pPr>
            <a:r>
              <a:rPr lang="es"/>
              <a:t>bubbles</a:t>
            </a:r>
            <a:endParaRPr/>
          </a:p>
          <a:p>
            <a:pPr marL="457200" lvl="0" indent="-355600" algn="l" rtl="0">
              <a:spcBef>
                <a:spcPts val="0"/>
              </a:spcBef>
              <a:spcAft>
                <a:spcPts val="0"/>
              </a:spcAft>
              <a:buSzPts val="2000"/>
              <a:buChar char="●"/>
            </a:pPr>
            <a:r>
              <a:rPr lang="es"/>
              <a:t>cancelable</a:t>
            </a:r>
            <a:endParaRPr/>
          </a:p>
          <a:p>
            <a:pPr marL="457200" lvl="0" indent="-355600" algn="l" rtl="0">
              <a:spcBef>
                <a:spcPts val="0"/>
              </a:spcBef>
              <a:spcAft>
                <a:spcPts val="0"/>
              </a:spcAft>
              <a:buSzPts val="2000"/>
              <a:buChar char="●"/>
            </a:pPr>
            <a:r>
              <a:rPr lang="es"/>
              <a:t>defaultPrevented</a:t>
            </a:r>
            <a:endParaRPr/>
          </a:p>
          <a:p>
            <a:pPr marL="457200" lvl="0" indent="-355600" algn="l" rtl="0">
              <a:spcBef>
                <a:spcPts val="0"/>
              </a:spcBef>
              <a:spcAft>
                <a:spcPts val="0"/>
              </a:spcAft>
              <a:buSzPts val="2000"/>
              <a:buChar char="●"/>
            </a:pPr>
            <a:r>
              <a:rPr lang="es"/>
              <a:t>eventPhase</a:t>
            </a:r>
            <a:endParaRPr/>
          </a:p>
          <a:p>
            <a:pPr marL="457200" lvl="0" indent="-355600" algn="l" rtl="0">
              <a:spcBef>
                <a:spcPts val="0"/>
              </a:spcBef>
              <a:spcAft>
                <a:spcPts val="0"/>
              </a:spcAft>
              <a:buSzPts val="2000"/>
              <a:buChar char="●"/>
            </a:pPr>
            <a:r>
              <a:rPr lang="es"/>
              <a:t>isTrusted</a:t>
            </a:r>
            <a:endParaRPr/>
          </a:p>
          <a:p>
            <a:pPr marL="457200" lvl="0" indent="-355600" algn="l" rtl="0">
              <a:spcBef>
                <a:spcPts val="0"/>
              </a:spcBef>
              <a:spcAft>
                <a:spcPts val="0"/>
              </a:spcAft>
              <a:buSzPts val="2000"/>
              <a:buChar char="●"/>
            </a:pPr>
            <a:r>
              <a:rPr lang="es"/>
              <a:t>timeStamp</a:t>
            </a:r>
            <a:endParaRPr/>
          </a:p>
          <a:p>
            <a:pPr marL="457200" lvl="0" indent="-355600" algn="l" rtl="0">
              <a:spcBef>
                <a:spcPts val="0"/>
              </a:spcBef>
              <a:spcAft>
                <a:spcPts val="0"/>
              </a:spcAft>
              <a:buSzPts val="2000"/>
              <a:buChar char="●"/>
            </a:pPr>
            <a:r>
              <a:rPr lang="es"/>
              <a:t>view</a:t>
            </a:r>
            <a:endParaRPr/>
          </a:p>
        </p:txBody>
      </p:sp>
      <p:sp>
        <p:nvSpPr>
          <p:cNvPr id="480" name="Google Shape;480;p72"/>
          <p:cNvSpPr txBox="1">
            <a:spLocks noGrp="1"/>
          </p:cNvSpPr>
          <p:nvPr>
            <p:ph type="body" idx="1"/>
          </p:nvPr>
        </p:nvSpPr>
        <p:spPr>
          <a:xfrm>
            <a:off x="3407050" y="2443350"/>
            <a:ext cx="4393800" cy="1816200"/>
          </a:xfrm>
          <a:prstGeom prst="rect">
            <a:avLst/>
          </a:prstGeom>
        </p:spPr>
        <p:txBody>
          <a:bodyPr spcFirstLastPara="1" wrap="square" lIns="51425" tIns="51425" rIns="51425" bIns="51425" anchor="t" anchorCtr="0">
            <a:noAutofit/>
          </a:bodyPr>
          <a:lstStyle/>
          <a:p>
            <a:pPr marL="457200" lvl="0" indent="-355600" algn="l" rtl="0">
              <a:spcBef>
                <a:spcPts val="0"/>
              </a:spcBef>
              <a:spcAft>
                <a:spcPts val="0"/>
              </a:spcAft>
              <a:buSzPts val="2000"/>
              <a:buChar char="●"/>
            </a:pPr>
            <a:r>
              <a:rPr lang="es"/>
              <a:t>initEvent()</a:t>
            </a:r>
            <a:endParaRPr/>
          </a:p>
          <a:p>
            <a:pPr marL="457200" lvl="0" indent="-355600" algn="l" rtl="0">
              <a:spcBef>
                <a:spcPts val="0"/>
              </a:spcBef>
              <a:spcAft>
                <a:spcPts val="0"/>
              </a:spcAft>
              <a:buSzPts val="2000"/>
              <a:buChar char="●"/>
            </a:pPr>
            <a:r>
              <a:rPr lang="es"/>
              <a:t>preventDefault():</a:t>
            </a:r>
            <a:br>
              <a:rPr lang="es"/>
            </a:br>
            <a:r>
              <a:rPr lang="es"/>
              <a:t> comportamientos por defecto</a:t>
            </a:r>
            <a:endParaRPr/>
          </a:p>
          <a:p>
            <a:pPr marL="457200" lvl="0" indent="-355600" algn="l" rtl="0">
              <a:spcBef>
                <a:spcPts val="0"/>
              </a:spcBef>
              <a:spcAft>
                <a:spcPts val="0"/>
              </a:spcAft>
              <a:buSzPts val="2000"/>
              <a:buChar char="●"/>
            </a:pPr>
            <a:r>
              <a:rPr lang="es"/>
              <a:t>stopImmediatePropagation()</a:t>
            </a:r>
            <a:endParaRPr/>
          </a:p>
          <a:p>
            <a:pPr marL="457200" lvl="0" indent="-355600" algn="l" rtl="0">
              <a:spcBef>
                <a:spcPts val="0"/>
              </a:spcBef>
              <a:spcAft>
                <a:spcPts val="0"/>
              </a:spcAft>
              <a:buSzPts val="2000"/>
              <a:buChar char="●"/>
            </a:pPr>
            <a:r>
              <a:rPr lang="es"/>
              <a:t>stopPropagation()</a:t>
            </a:r>
            <a:br>
              <a:rPr lang="es"/>
            </a:br>
            <a:br>
              <a:rPr lang="es"/>
            </a:br>
            <a:endParaRPr/>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Google Shape;485;p73"/>
          <p:cNvSpPr txBox="1">
            <a:spLocks noGrp="1"/>
          </p:cNvSpPr>
          <p:nvPr>
            <p:ph type="title"/>
          </p:nvPr>
        </p:nvSpPr>
        <p:spPr>
          <a:xfrm>
            <a:off x="650081" y="864394"/>
            <a:ext cx="7836600" cy="1735800"/>
          </a:xfrm>
          <a:prstGeom prst="rect">
            <a:avLst/>
          </a:prstGeom>
        </p:spPr>
        <p:txBody>
          <a:bodyPr spcFirstLastPara="1" wrap="square" lIns="51425" tIns="51425" rIns="51425" bIns="51425" anchor="ctr" anchorCtr="0">
            <a:noAutofit/>
          </a:bodyPr>
          <a:lstStyle/>
          <a:p>
            <a:pPr marL="0" lvl="0" indent="0" algn="ctr" rtl="0">
              <a:spcBef>
                <a:spcPts val="0"/>
              </a:spcBef>
              <a:spcAft>
                <a:spcPts val="0"/>
              </a:spcAft>
              <a:buNone/>
            </a:pPr>
            <a:r>
              <a:rPr lang="es">
                <a:solidFill>
                  <a:schemeClr val="lt1"/>
                </a:solidFill>
              </a:rPr>
              <a:t>Proyecto</a:t>
            </a:r>
            <a:r>
              <a:rPr lang="es"/>
              <a:t>. Eventos.</a:t>
            </a:r>
            <a:endParaRPr/>
          </a:p>
        </p:txBody>
      </p:sp>
      <p:sp>
        <p:nvSpPr>
          <p:cNvPr id="486" name="Google Shape;486;p73"/>
          <p:cNvSpPr txBox="1"/>
          <p:nvPr/>
        </p:nvSpPr>
        <p:spPr>
          <a:xfrm>
            <a:off x="2683575" y="2812475"/>
            <a:ext cx="5438700" cy="1594200"/>
          </a:xfrm>
          <a:prstGeom prst="rect">
            <a:avLst/>
          </a:prstGeom>
          <a:noFill/>
          <a:ln>
            <a:noFill/>
          </a:ln>
        </p:spPr>
        <p:txBody>
          <a:bodyPr spcFirstLastPara="1" wrap="square" lIns="91425" tIns="91425" rIns="91425" bIns="91425" anchor="t" anchorCtr="0">
            <a:noAutofit/>
          </a:bodyPr>
          <a:lstStyle/>
          <a:p>
            <a:pPr marL="457200" marR="0" lvl="0" indent="-317500" algn="l" defTabSz="914400" rtl="0" eaLnBrk="1" fontAlgn="auto" latinLnBrk="0" hangingPunct="1">
              <a:lnSpc>
                <a:spcPct val="100000"/>
              </a:lnSpc>
              <a:spcBef>
                <a:spcPts val="0"/>
              </a:spcBef>
              <a:spcAft>
                <a:spcPts val="0"/>
              </a:spcAft>
              <a:buClr>
                <a:srgbClr val="FFFFFF"/>
              </a:buClr>
              <a:buSzPts val="1400"/>
              <a:buFont typeface="Arial"/>
              <a:buChar char="●"/>
              <a:tabLst/>
              <a:defRPr/>
            </a:pPr>
            <a:r>
              <a:rPr kumimoji="0" lang="es" sz="1400" b="0" i="0" u="none" strike="noStrike" kern="0" cap="none" spc="0" normalizeH="0" baseline="0" noProof="0">
                <a:ln>
                  <a:noFill/>
                </a:ln>
                <a:solidFill>
                  <a:srgbClr val="FFFFFF"/>
                </a:solidFill>
                <a:effectLst/>
                <a:uLnTx/>
                <a:uFillTx/>
                <a:latin typeface="Arial"/>
                <a:cs typeface="Arial"/>
                <a:sym typeface="Arial"/>
              </a:rPr>
              <a:t>Comportamiento de los botones</a:t>
            </a:r>
            <a:br>
              <a:rPr kumimoji="0" lang="es" sz="1400" b="0" i="0" u="none" strike="noStrike" kern="0" cap="none" spc="0" normalizeH="0" baseline="0" noProof="0">
                <a:ln>
                  <a:noFill/>
                </a:ln>
                <a:solidFill>
                  <a:srgbClr val="FFFFFF"/>
                </a:solidFill>
                <a:effectLst/>
                <a:uLnTx/>
                <a:uFillTx/>
                <a:latin typeface="Arial"/>
                <a:cs typeface="Arial"/>
                <a:sym typeface="Arial"/>
              </a:rPr>
            </a:br>
            <a:r>
              <a:rPr kumimoji="0" lang="es" sz="1400" b="0" i="0" u="none" strike="noStrike" kern="0" cap="none" spc="0" normalizeH="0" baseline="0" noProof="0">
                <a:ln>
                  <a:noFill/>
                </a:ln>
                <a:solidFill>
                  <a:srgbClr val="FFFFFF"/>
                </a:solidFill>
                <a:effectLst/>
                <a:uLnTx/>
                <a:uFillTx/>
                <a:latin typeface="Arial"/>
                <a:cs typeface="Arial"/>
                <a:sym typeface="Arial"/>
              </a:rPr>
              <a:t>“Older Posts”, “Send”, “Icono de navegación”</a:t>
            </a:r>
            <a:endParaRPr kumimoji="0" sz="1400" b="0" i="0" u="none" strike="noStrike" kern="0" cap="none" spc="0" normalizeH="0" baseline="0" noProof="0">
              <a:ln>
                <a:noFill/>
              </a:ln>
              <a:solidFill>
                <a:srgbClr val="FFFFFF"/>
              </a:solidFill>
              <a:effectLst/>
              <a:uLnTx/>
              <a:uFillTx/>
              <a:latin typeface="Arial"/>
              <a:cs typeface="Arial"/>
              <a:sym typeface="Arial"/>
            </a:endParaRPr>
          </a:p>
          <a:p>
            <a:pPr marL="457200" marR="0" lvl="0" indent="-317500" algn="l" defTabSz="914400" rtl="0" eaLnBrk="1" fontAlgn="auto" latinLnBrk="0" hangingPunct="1">
              <a:lnSpc>
                <a:spcPct val="100000"/>
              </a:lnSpc>
              <a:spcBef>
                <a:spcPts val="0"/>
              </a:spcBef>
              <a:spcAft>
                <a:spcPts val="0"/>
              </a:spcAft>
              <a:buClr>
                <a:srgbClr val="FFFFFF"/>
              </a:buClr>
              <a:buSzPts val="1400"/>
              <a:buFont typeface="Arial"/>
              <a:buChar char="●"/>
              <a:tabLst/>
              <a:defRPr/>
            </a:pPr>
            <a:r>
              <a:rPr kumimoji="0" lang="es" sz="1400" b="0" i="0" u="none" strike="noStrike" kern="0" cap="none" spc="0" normalizeH="0" baseline="0" noProof="0">
                <a:ln>
                  <a:noFill/>
                </a:ln>
                <a:solidFill>
                  <a:srgbClr val="FFFFFF"/>
                </a:solidFill>
                <a:effectLst/>
                <a:uLnTx/>
                <a:uFillTx/>
                <a:latin typeface="Arial"/>
                <a:cs typeface="Arial"/>
                <a:sym typeface="Arial"/>
              </a:rPr>
              <a:t>Manejadores con console.log -&gt; Objeto Event</a:t>
            </a:r>
            <a:br>
              <a:rPr kumimoji="0" lang="es" sz="1400" b="0" i="0" u="none" strike="noStrike" kern="0" cap="none" spc="0" normalizeH="0" baseline="0" noProof="0">
                <a:ln>
                  <a:noFill/>
                </a:ln>
                <a:solidFill>
                  <a:srgbClr val="FFFFFF"/>
                </a:solidFill>
                <a:effectLst/>
                <a:uLnTx/>
                <a:uFillTx/>
                <a:latin typeface="Arial"/>
                <a:cs typeface="Arial"/>
                <a:sym typeface="Arial"/>
              </a:rPr>
            </a:br>
            <a:r>
              <a:rPr kumimoji="0" lang="es" sz="1400" b="0" i="0" u="none" strike="noStrike" kern="0" cap="none" spc="0" normalizeH="0" baseline="0" noProof="0">
                <a:ln>
                  <a:noFill/>
                </a:ln>
                <a:solidFill>
                  <a:srgbClr val="FFFFFF"/>
                </a:solidFill>
                <a:effectLst/>
                <a:uLnTx/>
                <a:uFillTx/>
                <a:latin typeface="Arial"/>
                <a:cs typeface="Arial"/>
                <a:sym typeface="Arial"/>
              </a:rPr>
              <a:t>Escribiendo en la Web : innerHTML</a:t>
            </a:r>
            <a:endParaRPr kumimoji="0" sz="1400" b="0" i="0" u="none" strike="noStrike" kern="0" cap="none" spc="0" normalizeH="0" baseline="0" noProof="0">
              <a:ln>
                <a:noFill/>
              </a:ln>
              <a:solidFill>
                <a:srgbClr val="FFFFFF"/>
              </a:solidFill>
              <a:effectLst/>
              <a:uLnTx/>
              <a:uFillTx/>
              <a:latin typeface="Arial"/>
              <a:cs typeface="Arial"/>
              <a:sym typeface="Arial"/>
            </a:endParaRPr>
          </a:p>
          <a:p>
            <a:pPr marL="457200" marR="0" lvl="0" indent="-317500" algn="l" defTabSz="914400" rtl="0" eaLnBrk="1" fontAlgn="auto" latinLnBrk="0" hangingPunct="1">
              <a:lnSpc>
                <a:spcPct val="100000"/>
              </a:lnSpc>
              <a:spcBef>
                <a:spcPts val="0"/>
              </a:spcBef>
              <a:spcAft>
                <a:spcPts val="0"/>
              </a:spcAft>
              <a:buClr>
                <a:srgbClr val="FFFFFF"/>
              </a:buClr>
              <a:buSzPts val="1400"/>
              <a:buFont typeface="Arial"/>
              <a:buChar char="●"/>
              <a:tabLst/>
              <a:defRPr/>
            </a:pPr>
            <a:r>
              <a:rPr kumimoji="0" lang="es" sz="1400" b="0" i="0" u="none" strike="noStrike" kern="0" cap="none" spc="0" normalizeH="0" baseline="0" noProof="0">
                <a:ln>
                  <a:noFill/>
                </a:ln>
                <a:solidFill>
                  <a:srgbClr val="FFFFFF"/>
                </a:solidFill>
                <a:effectLst/>
                <a:uLnTx/>
                <a:uFillTx/>
                <a:latin typeface="Arial"/>
                <a:cs typeface="Arial"/>
                <a:sym typeface="Arial"/>
              </a:rPr>
              <a:t>“Icono de navegación” -&gt; cambios en las clases CSS</a:t>
            </a:r>
            <a:endParaRPr kumimoji="0" sz="1400" b="0" i="0" u="none" strike="noStrike" kern="0" cap="none" spc="0" normalizeH="0" baseline="0" noProof="0">
              <a:ln>
                <a:noFill/>
              </a:ln>
              <a:solidFill>
                <a:srgbClr val="FFFFFF"/>
              </a:solidFill>
              <a:effectLst/>
              <a:uLnTx/>
              <a:uFillTx/>
              <a:latin typeface="Arial"/>
              <a:cs typeface="Arial"/>
              <a:sym typeface="Arial"/>
            </a:endParaRPr>
          </a:p>
          <a:p>
            <a:pPr marL="457200" marR="0" lvl="0" indent="-317500" algn="l" defTabSz="914400" rtl="0" eaLnBrk="1" fontAlgn="auto" latinLnBrk="0" hangingPunct="1">
              <a:lnSpc>
                <a:spcPct val="100000"/>
              </a:lnSpc>
              <a:spcBef>
                <a:spcPts val="0"/>
              </a:spcBef>
              <a:spcAft>
                <a:spcPts val="0"/>
              </a:spcAft>
              <a:buClr>
                <a:srgbClr val="FFFFFF"/>
              </a:buClr>
              <a:buSzPts val="1400"/>
              <a:buFont typeface="Arial"/>
              <a:buChar char="●"/>
              <a:tabLst/>
              <a:defRPr/>
            </a:pPr>
            <a:r>
              <a:rPr kumimoji="0" lang="es" sz="1400" b="0" i="0" u="none" strike="noStrike" kern="0" cap="none" spc="0" normalizeH="0" baseline="0" noProof="0">
                <a:ln>
                  <a:noFill/>
                </a:ln>
                <a:solidFill>
                  <a:srgbClr val="FFFFFF"/>
                </a:solidFill>
                <a:effectLst/>
                <a:uLnTx/>
                <a:uFillTx/>
                <a:latin typeface="Arial"/>
                <a:cs typeface="Arial"/>
                <a:sym typeface="Arial"/>
              </a:rPr>
              <a:t>input -&gt; eventos change / input y Objeto Evento</a:t>
            </a:r>
            <a:endParaRPr kumimoji="0" sz="1400" b="0" i="0" u="none" strike="noStrike" kern="0" cap="none" spc="0" normalizeH="0" baseline="0" noProof="0">
              <a:ln>
                <a:noFill/>
              </a:ln>
              <a:solidFill>
                <a:srgbClr val="FFFFFF"/>
              </a:solidFill>
              <a:effectLst/>
              <a:uLnTx/>
              <a:uFillTx/>
              <a:latin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16"/>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dirty="0"/>
              <a:t>En resumen: entornos de ejecución</a:t>
            </a:r>
            <a:endParaRPr dirty="0"/>
          </a:p>
        </p:txBody>
      </p:sp>
      <p:sp>
        <p:nvSpPr>
          <p:cNvPr id="118" name="Google Shape;118;p16"/>
          <p:cNvSpPr txBox="1">
            <a:spLocks noGrp="1"/>
          </p:cNvSpPr>
          <p:nvPr>
            <p:ph type="body" idx="1"/>
          </p:nvPr>
        </p:nvSpPr>
        <p:spPr>
          <a:xfrm>
            <a:off x="653700" y="883400"/>
            <a:ext cx="7836600" cy="2955000"/>
          </a:xfrm>
          <a:prstGeom prst="rect">
            <a:avLst/>
          </a:prstGeom>
        </p:spPr>
        <p:txBody>
          <a:bodyPr spcFirstLastPara="1" wrap="square" lIns="51425" tIns="51425" rIns="51425" bIns="51425" anchor="t" anchorCtr="0">
            <a:noAutofit/>
          </a:bodyPr>
          <a:lstStyle/>
          <a:p>
            <a:pPr marL="457200" lvl="0" indent="-355600" algn="l" rtl="0">
              <a:spcBef>
                <a:spcPts val="0"/>
              </a:spcBef>
              <a:spcAft>
                <a:spcPts val="0"/>
              </a:spcAft>
              <a:buSzPts val="2000"/>
              <a:buChar char="●"/>
            </a:pPr>
            <a:r>
              <a:rPr lang="es" dirty="0"/>
              <a:t>El núcleo  (core) del lenguaje  JavaScript API mínima</a:t>
            </a:r>
            <a:endParaRPr dirty="0"/>
          </a:p>
          <a:p>
            <a:pPr marL="914400" lvl="1" indent="-323850" algn="l" rtl="0">
              <a:spcBef>
                <a:spcPts val="0"/>
              </a:spcBef>
              <a:spcAft>
                <a:spcPts val="0"/>
              </a:spcAft>
              <a:buSzPts val="1500"/>
              <a:buChar char="○"/>
            </a:pPr>
            <a:r>
              <a:rPr lang="es" dirty="0"/>
              <a:t>Manejo de datos, textos, arrays, y expresiones regulares</a:t>
            </a:r>
            <a:endParaRPr dirty="0"/>
          </a:p>
          <a:p>
            <a:pPr marL="914400" lvl="1" indent="-323850" algn="l" rtl="0">
              <a:spcBef>
                <a:spcPts val="0"/>
              </a:spcBef>
              <a:spcAft>
                <a:spcPts val="0"/>
              </a:spcAft>
              <a:buSzPts val="1500"/>
              <a:buChar char="○"/>
            </a:pPr>
            <a:r>
              <a:rPr lang="es" dirty="0"/>
              <a:t>No hay ninguna funcionalidad de las entradas y salidas </a:t>
            </a:r>
            <a:endParaRPr dirty="0"/>
          </a:p>
          <a:p>
            <a:pPr marL="914400" lvl="1" indent="-323850" algn="l" rtl="0">
              <a:spcBef>
                <a:spcPts val="0"/>
              </a:spcBef>
              <a:spcAft>
                <a:spcPts val="0"/>
              </a:spcAft>
              <a:buSzPts val="1500"/>
              <a:buChar char="○"/>
            </a:pPr>
            <a:r>
              <a:rPr lang="es" dirty="0"/>
              <a:t>No hay funciones más sofisticadas:  redes, almacenamiento, gráficos…</a:t>
            </a:r>
            <a:br>
              <a:rPr lang="es" dirty="0"/>
            </a:br>
            <a:endParaRPr dirty="0"/>
          </a:p>
          <a:p>
            <a:pPr marL="457200" lvl="0" indent="-355600" algn="l" rtl="0">
              <a:spcBef>
                <a:spcPts val="0"/>
              </a:spcBef>
              <a:spcAft>
                <a:spcPts val="0"/>
              </a:spcAft>
              <a:buSzPts val="2000"/>
              <a:buChar char="●"/>
            </a:pPr>
            <a:r>
              <a:rPr lang="es" dirty="0"/>
              <a:t>Navegadores. Soporte de ES6. </a:t>
            </a:r>
            <a:endParaRPr dirty="0"/>
          </a:p>
          <a:p>
            <a:pPr marL="914400" lvl="1" indent="-323850" algn="l" rtl="0">
              <a:spcBef>
                <a:spcPts val="0"/>
              </a:spcBef>
              <a:spcAft>
                <a:spcPts val="0"/>
              </a:spcAft>
              <a:buSzPts val="1500"/>
              <a:buChar char="○"/>
            </a:pPr>
            <a:r>
              <a:rPr lang="es" dirty="0"/>
              <a:t>Transpilación (babel)</a:t>
            </a:r>
            <a:endParaRPr dirty="0"/>
          </a:p>
          <a:p>
            <a:pPr marL="457200" lvl="0" indent="-355600" algn="l" rtl="0">
              <a:spcBef>
                <a:spcPts val="0"/>
              </a:spcBef>
              <a:spcAft>
                <a:spcPts val="0"/>
              </a:spcAft>
              <a:buSzPts val="2000"/>
              <a:buChar char="●"/>
            </a:pPr>
            <a:r>
              <a:rPr lang="es" dirty="0"/>
              <a:t>NodeJS</a:t>
            </a:r>
            <a:endParaRPr dirty="0"/>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Shape 490"/>
        <p:cNvGrpSpPr/>
        <p:nvPr/>
      </p:nvGrpSpPr>
      <p:grpSpPr>
        <a:xfrm>
          <a:off x="0" y="0"/>
          <a:ext cx="0" cy="0"/>
          <a:chOff x="0" y="0"/>
          <a:chExt cx="0" cy="0"/>
        </a:xfrm>
      </p:grpSpPr>
      <p:sp>
        <p:nvSpPr>
          <p:cNvPr id="491" name="Google Shape;491;p74"/>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Flujo de Eventos</a:t>
            </a:r>
            <a:endParaRPr/>
          </a:p>
        </p:txBody>
      </p:sp>
      <p:sp>
        <p:nvSpPr>
          <p:cNvPr id="492" name="Google Shape;492;p74"/>
          <p:cNvSpPr txBox="1">
            <a:spLocks noGrp="1"/>
          </p:cNvSpPr>
          <p:nvPr>
            <p:ph type="body" idx="1"/>
          </p:nvPr>
        </p:nvSpPr>
        <p:spPr>
          <a:xfrm>
            <a:off x="763925" y="1048925"/>
            <a:ext cx="3537600" cy="3078900"/>
          </a:xfrm>
          <a:prstGeom prst="rect">
            <a:avLst/>
          </a:prstGeom>
        </p:spPr>
        <p:txBody>
          <a:bodyPr spcFirstLastPara="1" wrap="square" lIns="51425" tIns="51425" rIns="51425" bIns="51425" anchor="t" anchorCtr="0">
            <a:noAutofit/>
          </a:bodyPr>
          <a:lstStyle/>
          <a:p>
            <a:pPr marL="457200" lvl="0" indent="-355600" algn="l" rtl="0">
              <a:spcBef>
                <a:spcPts val="0"/>
              </a:spcBef>
              <a:spcAft>
                <a:spcPts val="0"/>
              </a:spcAft>
              <a:buSzPts val="2000"/>
              <a:buChar char="●"/>
            </a:pPr>
            <a:r>
              <a:rPr lang="es"/>
              <a:t>event bubbling</a:t>
            </a:r>
            <a:br>
              <a:rPr lang="es"/>
            </a:br>
            <a:r>
              <a:rPr lang="es"/>
              <a:t>(propagación de eventos)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457200" lvl="0" indent="-355600" algn="l" rtl="0">
              <a:spcBef>
                <a:spcPts val="0"/>
              </a:spcBef>
              <a:spcAft>
                <a:spcPts val="0"/>
              </a:spcAft>
              <a:buSzPts val="2000"/>
              <a:buChar char="●"/>
            </a:pPr>
            <a:r>
              <a:rPr lang="es"/>
              <a:t>event capture</a:t>
            </a:r>
            <a:br>
              <a:rPr lang="es"/>
            </a:br>
            <a:r>
              <a:rPr lang="es"/>
              <a:t>(captura de eventos)</a:t>
            </a:r>
            <a:endParaRPr/>
          </a:p>
        </p:txBody>
      </p:sp>
      <p:pic>
        <p:nvPicPr>
          <p:cNvPr id="493" name="Google Shape;493;p74"/>
          <p:cNvPicPr preferRelativeResize="0"/>
          <p:nvPr/>
        </p:nvPicPr>
        <p:blipFill>
          <a:blip r:embed="rId3">
            <a:alphaModFix/>
          </a:blip>
          <a:stretch>
            <a:fillRect/>
          </a:stretch>
        </p:blipFill>
        <p:spPr>
          <a:xfrm>
            <a:off x="4809175" y="650151"/>
            <a:ext cx="2254900" cy="1856350"/>
          </a:xfrm>
          <a:prstGeom prst="rect">
            <a:avLst/>
          </a:prstGeom>
          <a:noFill/>
          <a:ln>
            <a:noFill/>
          </a:ln>
        </p:spPr>
      </p:pic>
      <p:pic>
        <p:nvPicPr>
          <p:cNvPr id="494" name="Google Shape;494;p74"/>
          <p:cNvPicPr preferRelativeResize="0"/>
          <p:nvPr/>
        </p:nvPicPr>
        <p:blipFill>
          <a:blip r:embed="rId4">
            <a:alphaModFix/>
          </a:blip>
          <a:stretch>
            <a:fillRect/>
          </a:stretch>
        </p:blipFill>
        <p:spPr>
          <a:xfrm>
            <a:off x="4809175" y="2631275"/>
            <a:ext cx="2254900" cy="1879073"/>
          </a:xfrm>
          <a:prstGeom prst="rect">
            <a:avLst/>
          </a:prstGeom>
          <a:noFill/>
          <a:ln>
            <a:noFill/>
          </a:ln>
        </p:spPr>
      </p:pic>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Shape 498"/>
        <p:cNvGrpSpPr/>
        <p:nvPr/>
      </p:nvGrpSpPr>
      <p:grpSpPr>
        <a:xfrm>
          <a:off x="0" y="0"/>
          <a:ext cx="0" cy="0"/>
          <a:chOff x="0" y="0"/>
          <a:chExt cx="0" cy="0"/>
        </a:xfrm>
      </p:grpSpPr>
      <p:sp>
        <p:nvSpPr>
          <p:cNvPr id="499" name="Google Shape;499;p75"/>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Flujo de Eventos en DOM2</a:t>
            </a:r>
            <a:endParaRPr/>
          </a:p>
        </p:txBody>
      </p:sp>
      <p:sp>
        <p:nvSpPr>
          <p:cNvPr id="500" name="Google Shape;500;p75"/>
          <p:cNvSpPr txBox="1">
            <a:spLocks noGrp="1"/>
          </p:cNvSpPr>
          <p:nvPr>
            <p:ph type="body" idx="1"/>
          </p:nvPr>
        </p:nvSpPr>
        <p:spPr>
          <a:xfrm>
            <a:off x="763925" y="1048925"/>
            <a:ext cx="3537600" cy="1553100"/>
          </a:xfrm>
          <a:prstGeom prst="rect">
            <a:avLst/>
          </a:prstGeom>
        </p:spPr>
        <p:txBody>
          <a:bodyPr spcFirstLastPara="1" wrap="square" lIns="51425" tIns="51425" rIns="51425" bIns="51425" anchor="t" anchorCtr="0">
            <a:noAutofit/>
          </a:bodyPr>
          <a:lstStyle/>
          <a:p>
            <a:pPr marL="457200" lvl="0" indent="-355600" algn="l" rtl="0">
              <a:spcBef>
                <a:spcPts val="0"/>
              </a:spcBef>
              <a:spcAft>
                <a:spcPts val="0"/>
              </a:spcAft>
              <a:buSzPts val="2000"/>
              <a:buAutoNum type="arabicPeriod"/>
            </a:pPr>
            <a:r>
              <a:rPr lang="es" b="1">
                <a:latin typeface="Helvetica Neue"/>
                <a:ea typeface="Helvetica Neue"/>
                <a:cs typeface="Helvetica Neue"/>
                <a:sym typeface="Helvetica Neue"/>
              </a:rPr>
              <a:t>event capture</a:t>
            </a:r>
            <a:br>
              <a:rPr lang="es" b="1">
                <a:latin typeface="Helvetica Neue"/>
                <a:ea typeface="Helvetica Neue"/>
                <a:cs typeface="Helvetica Neue"/>
                <a:sym typeface="Helvetica Neue"/>
              </a:rPr>
            </a:br>
            <a:r>
              <a:rPr lang="es"/>
              <a:t>(captura de eventos)</a:t>
            </a:r>
            <a:endParaRPr/>
          </a:p>
          <a:p>
            <a:pPr marL="457200" lvl="0" indent="-355600" algn="l" rtl="0">
              <a:spcBef>
                <a:spcPts val="0"/>
              </a:spcBef>
              <a:spcAft>
                <a:spcPts val="0"/>
              </a:spcAft>
              <a:buSzPts val="2000"/>
              <a:buAutoNum type="arabicPeriod"/>
            </a:pPr>
            <a:r>
              <a:rPr lang="es"/>
              <a:t>event bubbling</a:t>
            </a:r>
            <a:br>
              <a:rPr lang="es"/>
            </a:br>
            <a:r>
              <a:rPr lang="es"/>
              <a:t>(propagación de eventos)</a:t>
            </a:r>
            <a:endParaRPr/>
          </a:p>
        </p:txBody>
      </p:sp>
      <p:pic>
        <p:nvPicPr>
          <p:cNvPr id="501" name="Google Shape;501;p75"/>
          <p:cNvPicPr preferRelativeResize="0"/>
          <p:nvPr/>
        </p:nvPicPr>
        <p:blipFill>
          <a:blip r:embed="rId3">
            <a:alphaModFix/>
          </a:blip>
          <a:stretch>
            <a:fillRect/>
          </a:stretch>
        </p:blipFill>
        <p:spPr>
          <a:xfrm>
            <a:off x="4170250" y="876625"/>
            <a:ext cx="4624000" cy="3132950"/>
          </a:xfrm>
          <a:prstGeom prst="rect">
            <a:avLst/>
          </a:prstGeom>
          <a:noFill/>
          <a:ln>
            <a:noFill/>
          </a:ln>
        </p:spPr>
      </p:pic>
      <p:sp>
        <p:nvSpPr>
          <p:cNvPr id="502" name="Google Shape;502;p75"/>
          <p:cNvSpPr txBox="1"/>
          <p:nvPr/>
        </p:nvSpPr>
        <p:spPr>
          <a:xfrm>
            <a:off x="1749550" y="3000800"/>
            <a:ext cx="3000000" cy="10893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 sz="1400" b="0" i="0" u="none" strike="noStrike" kern="0" cap="none" spc="0" normalizeH="0" baseline="0" noProof="0">
                <a:ln>
                  <a:noFill/>
                </a:ln>
                <a:solidFill>
                  <a:srgbClr val="000000"/>
                </a:solidFill>
                <a:effectLst/>
                <a:uLnTx/>
                <a:uFillTx/>
                <a:latin typeface="Arial"/>
                <a:cs typeface="Arial"/>
                <a:sym typeface="Arial"/>
              </a:rPr>
              <a:t>en addEventListener, el tercer parámetro es activa/desactiva el  flujo bubbling (default false)</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Shape 506"/>
        <p:cNvGrpSpPr/>
        <p:nvPr/>
      </p:nvGrpSpPr>
      <p:grpSpPr>
        <a:xfrm>
          <a:off x="0" y="0"/>
          <a:ext cx="0" cy="0"/>
          <a:chOff x="0" y="0"/>
          <a:chExt cx="0" cy="0"/>
        </a:xfrm>
      </p:grpSpPr>
      <p:sp>
        <p:nvSpPr>
          <p:cNvPr id="507" name="Google Shape;507;p76"/>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Eventos propios</a:t>
            </a:r>
            <a:endParaRPr/>
          </a:p>
        </p:txBody>
      </p:sp>
      <p:sp>
        <p:nvSpPr>
          <p:cNvPr id="508" name="Google Shape;508;p76"/>
          <p:cNvSpPr txBox="1">
            <a:spLocks noGrp="1"/>
          </p:cNvSpPr>
          <p:nvPr>
            <p:ph type="body" idx="1"/>
          </p:nvPr>
        </p:nvSpPr>
        <p:spPr>
          <a:xfrm>
            <a:off x="592925" y="785828"/>
            <a:ext cx="7836600" cy="16056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dirty="0"/>
              <a:t>API EventTarget del DOM2</a:t>
            </a:r>
            <a:endParaRPr dirty="0"/>
          </a:p>
          <a:p>
            <a:pPr marL="457200" lvl="0" indent="-355600" algn="l" rtl="0">
              <a:spcBef>
                <a:spcPts val="0"/>
              </a:spcBef>
              <a:spcAft>
                <a:spcPts val="0"/>
              </a:spcAft>
              <a:buSzPts val="2000"/>
              <a:buChar char="●"/>
            </a:pPr>
            <a:r>
              <a:rPr lang="es" dirty="0"/>
              <a:t>addEventListener() / removeEventListener()</a:t>
            </a:r>
            <a:endParaRPr dirty="0"/>
          </a:p>
          <a:p>
            <a:pPr marL="457200" lvl="0" indent="-355600" algn="l" rtl="0">
              <a:spcBef>
                <a:spcPts val="0"/>
              </a:spcBef>
              <a:spcAft>
                <a:spcPts val="0"/>
              </a:spcAft>
              <a:buSzPts val="2000"/>
              <a:buChar char="●"/>
            </a:pPr>
            <a:r>
              <a:rPr lang="es" b="1" dirty="0">
                <a:latin typeface="Helvetica Neue"/>
                <a:ea typeface="Helvetica Neue"/>
                <a:cs typeface="Helvetica Neue"/>
                <a:sym typeface="Helvetica Neue"/>
              </a:rPr>
              <a:t>dispatchEvent(oEvento)</a:t>
            </a:r>
            <a:br>
              <a:rPr lang="es" dirty="0"/>
            </a:br>
            <a:br>
              <a:rPr lang="es" dirty="0"/>
            </a:br>
            <a:endParaRPr dirty="0"/>
          </a:p>
        </p:txBody>
      </p:sp>
      <p:sp>
        <p:nvSpPr>
          <p:cNvPr id="509" name="Google Shape;509;p76"/>
          <p:cNvSpPr txBox="1"/>
          <p:nvPr/>
        </p:nvSpPr>
        <p:spPr>
          <a:xfrm>
            <a:off x="3534175" y="2036250"/>
            <a:ext cx="3687900" cy="14733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 sz="1400" b="0" i="0" u="none" strike="noStrike" kern="0" cap="none" spc="0" normalizeH="0" baseline="0" noProof="0">
                <a:ln>
                  <a:noFill/>
                </a:ln>
                <a:solidFill>
                  <a:srgbClr val="000000"/>
                </a:solidFill>
                <a:effectLst/>
                <a:uLnTx/>
                <a:uFillTx/>
                <a:latin typeface="Arial"/>
                <a:cs typeface="Arial"/>
                <a:sym typeface="Arial"/>
              </a:rPr>
              <a:t>capaz de lanzar (trigger o dispatch), desde un nodo del DOM,  un evento como si se tratara de un evento de lanzamiento directo.</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 sz="1400" b="0" i="0" u="none" strike="noStrike" kern="0" cap="none" spc="0" normalizeH="0" baseline="0" noProof="0">
                <a:ln>
                  <a:noFill/>
                </a:ln>
                <a:solidFill>
                  <a:srgbClr val="000000"/>
                </a:solidFill>
                <a:effectLst/>
                <a:uLnTx/>
                <a:uFillTx/>
                <a:latin typeface="Arial"/>
                <a:cs typeface="Arial"/>
                <a:sym typeface="Arial"/>
              </a:rPr>
              <a:t>Puede traducir eventos del sistema (e.g. click) a eventos semánticos (e.g. formularioEnviado)</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0" name="Google Shape;510;p76"/>
          <p:cNvSpPr txBox="1"/>
          <p:nvPr/>
        </p:nvSpPr>
        <p:spPr>
          <a:xfrm>
            <a:off x="1460200" y="3720175"/>
            <a:ext cx="5103900" cy="3552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 sz="1400" b="0" i="0" u="none" strike="noStrike" kern="0" cap="none" spc="0" normalizeH="0" baseline="0" noProof="0">
                <a:ln>
                  <a:noFill/>
                </a:ln>
                <a:solidFill>
                  <a:srgbClr val="000000"/>
                </a:solidFill>
                <a:effectLst/>
                <a:uLnTx/>
                <a:uFillTx/>
                <a:latin typeface="Arial"/>
                <a:cs typeface="Arial"/>
                <a:sym typeface="Arial"/>
              </a:rPr>
              <a:t>elemento.dispatchEvent(new Event(&lt;nombre evento&gt;))  </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Shape 514"/>
        <p:cNvGrpSpPr/>
        <p:nvPr/>
      </p:nvGrpSpPr>
      <p:grpSpPr>
        <a:xfrm>
          <a:off x="0" y="0"/>
          <a:ext cx="0" cy="0"/>
          <a:chOff x="0" y="0"/>
          <a:chExt cx="0" cy="0"/>
        </a:xfrm>
      </p:grpSpPr>
      <p:sp>
        <p:nvSpPr>
          <p:cNvPr id="515" name="Google Shape;515;p77"/>
          <p:cNvSpPr txBox="1">
            <a:spLocks noGrp="1"/>
          </p:cNvSpPr>
          <p:nvPr>
            <p:ph type="title"/>
          </p:nvPr>
        </p:nvSpPr>
        <p:spPr>
          <a:xfrm>
            <a:off x="650081" y="864394"/>
            <a:ext cx="7836600" cy="1735800"/>
          </a:xfrm>
          <a:prstGeom prst="rect">
            <a:avLst/>
          </a:prstGeom>
        </p:spPr>
        <p:txBody>
          <a:bodyPr spcFirstLastPara="1" wrap="square" lIns="51425" tIns="51425" rIns="51425" bIns="51425" anchor="ctr" anchorCtr="0">
            <a:noAutofit/>
          </a:bodyPr>
          <a:lstStyle/>
          <a:p>
            <a:pPr marL="0" lvl="0" indent="0" algn="ctr" rtl="0">
              <a:spcBef>
                <a:spcPts val="0"/>
              </a:spcBef>
              <a:spcAft>
                <a:spcPts val="0"/>
              </a:spcAft>
              <a:buNone/>
            </a:pPr>
            <a:r>
              <a:rPr lang="es">
                <a:solidFill>
                  <a:schemeClr val="lt1"/>
                </a:solidFill>
              </a:rPr>
              <a:t>Proyecto</a:t>
            </a:r>
            <a:r>
              <a:rPr lang="es"/>
              <a:t>. Eventos.</a:t>
            </a:r>
            <a:endParaRPr/>
          </a:p>
        </p:txBody>
      </p:sp>
      <p:sp>
        <p:nvSpPr>
          <p:cNvPr id="516" name="Google Shape;516;p77"/>
          <p:cNvSpPr txBox="1"/>
          <p:nvPr/>
        </p:nvSpPr>
        <p:spPr>
          <a:xfrm>
            <a:off x="2683575" y="2812475"/>
            <a:ext cx="5438700" cy="1594200"/>
          </a:xfrm>
          <a:prstGeom prst="rect">
            <a:avLst/>
          </a:prstGeom>
          <a:noFill/>
          <a:ln>
            <a:noFill/>
          </a:ln>
        </p:spPr>
        <p:txBody>
          <a:bodyPr spcFirstLastPara="1" wrap="square" lIns="91425" tIns="91425" rIns="91425" bIns="91425" anchor="t" anchorCtr="0">
            <a:noAutofit/>
          </a:bodyPr>
          <a:lstStyle/>
          <a:p>
            <a:pPr marL="457200" marR="0" lvl="0" indent="-317500" algn="l" defTabSz="914400" rtl="0" eaLnBrk="1" fontAlgn="auto" latinLnBrk="0" hangingPunct="1">
              <a:lnSpc>
                <a:spcPct val="100000"/>
              </a:lnSpc>
              <a:spcBef>
                <a:spcPts val="0"/>
              </a:spcBef>
              <a:spcAft>
                <a:spcPts val="0"/>
              </a:spcAft>
              <a:buClr>
                <a:srgbClr val="FFFFFF"/>
              </a:buClr>
              <a:buSzPts val="1400"/>
              <a:buFont typeface="Arial"/>
              <a:buChar char="●"/>
              <a:tabLst/>
              <a:defRPr/>
            </a:pPr>
            <a:r>
              <a:rPr kumimoji="0" lang="es" sz="1400" b="0" i="0" u="none" strike="noStrike" kern="0" cap="none" spc="0" normalizeH="0" baseline="0" noProof="0">
                <a:ln>
                  <a:noFill/>
                </a:ln>
                <a:solidFill>
                  <a:srgbClr val="FFFFFF"/>
                </a:solidFill>
                <a:effectLst/>
                <a:uLnTx/>
                <a:uFillTx/>
                <a:latin typeface="Arial"/>
                <a:cs typeface="Arial"/>
                <a:sym typeface="Arial"/>
              </a:rPr>
              <a:t>Scroll-spy y navegación</a:t>
            </a:r>
            <a:endParaRPr kumimoji="0" sz="1400" b="0" i="0" u="none" strike="noStrike" kern="0" cap="none" spc="0" normalizeH="0" baseline="0" noProof="0">
              <a:ln>
                <a:noFill/>
              </a:ln>
              <a:solidFill>
                <a:srgbClr val="FFFFFF"/>
              </a:solidFill>
              <a:effectLst/>
              <a:uLnTx/>
              <a:uFillTx/>
              <a:latin typeface="Arial"/>
              <a:cs typeface="Arial"/>
              <a:sym typeface="Arial"/>
            </a:endParaRPr>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Shape 520"/>
        <p:cNvGrpSpPr/>
        <p:nvPr/>
      </p:nvGrpSpPr>
      <p:grpSpPr>
        <a:xfrm>
          <a:off x="0" y="0"/>
          <a:ext cx="0" cy="0"/>
          <a:chOff x="0" y="0"/>
          <a:chExt cx="0" cy="0"/>
        </a:xfrm>
      </p:grpSpPr>
      <p:sp>
        <p:nvSpPr>
          <p:cNvPr id="521" name="Google Shape;521;p78"/>
          <p:cNvSpPr txBox="1">
            <a:spLocks noGrp="1"/>
          </p:cNvSpPr>
          <p:nvPr>
            <p:ph type="title"/>
          </p:nvPr>
        </p:nvSpPr>
        <p:spPr>
          <a:xfrm>
            <a:off x="1314450" y="2028825"/>
            <a:ext cx="7472400" cy="818700"/>
          </a:xfrm>
          <a:prstGeom prst="rect">
            <a:avLst/>
          </a:prstGeom>
          <a:solidFill>
            <a:srgbClr val="D35400"/>
          </a:solidFill>
        </p:spPr>
        <p:txBody>
          <a:bodyPr spcFirstLastPara="1" wrap="square" lIns="51425" tIns="51425" rIns="51425" bIns="51425" anchor="ctr" anchorCtr="0">
            <a:noAutofit/>
          </a:bodyPr>
          <a:lstStyle/>
          <a:p>
            <a:pPr marL="0" lvl="0" indent="0" algn="l" rtl="0">
              <a:spcBef>
                <a:spcPts val="0"/>
              </a:spcBef>
              <a:spcAft>
                <a:spcPts val="0"/>
              </a:spcAft>
              <a:buNone/>
            </a:pPr>
            <a:r>
              <a:rPr lang="es" sz="4800" b="1">
                <a:solidFill>
                  <a:srgbClr val="F39C12"/>
                </a:solidFill>
              </a:rPr>
              <a:t>Formularios</a:t>
            </a:r>
            <a:endParaRPr sz="4800" b="1">
              <a:solidFill>
                <a:srgbClr val="F39C12"/>
              </a:solidFill>
            </a:endParaRPr>
          </a:p>
        </p:txBody>
      </p:sp>
      <p:sp>
        <p:nvSpPr>
          <p:cNvPr id="522" name="Google Shape;522;p78"/>
          <p:cNvSpPr txBox="1">
            <a:spLocks noGrp="1"/>
          </p:cNvSpPr>
          <p:nvPr>
            <p:ph type="body" idx="1"/>
          </p:nvPr>
        </p:nvSpPr>
        <p:spPr>
          <a:xfrm>
            <a:off x="1314450" y="3625726"/>
            <a:ext cx="7472400" cy="6606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endParaRPr/>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Shape 526"/>
        <p:cNvGrpSpPr/>
        <p:nvPr/>
      </p:nvGrpSpPr>
      <p:grpSpPr>
        <a:xfrm>
          <a:off x="0" y="0"/>
          <a:ext cx="0" cy="0"/>
          <a:chOff x="0" y="0"/>
          <a:chExt cx="0" cy="0"/>
        </a:xfrm>
      </p:grpSpPr>
      <p:sp>
        <p:nvSpPr>
          <p:cNvPr id="527" name="Google Shape;527;p79"/>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Controles de formularios</a:t>
            </a:r>
            <a:endParaRPr/>
          </a:p>
        </p:txBody>
      </p:sp>
      <p:sp>
        <p:nvSpPr>
          <p:cNvPr id="528" name="Google Shape;528;p79"/>
          <p:cNvSpPr txBox="1">
            <a:spLocks noGrp="1"/>
          </p:cNvSpPr>
          <p:nvPr>
            <p:ph type="body" idx="1"/>
          </p:nvPr>
        </p:nvSpPr>
        <p:spPr>
          <a:xfrm>
            <a:off x="578650" y="1426850"/>
            <a:ext cx="7836600" cy="18372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&lt;input&gt; -- type submit/ reset / button</a:t>
            </a:r>
            <a:endParaRPr/>
          </a:p>
          <a:p>
            <a:pPr marL="0" lvl="0" indent="0" algn="l" rtl="0">
              <a:spcBef>
                <a:spcPts val="0"/>
              </a:spcBef>
              <a:spcAft>
                <a:spcPts val="0"/>
              </a:spcAft>
              <a:buNone/>
            </a:pPr>
            <a:r>
              <a:rPr lang="es"/>
              <a:t>&lt;button&gt;&lt;button&gt; -- type submit/ reset / button</a:t>
            </a:r>
            <a:br>
              <a:rPr lang="es"/>
            </a:br>
            <a:r>
              <a:rPr lang="es"/>
              <a:t>&lt;textarea&gt; …. &lt;/textarea&gt;</a:t>
            </a:r>
            <a:br>
              <a:rPr lang="es"/>
            </a:br>
            <a:r>
              <a:rPr lang="es"/>
              <a:t>&lt;input&gt; type checkbox / radio</a:t>
            </a:r>
            <a:br>
              <a:rPr lang="es"/>
            </a:br>
            <a:r>
              <a:rPr lang="es"/>
              <a:t>&lt;select&gt;  &lt;option&gt; valor &lt;/ option&gt;….. &lt;/select&gt;</a:t>
            </a:r>
            <a:endParaRPr/>
          </a:p>
        </p:txBody>
      </p:sp>
      <p:sp>
        <p:nvSpPr>
          <p:cNvPr id="529" name="Google Shape;529;p79"/>
          <p:cNvSpPr txBox="1"/>
          <p:nvPr/>
        </p:nvSpPr>
        <p:spPr>
          <a:xfrm>
            <a:off x="2640425" y="3354750"/>
            <a:ext cx="5204400" cy="8853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 sz="2000" b="0" i="0" u="none" strike="noStrike" kern="0" cap="none" spc="0" normalizeH="0" baseline="0" noProof="0">
                <a:ln>
                  <a:noFill/>
                </a:ln>
                <a:solidFill>
                  <a:srgbClr val="4A4A4A"/>
                </a:solidFill>
                <a:effectLst/>
                <a:uLnTx/>
                <a:uFillTx/>
                <a:latin typeface="Helvetica Neue Light"/>
                <a:ea typeface="Helvetica Neue Light"/>
                <a:cs typeface="Helvetica Neue Light"/>
                <a:sym typeface="Helvetica Neue Light"/>
              </a:rPr>
              <a:t>&lt;input&gt; -- type text/ email / tel/ URL / search</a:t>
            </a:r>
            <a:br>
              <a:rPr kumimoji="0" lang="es" sz="2000" b="0" i="0" u="none" strike="noStrike" kern="0" cap="none" spc="0" normalizeH="0" baseline="0" noProof="0">
                <a:ln>
                  <a:noFill/>
                </a:ln>
                <a:solidFill>
                  <a:srgbClr val="4A4A4A"/>
                </a:solidFill>
                <a:effectLst/>
                <a:uLnTx/>
                <a:uFillTx/>
                <a:latin typeface="Helvetica Neue Light"/>
                <a:ea typeface="Helvetica Neue Light"/>
                <a:cs typeface="Helvetica Neue Light"/>
                <a:sym typeface="Helvetica Neue Light"/>
              </a:rPr>
            </a:br>
            <a:r>
              <a:rPr kumimoji="0" lang="es" sz="2000" b="0" i="0" u="none" strike="noStrike" kern="0" cap="none" spc="0" normalizeH="0" baseline="0" noProof="0">
                <a:ln>
                  <a:noFill/>
                </a:ln>
                <a:solidFill>
                  <a:srgbClr val="4A4A4A"/>
                </a:solidFill>
                <a:effectLst/>
                <a:uLnTx/>
                <a:uFillTx/>
                <a:latin typeface="Helvetica Neue Light"/>
                <a:ea typeface="Helvetica Neue Light"/>
                <a:cs typeface="Helvetica Neue Light"/>
                <a:sym typeface="Helvetica Neue Light"/>
              </a:rPr>
              <a:t>&lt;input&gt; type color / number/ range/ date…</a:t>
            </a:r>
            <a:endParaRPr kumimoji="0" sz="2000" b="0" i="0" u="none" strike="noStrike" kern="0" cap="none" spc="0" normalizeH="0" baseline="0" noProof="0">
              <a:ln>
                <a:noFill/>
              </a:ln>
              <a:solidFill>
                <a:srgbClr val="4A4A4A"/>
              </a:solidFill>
              <a:effectLst/>
              <a:uLnTx/>
              <a:uFillTx/>
              <a:latin typeface="Helvetica Neue Light"/>
              <a:ea typeface="Helvetica Neue Light"/>
              <a:cs typeface="Helvetica Neue Light"/>
              <a:sym typeface="Helvetica Neue Light"/>
            </a:endParaRPr>
          </a:p>
        </p:txBody>
      </p:sp>
      <p:sp>
        <p:nvSpPr>
          <p:cNvPr id="530" name="Google Shape;530;p79"/>
          <p:cNvSpPr txBox="1">
            <a:spLocks noGrp="1"/>
          </p:cNvSpPr>
          <p:nvPr>
            <p:ph type="body" idx="1"/>
          </p:nvPr>
        </p:nvSpPr>
        <p:spPr>
          <a:xfrm>
            <a:off x="578650" y="960650"/>
            <a:ext cx="2358000" cy="4662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&lt;input&gt; -- type text</a:t>
            </a:r>
            <a:br>
              <a:rPr lang="es"/>
            </a:br>
            <a:endParaRPr/>
          </a:p>
        </p:txBody>
      </p:sp>
      <p:cxnSp>
        <p:nvCxnSpPr>
          <p:cNvPr id="531" name="Google Shape;531;p79"/>
          <p:cNvCxnSpPr>
            <a:stCxn id="530" idx="3"/>
            <a:endCxn id="529" idx="3"/>
          </p:cNvCxnSpPr>
          <p:nvPr/>
        </p:nvCxnSpPr>
        <p:spPr>
          <a:xfrm>
            <a:off x="2936650" y="1193750"/>
            <a:ext cx="4908300" cy="2603700"/>
          </a:xfrm>
          <a:prstGeom prst="bentConnector3">
            <a:avLst>
              <a:gd name="adj1" fmla="val 104849"/>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Shape 535"/>
        <p:cNvGrpSpPr/>
        <p:nvPr/>
      </p:nvGrpSpPr>
      <p:grpSpPr>
        <a:xfrm>
          <a:off x="0" y="0"/>
          <a:ext cx="0" cy="0"/>
          <a:chOff x="0" y="0"/>
          <a:chExt cx="0" cy="0"/>
        </a:xfrm>
      </p:grpSpPr>
      <p:sp>
        <p:nvSpPr>
          <p:cNvPr id="536" name="Google Shape;536;p80"/>
          <p:cNvSpPr txBox="1">
            <a:spLocks noGrp="1"/>
          </p:cNvSpPr>
          <p:nvPr>
            <p:ph type="title"/>
          </p:nvPr>
        </p:nvSpPr>
        <p:spPr>
          <a:xfrm>
            <a:off x="650081" y="864394"/>
            <a:ext cx="7836600" cy="1735800"/>
          </a:xfrm>
          <a:prstGeom prst="rect">
            <a:avLst/>
          </a:prstGeom>
        </p:spPr>
        <p:txBody>
          <a:bodyPr spcFirstLastPara="1" wrap="square" lIns="51425" tIns="51425" rIns="51425" bIns="51425" anchor="ctr" anchorCtr="0">
            <a:noAutofit/>
          </a:bodyPr>
          <a:lstStyle/>
          <a:p>
            <a:pPr marL="0" lvl="0" indent="0" algn="ctr" rtl="0">
              <a:spcBef>
                <a:spcPts val="0"/>
              </a:spcBef>
              <a:spcAft>
                <a:spcPts val="0"/>
              </a:spcAft>
              <a:buNone/>
            </a:pPr>
            <a:r>
              <a:rPr lang="es">
                <a:solidFill>
                  <a:schemeClr val="lt1"/>
                </a:solidFill>
              </a:rPr>
              <a:t>Proyecto</a:t>
            </a:r>
            <a:r>
              <a:rPr lang="es"/>
              <a:t>. Frormularios.</a:t>
            </a:r>
            <a:endParaRPr/>
          </a:p>
        </p:txBody>
      </p:sp>
      <p:sp>
        <p:nvSpPr>
          <p:cNvPr id="537" name="Google Shape;537;p80"/>
          <p:cNvSpPr txBox="1"/>
          <p:nvPr/>
        </p:nvSpPr>
        <p:spPr>
          <a:xfrm>
            <a:off x="2683575" y="2812475"/>
            <a:ext cx="5438700" cy="1594200"/>
          </a:xfrm>
          <a:prstGeom prst="rect">
            <a:avLst/>
          </a:prstGeom>
          <a:noFill/>
          <a:ln>
            <a:noFill/>
          </a:ln>
        </p:spPr>
        <p:txBody>
          <a:bodyPr spcFirstLastPara="1" wrap="square" lIns="91425" tIns="91425" rIns="91425" bIns="91425" anchor="t" anchorCtr="0">
            <a:noAutofit/>
          </a:bodyPr>
          <a:lstStyle/>
          <a:p>
            <a:pPr marL="457200" marR="0" lvl="0" indent="-317500" algn="l" defTabSz="914400" rtl="0" eaLnBrk="1" fontAlgn="auto" latinLnBrk="0" hangingPunct="1">
              <a:lnSpc>
                <a:spcPct val="100000"/>
              </a:lnSpc>
              <a:spcBef>
                <a:spcPts val="0"/>
              </a:spcBef>
              <a:spcAft>
                <a:spcPts val="0"/>
              </a:spcAft>
              <a:buClr>
                <a:srgbClr val="FFFFFF"/>
              </a:buClr>
              <a:buSzPts val="1400"/>
              <a:buFont typeface="Arial"/>
              <a:buChar char="●"/>
              <a:tabLst/>
              <a:defRPr/>
            </a:pPr>
            <a:r>
              <a:rPr kumimoji="0" lang="es" sz="1400" b="0" i="0" u="none" strike="noStrike" kern="0" cap="none" spc="0" normalizeH="0" baseline="0" noProof="0">
                <a:ln>
                  <a:noFill/>
                </a:ln>
                <a:solidFill>
                  <a:srgbClr val="FFFFFF"/>
                </a:solidFill>
                <a:effectLst/>
                <a:uLnTx/>
                <a:uFillTx/>
                <a:latin typeface="Arial"/>
                <a:cs typeface="Arial"/>
                <a:sym typeface="Arial"/>
              </a:rPr>
              <a:t>Completamos el formulario de contactos, </a:t>
            </a:r>
            <a:br>
              <a:rPr kumimoji="0" lang="es" sz="1400" b="0" i="0" u="none" strike="noStrike" kern="0" cap="none" spc="0" normalizeH="0" baseline="0" noProof="0">
                <a:ln>
                  <a:noFill/>
                </a:ln>
                <a:solidFill>
                  <a:srgbClr val="FFFFFF"/>
                </a:solidFill>
                <a:effectLst/>
                <a:uLnTx/>
                <a:uFillTx/>
                <a:latin typeface="Arial"/>
                <a:cs typeface="Arial"/>
                <a:sym typeface="Arial"/>
              </a:rPr>
            </a:br>
            <a:r>
              <a:rPr kumimoji="0" lang="es" sz="1400" b="0" i="0" u="none" strike="noStrike" kern="0" cap="none" spc="0" normalizeH="0" baseline="0" noProof="0">
                <a:ln>
                  <a:noFill/>
                </a:ln>
                <a:solidFill>
                  <a:srgbClr val="FFFFFF"/>
                </a:solidFill>
                <a:effectLst/>
                <a:uLnTx/>
                <a:uFillTx/>
                <a:latin typeface="Arial"/>
                <a:cs typeface="Arial"/>
                <a:sym typeface="Arial"/>
              </a:rPr>
              <a:t>para que incluya</a:t>
            </a:r>
            <a:endParaRPr kumimoji="0" sz="1400" b="0" i="0" u="none" strike="noStrike" kern="0" cap="none" spc="0" normalizeH="0" baseline="0" noProof="0">
              <a:ln>
                <a:noFill/>
              </a:ln>
              <a:solidFill>
                <a:srgbClr val="FFFFFF"/>
              </a:solidFill>
              <a:effectLst/>
              <a:uLnTx/>
              <a:uFillTx/>
              <a:latin typeface="Arial"/>
              <a:cs typeface="Arial"/>
              <a:sym typeface="Arial"/>
            </a:endParaRPr>
          </a:p>
          <a:p>
            <a:pPr marL="914400" marR="0" lvl="1" indent="-317500" algn="l" defTabSz="914400" rtl="0" eaLnBrk="1" fontAlgn="auto" latinLnBrk="0" hangingPunct="1">
              <a:lnSpc>
                <a:spcPct val="100000"/>
              </a:lnSpc>
              <a:spcBef>
                <a:spcPts val="0"/>
              </a:spcBef>
              <a:spcAft>
                <a:spcPts val="0"/>
              </a:spcAft>
              <a:buClr>
                <a:srgbClr val="FFFFFF"/>
              </a:buClr>
              <a:buSzPts val="1400"/>
              <a:buFont typeface="Arial"/>
              <a:buChar char="○"/>
              <a:tabLst/>
              <a:defRPr/>
            </a:pPr>
            <a:r>
              <a:rPr kumimoji="0" lang="es" sz="1400" b="0" i="0" u="none" strike="noStrike" kern="0" cap="none" spc="0" normalizeH="0" baseline="0" noProof="0">
                <a:ln>
                  <a:noFill/>
                </a:ln>
                <a:solidFill>
                  <a:srgbClr val="FFFFFF"/>
                </a:solidFill>
                <a:effectLst/>
                <a:uLnTx/>
                <a:uFillTx/>
                <a:latin typeface="Arial"/>
                <a:cs typeface="Arial"/>
                <a:sym typeface="Arial"/>
              </a:rPr>
              <a:t>checkbox</a:t>
            </a:r>
            <a:endParaRPr kumimoji="0" sz="1400" b="0" i="0" u="none" strike="noStrike" kern="0" cap="none" spc="0" normalizeH="0" baseline="0" noProof="0">
              <a:ln>
                <a:noFill/>
              </a:ln>
              <a:solidFill>
                <a:srgbClr val="FFFFFF"/>
              </a:solidFill>
              <a:effectLst/>
              <a:uLnTx/>
              <a:uFillTx/>
              <a:latin typeface="Arial"/>
              <a:cs typeface="Arial"/>
              <a:sym typeface="Arial"/>
            </a:endParaRPr>
          </a:p>
          <a:p>
            <a:pPr marL="914400" marR="0" lvl="1" indent="-317500" algn="l" defTabSz="914400" rtl="0" eaLnBrk="1" fontAlgn="auto" latinLnBrk="0" hangingPunct="1">
              <a:lnSpc>
                <a:spcPct val="100000"/>
              </a:lnSpc>
              <a:spcBef>
                <a:spcPts val="0"/>
              </a:spcBef>
              <a:spcAft>
                <a:spcPts val="0"/>
              </a:spcAft>
              <a:buClr>
                <a:srgbClr val="FFFFFF"/>
              </a:buClr>
              <a:buSzPts val="1400"/>
              <a:buFont typeface="Arial"/>
              <a:buChar char="○"/>
              <a:tabLst/>
              <a:defRPr/>
            </a:pPr>
            <a:r>
              <a:rPr kumimoji="0" lang="es" sz="1400" b="0" i="0" u="none" strike="noStrike" kern="0" cap="none" spc="0" normalizeH="0" baseline="0" noProof="0">
                <a:ln>
                  <a:noFill/>
                </a:ln>
                <a:solidFill>
                  <a:srgbClr val="FFFFFF"/>
                </a:solidFill>
                <a:effectLst/>
                <a:uLnTx/>
                <a:uFillTx/>
                <a:latin typeface="Arial"/>
                <a:cs typeface="Arial"/>
                <a:sym typeface="Arial"/>
              </a:rPr>
              <a:t>radiobutons</a:t>
            </a:r>
            <a:endParaRPr kumimoji="0" sz="1400" b="0" i="0" u="none" strike="noStrike" kern="0" cap="none" spc="0" normalizeH="0" baseline="0" noProof="0">
              <a:ln>
                <a:noFill/>
              </a:ln>
              <a:solidFill>
                <a:srgbClr val="FFFFFF"/>
              </a:solidFill>
              <a:effectLst/>
              <a:uLnTx/>
              <a:uFillTx/>
              <a:latin typeface="Arial"/>
              <a:cs typeface="Arial"/>
              <a:sym typeface="Arial"/>
            </a:endParaRPr>
          </a:p>
          <a:p>
            <a:pPr marL="914400" marR="0" lvl="1" indent="-317500" algn="l" defTabSz="914400" rtl="0" eaLnBrk="1" fontAlgn="auto" latinLnBrk="0" hangingPunct="1">
              <a:lnSpc>
                <a:spcPct val="100000"/>
              </a:lnSpc>
              <a:spcBef>
                <a:spcPts val="0"/>
              </a:spcBef>
              <a:spcAft>
                <a:spcPts val="0"/>
              </a:spcAft>
              <a:buClr>
                <a:srgbClr val="FFFFFF"/>
              </a:buClr>
              <a:buSzPts val="1400"/>
              <a:buFont typeface="Arial"/>
              <a:buChar char="○"/>
              <a:tabLst/>
              <a:defRPr/>
            </a:pPr>
            <a:r>
              <a:rPr kumimoji="0" lang="es" sz="1400" b="0" i="0" u="none" strike="noStrike" kern="0" cap="none" spc="0" normalizeH="0" baseline="0" noProof="0">
                <a:ln>
                  <a:noFill/>
                </a:ln>
                <a:solidFill>
                  <a:srgbClr val="FFFFFF"/>
                </a:solidFill>
                <a:effectLst/>
                <a:uLnTx/>
                <a:uFillTx/>
                <a:latin typeface="Arial"/>
                <a:cs typeface="Arial"/>
                <a:sym typeface="Arial"/>
              </a:rPr>
              <a:t>selectOptions</a:t>
            </a:r>
            <a:endParaRPr kumimoji="0" sz="1400" b="0" i="0" u="none" strike="noStrike" kern="0" cap="none" spc="0" normalizeH="0" baseline="0" noProof="0">
              <a:ln>
                <a:noFill/>
              </a:ln>
              <a:solidFill>
                <a:srgbClr val="FFFFFF"/>
              </a:solidFill>
              <a:effectLst/>
              <a:uLnTx/>
              <a:uFillTx/>
              <a:latin typeface="Arial"/>
              <a:cs typeface="Arial"/>
              <a:sym typeface="Arial"/>
            </a:endParaRPr>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sp>
        <p:nvSpPr>
          <p:cNvPr id="542" name="Google Shape;542;p81"/>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Eventos frecuentes</a:t>
            </a:r>
            <a:endParaRPr/>
          </a:p>
        </p:txBody>
      </p:sp>
      <p:sp>
        <p:nvSpPr>
          <p:cNvPr id="543" name="Google Shape;543;p81"/>
          <p:cNvSpPr txBox="1">
            <a:spLocks noGrp="1"/>
          </p:cNvSpPr>
          <p:nvPr>
            <p:ph type="body" idx="1"/>
          </p:nvPr>
        </p:nvSpPr>
        <p:spPr>
          <a:xfrm>
            <a:off x="845800" y="857650"/>
            <a:ext cx="4168200" cy="2947800"/>
          </a:xfrm>
          <a:prstGeom prst="rect">
            <a:avLst/>
          </a:prstGeom>
        </p:spPr>
        <p:txBody>
          <a:bodyPr spcFirstLastPara="1" wrap="square" lIns="51425" tIns="51425" rIns="51425" bIns="51425" anchor="t" anchorCtr="0">
            <a:noAutofit/>
          </a:bodyPr>
          <a:lstStyle/>
          <a:p>
            <a:pPr marL="457200" lvl="0" indent="-355600" algn="l" rtl="0">
              <a:spcBef>
                <a:spcPts val="0"/>
              </a:spcBef>
              <a:spcAft>
                <a:spcPts val="0"/>
              </a:spcAft>
              <a:buSzPts val="2000"/>
              <a:buChar char="●"/>
            </a:pPr>
            <a:r>
              <a:rPr lang="es"/>
              <a:t>reset (Form Events)</a:t>
            </a:r>
            <a:endParaRPr/>
          </a:p>
          <a:p>
            <a:pPr marL="457200" lvl="0" indent="-355600" algn="l" rtl="0">
              <a:spcBef>
                <a:spcPts val="0"/>
              </a:spcBef>
              <a:spcAft>
                <a:spcPts val="0"/>
              </a:spcAft>
              <a:buSzPts val="2000"/>
              <a:buChar char="●"/>
            </a:pPr>
            <a:r>
              <a:rPr lang="es"/>
              <a:t>submit (Form Events)</a:t>
            </a:r>
            <a:endParaRPr/>
          </a:p>
          <a:p>
            <a:pPr marL="0" lvl="0" indent="0" algn="l" rtl="0">
              <a:spcBef>
                <a:spcPts val="0"/>
              </a:spcBef>
              <a:spcAft>
                <a:spcPts val="0"/>
              </a:spcAft>
              <a:buNone/>
            </a:pPr>
            <a:endParaRPr/>
          </a:p>
          <a:p>
            <a:pPr marL="457200" lvl="0" indent="-355600" algn="l" rtl="0">
              <a:spcBef>
                <a:spcPts val="0"/>
              </a:spcBef>
              <a:spcAft>
                <a:spcPts val="0"/>
              </a:spcAft>
              <a:buSzPts val="2000"/>
              <a:buChar char="●"/>
            </a:pPr>
            <a:r>
              <a:rPr lang="es"/>
              <a:t>focus (Focus Events)</a:t>
            </a:r>
            <a:endParaRPr/>
          </a:p>
          <a:p>
            <a:pPr marL="457200" lvl="0" indent="-355600" algn="l" rtl="0">
              <a:spcBef>
                <a:spcPts val="0"/>
              </a:spcBef>
              <a:spcAft>
                <a:spcPts val="0"/>
              </a:spcAft>
              <a:buSzPts val="2000"/>
              <a:buChar char="●"/>
            </a:pPr>
            <a:r>
              <a:rPr lang="es"/>
              <a:t>blur (Focus Events)</a:t>
            </a:r>
            <a:endParaRPr/>
          </a:p>
          <a:p>
            <a:pPr marL="0" lvl="0" indent="0" algn="l" rtl="0">
              <a:spcBef>
                <a:spcPts val="0"/>
              </a:spcBef>
              <a:spcAft>
                <a:spcPts val="0"/>
              </a:spcAft>
              <a:buNone/>
            </a:pPr>
            <a:endParaRPr/>
          </a:p>
          <a:p>
            <a:pPr marL="457200" lvl="0" indent="-355600" algn="l" rtl="0">
              <a:spcBef>
                <a:spcPts val="0"/>
              </a:spcBef>
              <a:spcAft>
                <a:spcPts val="0"/>
              </a:spcAft>
              <a:buSzPts val="2000"/>
              <a:buChar char="●"/>
            </a:pPr>
            <a:r>
              <a:rPr lang="es"/>
              <a:t>change</a:t>
            </a:r>
            <a:endParaRPr/>
          </a:p>
          <a:p>
            <a:pPr marL="457200" lvl="0" indent="-355600" algn="l" rtl="0">
              <a:spcBef>
                <a:spcPts val="0"/>
              </a:spcBef>
              <a:spcAft>
                <a:spcPts val="0"/>
              </a:spcAft>
              <a:buSzPts val="2000"/>
              <a:buChar char="●"/>
            </a:pPr>
            <a:r>
              <a:rPr lang="es"/>
              <a:t>input</a:t>
            </a:r>
            <a:endParaRPr/>
          </a:p>
          <a:p>
            <a:pPr marL="457200" lvl="0" indent="-355600" algn="l" rtl="0">
              <a:spcBef>
                <a:spcPts val="0"/>
              </a:spcBef>
              <a:spcAft>
                <a:spcPts val="0"/>
              </a:spcAft>
              <a:buSzPts val="2000"/>
              <a:buChar char="●"/>
            </a:pPr>
            <a:r>
              <a:rPr lang="es"/>
              <a:t>click  (Mouse Events)</a:t>
            </a:r>
            <a:endParaRPr/>
          </a:p>
        </p:txBody>
      </p:sp>
      <p:sp>
        <p:nvSpPr>
          <p:cNvPr id="544" name="Google Shape;544;p81"/>
          <p:cNvSpPr txBox="1"/>
          <p:nvPr/>
        </p:nvSpPr>
        <p:spPr>
          <a:xfrm>
            <a:off x="5672425" y="1716700"/>
            <a:ext cx="2419800" cy="12297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15000"/>
              </a:lnSpc>
              <a:spcBef>
                <a:spcPts val="0"/>
              </a:spcBef>
              <a:spcAft>
                <a:spcPts val="0"/>
              </a:spcAft>
              <a:buClr>
                <a:srgbClr val="000000"/>
              </a:buClr>
              <a:buSzTx/>
              <a:buFont typeface="Arial"/>
              <a:buNone/>
              <a:tabLst/>
              <a:defRPr/>
            </a:pPr>
            <a:r>
              <a:rPr kumimoji="0" lang="es" sz="1800" b="0" i="0" u="none" strike="noStrike" kern="0" cap="none" spc="0" normalizeH="0" baseline="0" noProof="0">
                <a:ln>
                  <a:noFill/>
                </a:ln>
                <a:solidFill>
                  <a:srgbClr val="000000"/>
                </a:solidFill>
                <a:effectLst/>
                <a:uLnTx/>
                <a:uFillTx/>
                <a:latin typeface="Arial"/>
                <a:cs typeface="Arial"/>
                <a:sym typeface="Arial"/>
              </a:rPr>
              <a:t>&lt;input&gt;</a:t>
            </a:r>
            <a:endParaRPr kumimoji="0" sz="1800" b="0" i="0" u="none" strike="noStrike" kern="0" cap="none" spc="0" normalizeH="0" baseline="0" noProof="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15000"/>
              </a:lnSpc>
              <a:spcBef>
                <a:spcPts val="0"/>
              </a:spcBef>
              <a:spcAft>
                <a:spcPts val="0"/>
              </a:spcAft>
              <a:buClr>
                <a:srgbClr val="000000"/>
              </a:buClr>
              <a:buSzTx/>
              <a:buFont typeface="Arial"/>
              <a:buNone/>
              <a:tabLst/>
              <a:defRPr/>
            </a:pPr>
            <a:r>
              <a:rPr kumimoji="0" lang="es" sz="1800" b="0" i="0" u="none" strike="noStrike" kern="0" cap="none" spc="0" normalizeH="0" baseline="0" noProof="0">
                <a:ln>
                  <a:noFill/>
                </a:ln>
                <a:solidFill>
                  <a:srgbClr val="000000"/>
                </a:solidFill>
                <a:effectLst/>
                <a:uLnTx/>
                <a:uFillTx/>
                <a:latin typeface="Arial"/>
                <a:cs typeface="Arial"/>
                <a:sym typeface="Arial"/>
              </a:rPr>
              <a:t>&lt;textarea&gt;</a:t>
            </a:r>
            <a:endParaRPr kumimoji="0" sz="1800" b="0" i="0" u="none" strike="noStrike" kern="0" cap="none" spc="0" normalizeH="0" baseline="0" noProof="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15000"/>
              </a:lnSpc>
              <a:spcBef>
                <a:spcPts val="0"/>
              </a:spcBef>
              <a:spcAft>
                <a:spcPts val="0"/>
              </a:spcAft>
              <a:buClr>
                <a:srgbClr val="000000"/>
              </a:buClr>
              <a:buSzTx/>
              <a:buFont typeface="Arial"/>
              <a:buNone/>
              <a:tabLst/>
              <a:defRPr/>
            </a:pPr>
            <a:r>
              <a:rPr kumimoji="0" lang="es" sz="1800" b="0" i="0" u="none" strike="noStrike" kern="0" cap="none" spc="0" normalizeH="0" baseline="0" noProof="0">
                <a:ln>
                  <a:noFill/>
                </a:ln>
                <a:solidFill>
                  <a:srgbClr val="000000"/>
                </a:solidFill>
                <a:effectLst/>
                <a:uLnTx/>
                <a:uFillTx/>
                <a:latin typeface="Arial"/>
                <a:cs typeface="Arial"/>
                <a:sym typeface="Arial"/>
              </a:rPr>
              <a:t>&lt;select&gt;</a:t>
            </a:r>
            <a:endParaRPr kumimoji="0" sz="1800" b="0" i="0" u="none" strike="noStrike" kern="0" cap="none" spc="0" normalizeH="0" baseline="0" noProof="0">
              <a:ln>
                <a:noFill/>
              </a:ln>
              <a:solidFill>
                <a:srgbClr val="000000"/>
              </a:solidFill>
              <a:effectLst/>
              <a:uLnTx/>
              <a:uFillTx/>
              <a:latin typeface="Arial"/>
              <a:cs typeface="Arial"/>
              <a:sym typeface="Arial"/>
            </a:endParaRPr>
          </a:p>
        </p:txBody>
      </p:sp>
      <p:cxnSp>
        <p:nvCxnSpPr>
          <p:cNvPr id="545" name="Google Shape;545;p81"/>
          <p:cNvCxnSpPr>
            <a:endCxn id="544" idx="1"/>
          </p:cNvCxnSpPr>
          <p:nvPr/>
        </p:nvCxnSpPr>
        <p:spPr>
          <a:xfrm rot="10800000" flipH="1">
            <a:off x="2181625" y="2331550"/>
            <a:ext cx="3490800" cy="759900"/>
          </a:xfrm>
          <a:prstGeom prst="straightConnector1">
            <a:avLst/>
          </a:prstGeom>
          <a:noFill/>
          <a:ln w="9525" cap="flat" cmpd="sng">
            <a:solidFill>
              <a:schemeClr val="dk2"/>
            </a:solidFill>
            <a:prstDash val="solid"/>
            <a:round/>
            <a:headEnd type="none" w="med" len="med"/>
            <a:tailEnd type="stealth" w="med" len="med"/>
          </a:ln>
        </p:spPr>
      </p:cxnSp>
      <p:sp>
        <p:nvSpPr>
          <p:cNvPr id="546" name="Google Shape;546;p81"/>
          <p:cNvSpPr txBox="1"/>
          <p:nvPr/>
        </p:nvSpPr>
        <p:spPr>
          <a:xfrm>
            <a:off x="5890950" y="3224075"/>
            <a:ext cx="2419800" cy="12297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15000"/>
              </a:lnSpc>
              <a:spcBef>
                <a:spcPts val="0"/>
              </a:spcBef>
              <a:spcAft>
                <a:spcPts val="0"/>
              </a:spcAft>
              <a:buClr>
                <a:srgbClr val="000000"/>
              </a:buClr>
              <a:buSzTx/>
              <a:buFont typeface="Arial"/>
              <a:buNone/>
              <a:tabLst/>
              <a:defRPr/>
            </a:pPr>
            <a:r>
              <a:rPr kumimoji="0" lang="es" sz="1800" b="0" i="0" u="none" strike="noStrike" kern="0" cap="none" spc="0" normalizeH="0" baseline="0" noProof="0">
                <a:ln>
                  <a:noFill/>
                </a:ln>
                <a:solidFill>
                  <a:srgbClr val="000000"/>
                </a:solidFill>
                <a:effectLst/>
                <a:uLnTx/>
                <a:uFillTx/>
                <a:latin typeface="Arial"/>
                <a:cs typeface="Arial"/>
                <a:sym typeface="Arial"/>
              </a:rPr>
              <a:t>&lt;input submit&gt;</a:t>
            </a:r>
            <a:endParaRPr kumimoji="0" sz="1800" b="0" i="0" u="none" strike="noStrike" kern="0" cap="none" spc="0" normalizeH="0" baseline="0" noProof="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15000"/>
              </a:lnSpc>
              <a:spcBef>
                <a:spcPts val="0"/>
              </a:spcBef>
              <a:spcAft>
                <a:spcPts val="0"/>
              </a:spcAft>
              <a:buClr>
                <a:srgbClr val="000000"/>
              </a:buClr>
              <a:buSzTx/>
              <a:buFont typeface="Arial"/>
              <a:buNone/>
              <a:tabLst/>
              <a:defRPr/>
            </a:pPr>
            <a:r>
              <a:rPr kumimoji="0" lang="es" sz="1800" b="0" i="0" u="none" strike="noStrike" kern="0" cap="none" spc="0" normalizeH="0" baseline="0" noProof="0">
                <a:ln>
                  <a:noFill/>
                </a:ln>
                <a:solidFill>
                  <a:srgbClr val="000000"/>
                </a:solidFill>
                <a:effectLst/>
                <a:uLnTx/>
                <a:uFillTx/>
                <a:latin typeface="Arial"/>
                <a:cs typeface="Arial"/>
                <a:sym typeface="Arial"/>
              </a:rPr>
              <a:t>&lt;input submit&gt;</a:t>
            </a:r>
            <a:endParaRPr kumimoji="0" sz="1800" b="0" i="0" u="none" strike="noStrike" kern="0" cap="none" spc="0" normalizeH="0" baseline="0" noProof="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15000"/>
              </a:lnSpc>
              <a:spcBef>
                <a:spcPts val="0"/>
              </a:spcBef>
              <a:spcAft>
                <a:spcPts val="0"/>
              </a:spcAft>
              <a:buClr>
                <a:srgbClr val="000000"/>
              </a:buClr>
              <a:buSzTx/>
              <a:buFont typeface="Arial"/>
              <a:buNone/>
              <a:tabLst/>
              <a:defRPr/>
            </a:pPr>
            <a:r>
              <a:rPr kumimoji="0" lang="es" sz="1800" b="0" i="0" u="none" strike="noStrike" kern="0" cap="none" spc="0" normalizeH="0" baseline="0" noProof="0">
                <a:ln>
                  <a:noFill/>
                </a:ln>
                <a:solidFill>
                  <a:srgbClr val="000000"/>
                </a:solidFill>
                <a:effectLst/>
                <a:uLnTx/>
                <a:uFillTx/>
                <a:latin typeface="Arial"/>
                <a:cs typeface="Arial"/>
                <a:sym typeface="Arial"/>
              </a:rPr>
              <a:t>&lt;buton&gt;</a:t>
            </a:r>
            <a:endParaRPr kumimoji="0" sz="1800" b="0" i="0" u="none" strike="noStrike" kern="0" cap="none" spc="0" normalizeH="0" baseline="0" noProof="0">
              <a:ln>
                <a:noFill/>
              </a:ln>
              <a:solidFill>
                <a:srgbClr val="000000"/>
              </a:solidFill>
              <a:effectLst/>
              <a:uLnTx/>
              <a:uFillTx/>
              <a:latin typeface="Arial"/>
              <a:cs typeface="Arial"/>
              <a:sym typeface="Arial"/>
            </a:endParaRPr>
          </a:p>
        </p:txBody>
      </p:sp>
      <p:cxnSp>
        <p:nvCxnSpPr>
          <p:cNvPr id="547" name="Google Shape;547;p81"/>
          <p:cNvCxnSpPr>
            <a:endCxn id="546" idx="1"/>
          </p:cNvCxnSpPr>
          <p:nvPr/>
        </p:nvCxnSpPr>
        <p:spPr>
          <a:xfrm>
            <a:off x="3695550" y="3514625"/>
            <a:ext cx="2195400" cy="324300"/>
          </a:xfrm>
          <a:prstGeom prst="straightConnector1">
            <a:avLst/>
          </a:prstGeom>
          <a:noFill/>
          <a:ln w="9525" cap="flat" cmpd="sng">
            <a:solidFill>
              <a:schemeClr val="dk2"/>
            </a:solidFill>
            <a:prstDash val="solid"/>
            <a:round/>
            <a:headEnd type="none" w="med" len="med"/>
            <a:tailEnd type="stealth" w="med" len="med"/>
          </a:ln>
        </p:spPr>
      </p:cxn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Shape 551"/>
        <p:cNvGrpSpPr/>
        <p:nvPr/>
      </p:nvGrpSpPr>
      <p:grpSpPr>
        <a:xfrm>
          <a:off x="0" y="0"/>
          <a:ext cx="0" cy="0"/>
          <a:chOff x="0" y="0"/>
          <a:chExt cx="0" cy="0"/>
        </a:xfrm>
      </p:grpSpPr>
      <p:sp>
        <p:nvSpPr>
          <p:cNvPr id="552" name="Google Shape;552;p82"/>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Formularios: Obtención de datos</a:t>
            </a:r>
            <a:endParaRPr/>
          </a:p>
        </p:txBody>
      </p:sp>
      <p:sp>
        <p:nvSpPr>
          <p:cNvPr id="553" name="Google Shape;553;p82"/>
          <p:cNvSpPr txBox="1">
            <a:spLocks noGrp="1"/>
          </p:cNvSpPr>
          <p:nvPr>
            <p:ph type="body" idx="1"/>
          </p:nvPr>
        </p:nvSpPr>
        <p:spPr>
          <a:xfrm>
            <a:off x="592925" y="785828"/>
            <a:ext cx="7836600" cy="3045900"/>
          </a:xfrm>
          <a:prstGeom prst="rect">
            <a:avLst/>
          </a:prstGeom>
        </p:spPr>
        <p:txBody>
          <a:bodyPr spcFirstLastPara="1" wrap="square" lIns="51425" tIns="51425" rIns="51425" bIns="51425" anchor="t" anchorCtr="0">
            <a:noAutofit/>
          </a:bodyPr>
          <a:lstStyle/>
          <a:p>
            <a:pPr marL="457200" lvl="0" indent="-355600" algn="l" rtl="0">
              <a:spcBef>
                <a:spcPts val="0"/>
              </a:spcBef>
              <a:spcAft>
                <a:spcPts val="0"/>
              </a:spcAft>
              <a:buSzPts val="2000"/>
              <a:buChar char="●"/>
            </a:pPr>
            <a:r>
              <a:rPr lang="es"/>
              <a:t>input / textarea: propiedad/atributo value del nodo</a:t>
            </a:r>
            <a:endParaRPr/>
          </a:p>
          <a:p>
            <a:pPr marL="0" lvl="0" indent="0" algn="l" rtl="0">
              <a:spcBef>
                <a:spcPts val="0"/>
              </a:spcBef>
              <a:spcAft>
                <a:spcPts val="0"/>
              </a:spcAft>
              <a:buNone/>
            </a:pPr>
            <a:endParaRPr/>
          </a:p>
          <a:p>
            <a:pPr marL="457200" lvl="0" indent="-355600" algn="l" rtl="0">
              <a:spcBef>
                <a:spcPts val="0"/>
              </a:spcBef>
              <a:spcAft>
                <a:spcPts val="0"/>
              </a:spcAft>
              <a:buSzPts val="2000"/>
              <a:buChar char="●"/>
            </a:pPr>
            <a:r>
              <a:rPr lang="es"/>
              <a:t>checkbox -&gt; propiedad/atributo checked del nodo</a:t>
            </a:r>
            <a:endParaRPr/>
          </a:p>
          <a:p>
            <a:pPr marL="0" lvl="0" indent="0" algn="l" rtl="0">
              <a:spcBef>
                <a:spcPts val="0"/>
              </a:spcBef>
              <a:spcAft>
                <a:spcPts val="0"/>
              </a:spcAft>
              <a:buNone/>
            </a:pPr>
            <a:endParaRPr/>
          </a:p>
          <a:p>
            <a:pPr marL="457200" lvl="0" indent="-355600" algn="l" rtl="0">
              <a:spcBef>
                <a:spcPts val="0"/>
              </a:spcBef>
              <a:spcAft>
                <a:spcPts val="0"/>
              </a:spcAft>
              <a:buSzPts val="2000"/>
              <a:buChar char="●"/>
            </a:pPr>
            <a:r>
              <a:rPr lang="es"/>
              <a:t>ratiobuton -&gt; aNodos.foreach(</a:t>
            </a:r>
            <a:br>
              <a:rPr lang="es"/>
            </a:br>
            <a:r>
              <a:rPr lang="es"/>
              <a:t>	item.checked = true -&gt; item.value</a:t>
            </a:r>
            <a:endParaRPr/>
          </a:p>
          <a:p>
            <a:pPr marL="0" lvl="0" indent="0" algn="l" rtl="0">
              <a:spcBef>
                <a:spcPts val="0"/>
              </a:spcBef>
              <a:spcAft>
                <a:spcPts val="0"/>
              </a:spcAft>
              <a:buNone/>
            </a:pPr>
            <a:endParaRPr/>
          </a:p>
          <a:p>
            <a:pPr marL="457200" lvl="0" indent="-355600" algn="l" rtl="0">
              <a:spcBef>
                <a:spcPts val="0"/>
              </a:spcBef>
              <a:spcAft>
                <a:spcPts val="0"/>
              </a:spcAft>
              <a:buSzPts val="2000"/>
              <a:buChar char="●"/>
            </a:pPr>
            <a:r>
              <a:rPr lang="es"/>
              <a:t>Select/options -&gt; del array options</a:t>
            </a:r>
            <a:br>
              <a:rPr lang="es"/>
            </a:br>
            <a:r>
              <a:rPr lang="es"/>
              <a:t>				el item[selectedIndex]</a:t>
            </a:r>
            <a:endParaRPr/>
          </a:p>
          <a:p>
            <a:pPr marL="0" lvl="0" indent="0" algn="l" rtl="0">
              <a:spcBef>
                <a:spcPts val="0"/>
              </a:spcBef>
              <a:spcAft>
                <a:spcPts val="0"/>
              </a:spcAft>
              <a:buNone/>
            </a:pPr>
            <a:endParaRPr/>
          </a:p>
        </p:txBody>
      </p:sp>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Shape 557"/>
        <p:cNvGrpSpPr/>
        <p:nvPr/>
      </p:nvGrpSpPr>
      <p:grpSpPr>
        <a:xfrm>
          <a:off x="0" y="0"/>
          <a:ext cx="0" cy="0"/>
          <a:chOff x="0" y="0"/>
          <a:chExt cx="0" cy="0"/>
        </a:xfrm>
      </p:grpSpPr>
      <p:sp>
        <p:nvSpPr>
          <p:cNvPr id="558" name="Google Shape;558;p83"/>
          <p:cNvSpPr txBox="1">
            <a:spLocks noGrp="1"/>
          </p:cNvSpPr>
          <p:nvPr>
            <p:ph type="title"/>
          </p:nvPr>
        </p:nvSpPr>
        <p:spPr>
          <a:xfrm>
            <a:off x="650081" y="864394"/>
            <a:ext cx="7836600" cy="1735800"/>
          </a:xfrm>
          <a:prstGeom prst="rect">
            <a:avLst/>
          </a:prstGeom>
        </p:spPr>
        <p:txBody>
          <a:bodyPr spcFirstLastPara="1" wrap="square" lIns="51425" tIns="51425" rIns="51425" bIns="51425" anchor="ctr" anchorCtr="0">
            <a:noAutofit/>
          </a:bodyPr>
          <a:lstStyle/>
          <a:p>
            <a:pPr marL="0" lvl="0" indent="0" algn="ctr" rtl="0">
              <a:spcBef>
                <a:spcPts val="0"/>
              </a:spcBef>
              <a:spcAft>
                <a:spcPts val="0"/>
              </a:spcAft>
              <a:buNone/>
            </a:pPr>
            <a:r>
              <a:rPr lang="es">
                <a:solidFill>
                  <a:schemeClr val="lt1"/>
                </a:solidFill>
              </a:rPr>
              <a:t>Proyecto</a:t>
            </a:r>
            <a:r>
              <a:rPr lang="es"/>
              <a:t>. Formularios.</a:t>
            </a:r>
            <a:endParaRPr/>
          </a:p>
        </p:txBody>
      </p:sp>
      <p:sp>
        <p:nvSpPr>
          <p:cNvPr id="559" name="Google Shape;559;p83"/>
          <p:cNvSpPr txBox="1"/>
          <p:nvPr/>
        </p:nvSpPr>
        <p:spPr>
          <a:xfrm>
            <a:off x="2683575" y="2812475"/>
            <a:ext cx="5438700" cy="1594200"/>
          </a:xfrm>
          <a:prstGeom prst="rect">
            <a:avLst/>
          </a:prstGeom>
          <a:noFill/>
          <a:ln>
            <a:noFill/>
          </a:ln>
        </p:spPr>
        <p:txBody>
          <a:bodyPr spcFirstLastPara="1" wrap="square" lIns="91425" tIns="91425" rIns="91425" bIns="91425" anchor="t" anchorCtr="0">
            <a:noAutofit/>
          </a:bodyPr>
          <a:lstStyle/>
          <a:p>
            <a:pPr marL="457200" marR="0" lvl="0" indent="-317500" algn="l" defTabSz="914400" rtl="0" eaLnBrk="1" fontAlgn="auto" latinLnBrk="0" hangingPunct="1">
              <a:lnSpc>
                <a:spcPct val="100000"/>
              </a:lnSpc>
              <a:spcBef>
                <a:spcPts val="0"/>
              </a:spcBef>
              <a:spcAft>
                <a:spcPts val="0"/>
              </a:spcAft>
              <a:buClr>
                <a:srgbClr val="FFFFFF"/>
              </a:buClr>
              <a:buSzPts val="1400"/>
              <a:buFont typeface="Arial"/>
              <a:buChar char="●"/>
              <a:tabLst/>
              <a:defRPr/>
            </a:pPr>
            <a:r>
              <a:rPr kumimoji="0" lang="es" sz="1400" b="0" i="0" u="none" strike="noStrike" kern="0" cap="none" spc="0" normalizeH="0" baseline="0" noProof="0">
                <a:ln>
                  <a:noFill/>
                </a:ln>
                <a:solidFill>
                  <a:srgbClr val="FFFFFF"/>
                </a:solidFill>
                <a:effectLst/>
                <a:uLnTx/>
                <a:uFillTx/>
                <a:latin typeface="Arial"/>
                <a:cs typeface="Arial"/>
                <a:sym typeface="Arial"/>
              </a:rPr>
              <a:t>Recogemos todos los datos en un objeto al enviar</a:t>
            </a:r>
            <a:br>
              <a:rPr kumimoji="0" lang="es" sz="1400" b="0" i="0" u="none" strike="noStrike" kern="0" cap="none" spc="0" normalizeH="0" baseline="0" noProof="0">
                <a:ln>
                  <a:noFill/>
                </a:ln>
                <a:solidFill>
                  <a:srgbClr val="FFFFFF"/>
                </a:solidFill>
                <a:effectLst/>
                <a:uLnTx/>
                <a:uFillTx/>
                <a:latin typeface="Arial"/>
                <a:cs typeface="Arial"/>
                <a:sym typeface="Arial"/>
              </a:rPr>
            </a:br>
            <a:r>
              <a:rPr kumimoji="0" lang="es" sz="1400" b="0" i="0" u="none" strike="noStrike" kern="0" cap="none" spc="0" normalizeH="0" baseline="0" noProof="0">
                <a:ln>
                  <a:noFill/>
                </a:ln>
                <a:solidFill>
                  <a:srgbClr val="FFFFFF"/>
                </a:solidFill>
                <a:effectLst/>
                <a:uLnTx/>
                <a:uFillTx/>
                <a:latin typeface="Arial"/>
                <a:cs typeface="Arial"/>
                <a:sym typeface="Arial"/>
              </a:rPr>
              <a:t>(tendremos activado el preventDefault() </a:t>
            </a:r>
            <a:br>
              <a:rPr kumimoji="0" lang="es" sz="1400" b="0" i="0" u="none" strike="noStrike" kern="0" cap="none" spc="0" normalizeH="0" baseline="0" noProof="0">
                <a:ln>
                  <a:noFill/>
                </a:ln>
                <a:solidFill>
                  <a:srgbClr val="FFFFFF"/>
                </a:solidFill>
                <a:effectLst/>
                <a:uLnTx/>
                <a:uFillTx/>
                <a:latin typeface="Arial"/>
                <a:cs typeface="Arial"/>
                <a:sym typeface="Arial"/>
              </a:rPr>
            </a:br>
            <a:r>
              <a:rPr kumimoji="0" lang="es" sz="1400" b="0" i="0" u="none" strike="noStrike" kern="0" cap="none" spc="0" normalizeH="0" baseline="0" noProof="0">
                <a:ln>
                  <a:noFill/>
                </a:ln>
                <a:solidFill>
                  <a:srgbClr val="FFFFFF"/>
                </a:solidFill>
                <a:effectLst/>
                <a:uLnTx/>
                <a:uFillTx/>
                <a:latin typeface="Arial"/>
                <a:cs typeface="Arial"/>
                <a:sym typeface="Arial"/>
              </a:rPr>
              <a:t>en el evento submit del formulario)</a:t>
            </a:r>
            <a:endParaRPr kumimoji="0" sz="1400" b="0" i="0" u="none" strike="noStrike" kern="0" cap="none" spc="0" normalizeH="0" baseline="0" noProof="0">
              <a:ln>
                <a:noFill/>
              </a:ln>
              <a:solidFill>
                <a:srgbClr val="FFFFFF"/>
              </a:solidFill>
              <a:effectLst/>
              <a:uLnTx/>
              <a:uFillTx/>
              <a:latin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114C222-0454-4B2D-949A-4EE3BF8BD363}"/>
              </a:ext>
            </a:extLst>
          </p:cNvPr>
          <p:cNvSpPr>
            <a:spLocks noGrp="1"/>
          </p:cNvSpPr>
          <p:nvPr>
            <p:ph type="title"/>
          </p:nvPr>
        </p:nvSpPr>
        <p:spPr/>
        <p:txBody>
          <a:bodyPr/>
          <a:lstStyle/>
          <a:p>
            <a:r>
              <a:rPr lang="es-ES" dirty="0"/>
              <a:t>Referencia del lenguaje</a:t>
            </a:r>
          </a:p>
        </p:txBody>
      </p:sp>
      <p:sp>
        <p:nvSpPr>
          <p:cNvPr id="3" name="Marcador de texto 2">
            <a:extLst>
              <a:ext uri="{FF2B5EF4-FFF2-40B4-BE49-F238E27FC236}">
                <a16:creationId xmlns:a16="http://schemas.microsoft.com/office/drawing/2014/main" id="{936C4BA2-E7EA-47C3-8F41-7B4F75D6BBC8}"/>
              </a:ext>
            </a:extLst>
          </p:cNvPr>
          <p:cNvSpPr>
            <a:spLocks noGrp="1"/>
          </p:cNvSpPr>
          <p:nvPr>
            <p:ph type="body" idx="1"/>
          </p:nvPr>
        </p:nvSpPr>
        <p:spPr>
          <a:xfrm>
            <a:off x="1831013" y="4168284"/>
            <a:ext cx="6924570" cy="468452"/>
          </a:xfrm>
        </p:spPr>
        <p:txBody>
          <a:bodyPr/>
          <a:lstStyle/>
          <a:p>
            <a:pPr marL="571500" indent="-342900">
              <a:buFont typeface="Arial" panose="020B0604020202020204" pitchFamily="34" charset="0"/>
              <a:buChar char="•"/>
            </a:pPr>
            <a:r>
              <a:rPr lang="es-ES" dirty="0">
                <a:hlinkClick r:id="rId2"/>
              </a:rPr>
              <a:t>https://developer.mozilla.org/es/docs/Web/JavaScript</a:t>
            </a:r>
            <a:endParaRPr lang="es-ES" dirty="0"/>
          </a:p>
          <a:p>
            <a:pPr marL="571500" indent="-342900">
              <a:buFont typeface="Arial" panose="020B0604020202020204" pitchFamily="34" charset="0"/>
              <a:buChar char="•"/>
            </a:pPr>
            <a:endParaRPr lang="es-ES" dirty="0"/>
          </a:p>
        </p:txBody>
      </p:sp>
      <p:pic>
        <p:nvPicPr>
          <p:cNvPr id="4" name="Imagen 3">
            <a:extLst>
              <a:ext uri="{FF2B5EF4-FFF2-40B4-BE49-F238E27FC236}">
                <a16:creationId xmlns:a16="http://schemas.microsoft.com/office/drawing/2014/main" id="{06EFFFBD-C1C4-40C7-9841-D3C1552E0409}"/>
              </a:ext>
            </a:extLst>
          </p:cNvPr>
          <p:cNvPicPr>
            <a:picLocks noChangeAspect="1"/>
          </p:cNvPicPr>
          <p:nvPr/>
        </p:nvPicPr>
        <p:blipFill>
          <a:blip r:embed="rId3"/>
          <a:stretch>
            <a:fillRect/>
          </a:stretch>
        </p:blipFill>
        <p:spPr>
          <a:xfrm>
            <a:off x="1353188" y="753234"/>
            <a:ext cx="6287512" cy="3311971"/>
          </a:xfrm>
          <a:prstGeom prst="rect">
            <a:avLst/>
          </a:prstGeom>
        </p:spPr>
      </p:pic>
    </p:spTree>
    <p:extLst>
      <p:ext uri="{BB962C8B-B14F-4D97-AF65-F5344CB8AC3E}">
        <p14:creationId xmlns:p14="http://schemas.microsoft.com/office/powerpoint/2010/main" val="794510916"/>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Shape 563"/>
        <p:cNvGrpSpPr/>
        <p:nvPr/>
      </p:nvGrpSpPr>
      <p:grpSpPr>
        <a:xfrm>
          <a:off x="0" y="0"/>
          <a:ext cx="0" cy="0"/>
          <a:chOff x="0" y="0"/>
          <a:chExt cx="0" cy="0"/>
        </a:xfrm>
      </p:grpSpPr>
      <p:sp>
        <p:nvSpPr>
          <p:cNvPr id="564" name="Google Shape;564;p84"/>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Formularios: controles dinámicos</a:t>
            </a:r>
            <a:endParaRPr/>
          </a:p>
        </p:txBody>
      </p:sp>
      <p:sp>
        <p:nvSpPr>
          <p:cNvPr id="565" name="Google Shape;565;p84"/>
          <p:cNvSpPr txBox="1">
            <a:spLocks noGrp="1"/>
          </p:cNvSpPr>
          <p:nvPr>
            <p:ph type="body" idx="1"/>
          </p:nvPr>
        </p:nvSpPr>
        <p:spPr>
          <a:xfrm>
            <a:off x="592925" y="785829"/>
            <a:ext cx="7836600" cy="3389700"/>
          </a:xfrm>
          <a:prstGeom prst="rect">
            <a:avLst/>
          </a:prstGeom>
        </p:spPr>
        <p:txBody>
          <a:bodyPr spcFirstLastPara="1" wrap="square" lIns="51425" tIns="51425" rIns="51425" bIns="51425" anchor="t" anchorCtr="0">
            <a:noAutofit/>
          </a:bodyPr>
          <a:lstStyle/>
          <a:p>
            <a:pPr marL="457200" lvl="0" indent="-355600" algn="l" rtl="0">
              <a:spcBef>
                <a:spcPts val="0"/>
              </a:spcBef>
              <a:spcAft>
                <a:spcPts val="0"/>
              </a:spcAft>
              <a:buSzPts val="2000"/>
              <a:buChar char="●"/>
            </a:pPr>
            <a:r>
              <a:rPr lang="es"/>
              <a:t>Controles dinámicos (basados en código)</a:t>
            </a:r>
            <a:endParaRPr/>
          </a:p>
          <a:p>
            <a:pPr marL="0" lvl="0" indent="0" algn="l" rtl="0">
              <a:spcBef>
                <a:spcPts val="0"/>
              </a:spcBef>
              <a:spcAft>
                <a:spcPts val="0"/>
              </a:spcAft>
              <a:buNone/>
            </a:pPr>
            <a:endParaRPr/>
          </a:p>
          <a:p>
            <a:pPr marL="914400" lvl="1" indent="-323850" algn="l" rtl="0">
              <a:spcBef>
                <a:spcPts val="0"/>
              </a:spcBef>
              <a:spcAft>
                <a:spcPts val="0"/>
              </a:spcAft>
              <a:buSzPts val="1500"/>
              <a:buChar char="○"/>
            </a:pPr>
            <a:r>
              <a:rPr lang="es"/>
              <a:t>Cuando cambia el valor de un elemento de selección</a:t>
            </a:r>
            <a:br>
              <a:rPr lang="es"/>
            </a:br>
            <a:r>
              <a:rPr lang="es"/>
              <a:t>(radio - check - select/options)</a:t>
            </a:r>
            <a:br>
              <a:rPr lang="es"/>
            </a:br>
            <a:r>
              <a:rPr lang="es"/>
              <a:t>-&gt; evento change</a:t>
            </a:r>
            <a:endParaRPr/>
          </a:p>
          <a:p>
            <a:pPr marL="0" lvl="0" indent="0" algn="l" rtl="0">
              <a:spcBef>
                <a:spcPts val="0"/>
              </a:spcBef>
              <a:spcAft>
                <a:spcPts val="0"/>
              </a:spcAft>
              <a:buNone/>
            </a:pPr>
            <a:endParaRPr/>
          </a:p>
          <a:p>
            <a:pPr marL="914400" lvl="1" indent="-323850" algn="l" rtl="0">
              <a:spcBef>
                <a:spcPts val="0"/>
              </a:spcBef>
              <a:spcAft>
                <a:spcPts val="0"/>
              </a:spcAft>
              <a:buSzPts val="1500"/>
              <a:buChar char="○"/>
            </a:pPr>
            <a:r>
              <a:rPr lang="es"/>
              <a:t>el manejador correspondiente</a:t>
            </a:r>
            <a:br>
              <a:rPr lang="es"/>
            </a:br>
            <a:r>
              <a:rPr lang="es"/>
              <a:t>genera el control dinámico </a:t>
            </a:r>
            <a:br>
              <a:rPr lang="es"/>
            </a:br>
            <a:r>
              <a:rPr lang="es"/>
              <a:t>a partir de los datos incluidos en el código</a:t>
            </a:r>
            <a:br>
              <a:rPr lang="es"/>
            </a:br>
            <a:r>
              <a:rPr lang="es"/>
              <a:t>o recibidos desde un API</a:t>
            </a:r>
            <a:endParaRPr/>
          </a:p>
        </p:txBody>
      </p:sp>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Shape 569"/>
        <p:cNvGrpSpPr/>
        <p:nvPr/>
      </p:nvGrpSpPr>
      <p:grpSpPr>
        <a:xfrm>
          <a:off x="0" y="0"/>
          <a:ext cx="0" cy="0"/>
          <a:chOff x="0" y="0"/>
          <a:chExt cx="0" cy="0"/>
        </a:xfrm>
      </p:grpSpPr>
      <p:sp>
        <p:nvSpPr>
          <p:cNvPr id="570" name="Google Shape;570;p85"/>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Formularios y validación. Planteamiento</a:t>
            </a:r>
            <a:endParaRPr/>
          </a:p>
        </p:txBody>
      </p:sp>
      <p:sp>
        <p:nvSpPr>
          <p:cNvPr id="571" name="Google Shape;571;p85"/>
          <p:cNvSpPr txBox="1">
            <a:spLocks noGrp="1"/>
          </p:cNvSpPr>
          <p:nvPr>
            <p:ph type="body" idx="1"/>
          </p:nvPr>
        </p:nvSpPr>
        <p:spPr>
          <a:xfrm>
            <a:off x="578650" y="772625"/>
            <a:ext cx="7836600" cy="3614400"/>
          </a:xfrm>
          <a:prstGeom prst="rect">
            <a:avLst/>
          </a:prstGeom>
        </p:spPr>
        <p:txBody>
          <a:bodyPr spcFirstLastPara="1" wrap="square" lIns="51425" tIns="51425" rIns="51425" bIns="51425" anchor="t" anchorCtr="0">
            <a:noAutofit/>
          </a:bodyPr>
          <a:lstStyle/>
          <a:p>
            <a:pPr marL="457200" lvl="0" indent="-355600" algn="l" rtl="0">
              <a:spcBef>
                <a:spcPts val="0"/>
              </a:spcBef>
              <a:spcAft>
                <a:spcPts val="0"/>
              </a:spcAft>
              <a:buSzPts val="2000"/>
              <a:buChar char="●"/>
            </a:pPr>
            <a:r>
              <a:rPr lang="es"/>
              <a:t>Validación basada en HTML5 más o menos customizada</a:t>
            </a:r>
            <a:endParaRPr/>
          </a:p>
          <a:p>
            <a:pPr marL="457200" lvl="0" indent="-355600" algn="l" rtl="0">
              <a:spcBef>
                <a:spcPts val="0"/>
              </a:spcBef>
              <a:spcAft>
                <a:spcPts val="0"/>
              </a:spcAft>
              <a:buSzPts val="2000"/>
              <a:buChar char="●"/>
            </a:pPr>
            <a:r>
              <a:rPr lang="es"/>
              <a:t>Botón enviar: puede deshabilitarse hasta que el formulario sea válido</a:t>
            </a:r>
            <a:endParaRPr/>
          </a:p>
          <a:p>
            <a:pPr marL="457200" lvl="0" indent="-355600" algn="l" rtl="0">
              <a:spcBef>
                <a:spcPts val="0"/>
              </a:spcBef>
              <a:spcAft>
                <a:spcPts val="0"/>
              </a:spcAft>
              <a:buSzPts val="2000"/>
              <a:buChar char="●"/>
            </a:pPr>
            <a:r>
              <a:rPr lang="es"/>
              <a:t>Mensajes de error</a:t>
            </a:r>
            <a:endParaRPr/>
          </a:p>
          <a:p>
            <a:pPr marL="914400" lvl="1" indent="-323850" algn="l" rtl="0">
              <a:spcBef>
                <a:spcPts val="0"/>
              </a:spcBef>
              <a:spcAft>
                <a:spcPts val="0"/>
              </a:spcAft>
              <a:buSzPts val="1500"/>
              <a:buChar char="○"/>
            </a:pPr>
            <a:r>
              <a:rPr lang="es"/>
              <a:t>aparecen cuando se abandona un campo sin terminarlo correctamente</a:t>
            </a:r>
            <a:endParaRPr/>
          </a:p>
          <a:p>
            <a:pPr marL="914400" lvl="1" indent="-323850" algn="l" rtl="0">
              <a:spcBef>
                <a:spcPts val="0"/>
              </a:spcBef>
              <a:spcAft>
                <a:spcPts val="0"/>
              </a:spcAft>
              <a:buSzPts val="1500"/>
              <a:buChar char="○"/>
            </a:pPr>
            <a:r>
              <a:rPr lang="es"/>
              <a:t>Si enviar no esta deshabilitado, pueden aparecer solo al pulsar el botón de enviar, en caso de que existan errores de validación</a:t>
            </a:r>
            <a:br>
              <a:rPr lang="es"/>
            </a:br>
            <a:r>
              <a:rPr lang="es"/>
              <a:t>En este caso, el primero de los controles afectados puede recibir el foco -&gt; nodo.focus()</a:t>
            </a:r>
            <a:endParaRPr/>
          </a:p>
          <a:p>
            <a:pPr marL="0" lvl="0" indent="0" algn="l" rtl="0">
              <a:spcBef>
                <a:spcPts val="0"/>
              </a:spcBef>
              <a:spcAft>
                <a:spcPts val="0"/>
              </a:spcAft>
              <a:buNone/>
            </a:pPr>
            <a:endParaRPr/>
          </a:p>
        </p:txBody>
      </p:sp>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Shape 575"/>
        <p:cNvGrpSpPr/>
        <p:nvPr/>
      </p:nvGrpSpPr>
      <p:grpSpPr>
        <a:xfrm>
          <a:off x="0" y="0"/>
          <a:ext cx="0" cy="0"/>
          <a:chOff x="0" y="0"/>
          <a:chExt cx="0" cy="0"/>
        </a:xfrm>
      </p:grpSpPr>
      <p:sp>
        <p:nvSpPr>
          <p:cNvPr id="576" name="Google Shape;576;p86"/>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Validación en HTML5</a:t>
            </a:r>
            <a:endParaRPr/>
          </a:p>
        </p:txBody>
      </p:sp>
      <p:sp>
        <p:nvSpPr>
          <p:cNvPr id="577" name="Google Shape;577;p86"/>
          <p:cNvSpPr txBox="1">
            <a:spLocks noGrp="1"/>
          </p:cNvSpPr>
          <p:nvPr>
            <p:ph type="body" idx="1"/>
          </p:nvPr>
        </p:nvSpPr>
        <p:spPr>
          <a:xfrm>
            <a:off x="592925" y="785826"/>
            <a:ext cx="7836600" cy="2728800"/>
          </a:xfrm>
          <a:prstGeom prst="rect">
            <a:avLst/>
          </a:prstGeom>
        </p:spPr>
        <p:txBody>
          <a:bodyPr spcFirstLastPara="1" wrap="square" lIns="51425" tIns="51425" rIns="51425" bIns="51425" anchor="t" anchorCtr="0">
            <a:noAutofit/>
          </a:bodyPr>
          <a:lstStyle/>
          <a:p>
            <a:pPr marL="457200" lvl="0" indent="-355600" algn="l" rtl="0">
              <a:spcBef>
                <a:spcPts val="0"/>
              </a:spcBef>
              <a:spcAft>
                <a:spcPts val="0"/>
              </a:spcAft>
              <a:buSzPts val="2000"/>
              <a:buChar char="●"/>
            </a:pPr>
            <a:r>
              <a:rPr lang="es"/>
              <a:t>Atributos de los controles</a:t>
            </a:r>
            <a:endParaRPr/>
          </a:p>
          <a:p>
            <a:pPr marL="914400" lvl="1" indent="-323850" algn="l" rtl="0">
              <a:spcBef>
                <a:spcPts val="0"/>
              </a:spcBef>
              <a:spcAft>
                <a:spcPts val="0"/>
              </a:spcAft>
              <a:buSzPts val="1500"/>
              <a:buChar char="○"/>
            </a:pPr>
            <a:r>
              <a:rPr lang="es"/>
              <a:t>required</a:t>
            </a:r>
            <a:endParaRPr/>
          </a:p>
          <a:p>
            <a:pPr marL="914400" lvl="1" indent="-323850" algn="l" rtl="0">
              <a:spcBef>
                <a:spcPts val="0"/>
              </a:spcBef>
              <a:spcAft>
                <a:spcPts val="0"/>
              </a:spcAft>
              <a:buSzPts val="1500"/>
              <a:buChar char="○"/>
            </a:pPr>
            <a:r>
              <a:rPr lang="es"/>
              <a:t>pattern / algunos asociados a tipos de input</a:t>
            </a:r>
            <a:endParaRPr/>
          </a:p>
          <a:p>
            <a:pPr marL="914400" lvl="1" indent="-323850" algn="l" rtl="0">
              <a:spcBef>
                <a:spcPts val="0"/>
              </a:spcBef>
              <a:spcAft>
                <a:spcPts val="0"/>
              </a:spcAft>
              <a:buSzPts val="1500"/>
              <a:buChar char="○"/>
            </a:pPr>
            <a:r>
              <a:rPr lang="es"/>
              <a:t>min</a:t>
            </a:r>
            <a:endParaRPr/>
          </a:p>
          <a:p>
            <a:pPr marL="914400" lvl="1" indent="-323850" algn="l" rtl="0">
              <a:spcBef>
                <a:spcPts val="0"/>
              </a:spcBef>
              <a:spcAft>
                <a:spcPts val="0"/>
              </a:spcAft>
              <a:buSzPts val="1500"/>
              <a:buChar char="○"/>
            </a:pPr>
            <a:r>
              <a:rPr lang="es"/>
              <a:t>max</a:t>
            </a:r>
            <a:endParaRPr/>
          </a:p>
          <a:p>
            <a:pPr marL="0" lvl="0" indent="0" algn="l" rtl="0">
              <a:spcBef>
                <a:spcPts val="0"/>
              </a:spcBef>
              <a:spcAft>
                <a:spcPts val="0"/>
              </a:spcAft>
              <a:buNone/>
            </a:pPr>
            <a:endParaRPr/>
          </a:p>
          <a:p>
            <a:pPr marL="457200" lvl="0" indent="-355600" algn="l" rtl="0">
              <a:spcBef>
                <a:spcPts val="0"/>
              </a:spcBef>
              <a:spcAft>
                <a:spcPts val="0"/>
              </a:spcAft>
              <a:buSzPts val="2000"/>
              <a:buChar char="●"/>
            </a:pPr>
            <a:r>
              <a:rPr lang="es"/>
              <a:t>Atributos del formulario</a:t>
            </a:r>
            <a:endParaRPr/>
          </a:p>
          <a:p>
            <a:pPr marL="914400" lvl="1" indent="-323850" algn="l" rtl="0">
              <a:spcBef>
                <a:spcPts val="0"/>
              </a:spcBef>
              <a:spcAft>
                <a:spcPts val="0"/>
              </a:spcAft>
              <a:buSzPts val="1500"/>
              <a:buChar char="○"/>
            </a:pPr>
            <a:r>
              <a:rPr lang="es"/>
              <a:t>novalidate</a:t>
            </a:r>
            <a:endParaRPr/>
          </a:p>
        </p:txBody>
      </p:sp>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Shape 581"/>
        <p:cNvGrpSpPr/>
        <p:nvPr/>
      </p:nvGrpSpPr>
      <p:grpSpPr>
        <a:xfrm>
          <a:off x="0" y="0"/>
          <a:ext cx="0" cy="0"/>
          <a:chOff x="0" y="0"/>
          <a:chExt cx="0" cy="0"/>
        </a:xfrm>
      </p:grpSpPr>
      <p:sp>
        <p:nvSpPr>
          <p:cNvPr id="582" name="Google Shape;582;p87"/>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API de validación de restricciones</a:t>
            </a:r>
            <a:endParaRPr/>
          </a:p>
        </p:txBody>
      </p:sp>
      <p:sp>
        <p:nvSpPr>
          <p:cNvPr id="583" name="Google Shape;583;p87"/>
          <p:cNvSpPr txBox="1">
            <a:spLocks noGrp="1"/>
          </p:cNvSpPr>
          <p:nvPr>
            <p:ph type="body" idx="1"/>
          </p:nvPr>
        </p:nvSpPr>
        <p:spPr>
          <a:xfrm>
            <a:off x="592925" y="785825"/>
            <a:ext cx="7836600" cy="32442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La validación definida en HTML se realiza de varias maneras</a:t>
            </a:r>
            <a:endParaRPr/>
          </a:p>
          <a:p>
            <a:pPr marL="0" lvl="0" indent="0" algn="l" rtl="0">
              <a:spcBef>
                <a:spcPts val="0"/>
              </a:spcBef>
              <a:spcAft>
                <a:spcPts val="0"/>
              </a:spcAft>
              <a:buNone/>
            </a:pPr>
            <a:endParaRPr/>
          </a:p>
          <a:p>
            <a:pPr marL="457200" lvl="0" indent="-355600" algn="l" rtl="0">
              <a:spcBef>
                <a:spcPts val="0"/>
              </a:spcBef>
              <a:spcAft>
                <a:spcPts val="0"/>
              </a:spcAft>
              <a:buSzPts val="2000"/>
              <a:buChar char="●"/>
            </a:pPr>
            <a:r>
              <a:rPr lang="es"/>
              <a:t>mediante el método </a:t>
            </a:r>
            <a:r>
              <a:rPr lang="es" b="1">
                <a:latin typeface="Helvetica Neue"/>
                <a:ea typeface="Helvetica Neue"/>
                <a:cs typeface="Helvetica Neue"/>
                <a:sym typeface="Helvetica Neue"/>
              </a:rPr>
              <a:t>checkValidity() </a:t>
            </a:r>
            <a:endParaRPr b="1">
              <a:latin typeface="Helvetica Neue"/>
              <a:ea typeface="Helvetica Neue"/>
              <a:cs typeface="Helvetica Neue"/>
              <a:sym typeface="Helvetica Neue"/>
            </a:endParaRPr>
          </a:p>
          <a:p>
            <a:pPr marL="914400" lvl="1" indent="-323850" algn="l" rtl="0">
              <a:spcBef>
                <a:spcPts val="0"/>
              </a:spcBef>
              <a:spcAft>
                <a:spcPts val="0"/>
              </a:spcAft>
              <a:buSzPts val="1500"/>
              <a:buChar char="○"/>
            </a:pPr>
            <a:r>
              <a:rPr lang="es"/>
              <a:t>de un input, textarea, select o button, que evalúa específicamente el elemento correspondiente</a:t>
            </a:r>
            <a:endParaRPr/>
          </a:p>
          <a:p>
            <a:pPr marL="914400" marR="0" lvl="1" indent="-323850" algn="l" rtl="0">
              <a:lnSpc>
                <a:spcPct val="100000"/>
              </a:lnSpc>
              <a:spcBef>
                <a:spcPts val="0"/>
              </a:spcBef>
              <a:spcAft>
                <a:spcPts val="0"/>
              </a:spcAft>
              <a:buClr>
                <a:srgbClr val="4A4A4A"/>
              </a:buClr>
              <a:buSzPts val="1500"/>
              <a:buFont typeface="Helvetica Neue Light"/>
              <a:buChar char="○"/>
            </a:pPr>
            <a:r>
              <a:rPr lang="es"/>
              <a:t>de un formulario : validación estática</a:t>
            </a:r>
            <a:endParaRPr/>
          </a:p>
          <a:p>
            <a:pPr marL="0" marR="0" lvl="0" indent="0" algn="l" rtl="0">
              <a:lnSpc>
                <a:spcPct val="100000"/>
              </a:lnSpc>
              <a:spcBef>
                <a:spcPts val="0"/>
              </a:spcBef>
              <a:spcAft>
                <a:spcPts val="0"/>
              </a:spcAft>
              <a:buNone/>
            </a:pPr>
            <a:endParaRPr/>
          </a:p>
          <a:p>
            <a:pPr marL="457200" lvl="0" indent="-355600" algn="l" rtl="0">
              <a:spcBef>
                <a:spcPts val="0"/>
              </a:spcBef>
              <a:spcAft>
                <a:spcPts val="0"/>
              </a:spcAft>
              <a:buSzPts val="2000"/>
              <a:buChar char="●"/>
            </a:pPr>
            <a:r>
              <a:rPr lang="es"/>
              <a:t>al principio del método </a:t>
            </a:r>
            <a:r>
              <a:rPr lang="es" b="1">
                <a:latin typeface="Helvetica Neue"/>
                <a:ea typeface="Helvetica Neue"/>
                <a:cs typeface="Helvetica Neue"/>
                <a:sym typeface="Helvetica Neue"/>
              </a:rPr>
              <a:t>submit(),</a:t>
            </a:r>
            <a:r>
              <a:rPr lang="es"/>
              <a:t> cuando este es disparado por el clic en un control de tipo submit: </a:t>
            </a:r>
            <a:br>
              <a:rPr lang="es"/>
            </a:br>
            <a:r>
              <a:rPr lang="es" b="1">
                <a:latin typeface="Helvetica Neue"/>
                <a:ea typeface="Helvetica Neue"/>
                <a:cs typeface="Helvetica Neue"/>
                <a:sym typeface="Helvetica Neue"/>
              </a:rPr>
              <a:t>validación interactiva</a:t>
            </a:r>
            <a:r>
              <a:rPr lang="es"/>
              <a:t> (mensajes emergentes)</a:t>
            </a:r>
            <a:br>
              <a:rPr lang="es"/>
            </a:br>
            <a:endParaRPr/>
          </a:p>
        </p:txBody>
      </p:sp>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Shape 587"/>
        <p:cNvGrpSpPr/>
        <p:nvPr/>
      </p:nvGrpSpPr>
      <p:grpSpPr>
        <a:xfrm>
          <a:off x="0" y="0"/>
          <a:ext cx="0" cy="0"/>
          <a:chOff x="0" y="0"/>
          <a:chExt cx="0" cy="0"/>
        </a:xfrm>
      </p:grpSpPr>
      <p:sp>
        <p:nvSpPr>
          <p:cNvPr id="588" name="Google Shape;588;p88"/>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Validación y submit</a:t>
            </a:r>
            <a:endParaRPr/>
          </a:p>
        </p:txBody>
      </p:sp>
      <p:sp>
        <p:nvSpPr>
          <p:cNvPr id="589" name="Google Shape;589;p88"/>
          <p:cNvSpPr txBox="1">
            <a:spLocks noGrp="1"/>
          </p:cNvSpPr>
          <p:nvPr>
            <p:ph type="body" idx="1"/>
          </p:nvPr>
        </p:nvSpPr>
        <p:spPr>
          <a:xfrm>
            <a:off x="592925" y="785818"/>
            <a:ext cx="7836600" cy="11421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La validación interactiva aparece inmediatamente por delante de la respuesta al evento submit disparado por el formulario como consecuencia de un clic en un control de tipo submit</a:t>
            </a:r>
            <a:endParaRPr/>
          </a:p>
        </p:txBody>
      </p:sp>
      <p:pic>
        <p:nvPicPr>
          <p:cNvPr id="590" name="Google Shape;590;p88"/>
          <p:cNvPicPr preferRelativeResize="0"/>
          <p:nvPr/>
        </p:nvPicPr>
        <p:blipFill>
          <a:blip r:embed="rId3">
            <a:alphaModFix/>
          </a:blip>
          <a:stretch>
            <a:fillRect/>
          </a:stretch>
        </p:blipFill>
        <p:spPr>
          <a:xfrm>
            <a:off x="1824697" y="1851299"/>
            <a:ext cx="4861301" cy="1440925"/>
          </a:xfrm>
          <a:prstGeom prst="rect">
            <a:avLst/>
          </a:prstGeom>
          <a:noFill/>
          <a:ln>
            <a:noFill/>
          </a:ln>
        </p:spPr>
      </p:pic>
      <p:sp>
        <p:nvSpPr>
          <p:cNvPr id="591" name="Google Shape;591;p88"/>
          <p:cNvSpPr txBox="1"/>
          <p:nvPr/>
        </p:nvSpPr>
        <p:spPr>
          <a:xfrm>
            <a:off x="1877600" y="3477325"/>
            <a:ext cx="6373200" cy="10287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 sz="1400" b="0" i="0" u="none" strike="noStrike" kern="0" cap="none" spc="0" normalizeH="0" baseline="0" noProof="0">
                <a:ln>
                  <a:noFill/>
                </a:ln>
                <a:solidFill>
                  <a:srgbClr val="000000"/>
                </a:solidFill>
                <a:effectLst/>
                <a:uLnTx/>
                <a:uFillTx/>
                <a:latin typeface="Arial"/>
                <a:cs typeface="Arial"/>
                <a:sym typeface="Arial"/>
              </a:rPr>
              <a:t>Si se define una función manejadora del evento submit  del formulario:</a:t>
            </a:r>
            <a:br>
              <a:rPr kumimoji="0" lang="es" sz="1400" b="0" i="0" u="none" strike="noStrike" kern="0" cap="none" spc="0" normalizeH="0" baseline="0" noProof="0">
                <a:ln>
                  <a:noFill/>
                </a:ln>
                <a:solidFill>
                  <a:srgbClr val="000000"/>
                </a:solidFill>
                <a:effectLst/>
                <a:uLnTx/>
                <a:uFillTx/>
                <a:latin typeface="Arial"/>
                <a:cs typeface="Arial"/>
                <a:sym typeface="Arial"/>
              </a:rPr>
            </a:br>
            <a:r>
              <a:rPr kumimoji="0" lang="es" sz="1400" b="0" i="0" u="none" strike="noStrike" kern="0" cap="none" spc="0" normalizeH="0" baseline="0" noProof="0">
                <a:ln>
                  <a:noFill/>
                </a:ln>
                <a:solidFill>
                  <a:srgbClr val="000000"/>
                </a:solidFill>
                <a:effectLst/>
                <a:uLnTx/>
                <a:uFillTx/>
                <a:latin typeface="Arial"/>
                <a:cs typeface="Arial"/>
                <a:sym typeface="Arial"/>
              </a:rPr>
              <a:t>la función se desencadena justo después de la validación</a:t>
            </a:r>
            <a:br>
              <a:rPr kumimoji="0" lang="es" sz="1400" b="0" i="0" u="none" strike="noStrike" kern="0" cap="none" spc="0" normalizeH="0" baseline="0" noProof="0">
                <a:ln>
                  <a:noFill/>
                </a:ln>
                <a:solidFill>
                  <a:srgbClr val="000000"/>
                </a:solidFill>
                <a:effectLst/>
                <a:uLnTx/>
                <a:uFillTx/>
                <a:latin typeface="Arial"/>
                <a:cs typeface="Arial"/>
                <a:sym typeface="Arial"/>
              </a:rPr>
            </a:br>
            <a:r>
              <a:rPr kumimoji="0" lang="es" sz="1400" b="0" i="0" u="none" strike="noStrike" kern="0" cap="none" spc="0" normalizeH="0" baseline="0" noProof="0">
                <a:ln>
                  <a:noFill/>
                </a:ln>
                <a:solidFill>
                  <a:srgbClr val="000000"/>
                </a:solidFill>
                <a:effectLst/>
                <a:uLnTx/>
                <a:uFillTx/>
                <a:latin typeface="Arial"/>
                <a:cs typeface="Arial"/>
                <a:sym typeface="Arial"/>
              </a:rPr>
              <a:t>en ella es posible deshabilitar el comportamiento por defecto de envío y hacer cualquier operación con los datos (ya validados</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Shape 595"/>
        <p:cNvGrpSpPr/>
        <p:nvPr/>
      </p:nvGrpSpPr>
      <p:grpSpPr>
        <a:xfrm>
          <a:off x="0" y="0"/>
          <a:ext cx="0" cy="0"/>
          <a:chOff x="0" y="0"/>
          <a:chExt cx="0" cy="0"/>
        </a:xfrm>
      </p:grpSpPr>
      <p:sp>
        <p:nvSpPr>
          <p:cNvPr id="596" name="Google Shape;596;p89"/>
          <p:cNvSpPr txBox="1">
            <a:spLocks noGrp="1"/>
          </p:cNvSpPr>
          <p:nvPr>
            <p:ph type="title"/>
          </p:nvPr>
        </p:nvSpPr>
        <p:spPr>
          <a:xfrm>
            <a:off x="650081" y="864394"/>
            <a:ext cx="7836600" cy="1735800"/>
          </a:xfrm>
          <a:prstGeom prst="rect">
            <a:avLst/>
          </a:prstGeom>
        </p:spPr>
        <p:txBody>
          <a:bodyPr spcFirstLastPara="1" wrap="square" lIns="51425" tIns="51425" rIns="51425" bIns="51425" anchor="ctr" anchorCtr="0">
            <a:noAutofit/>
          </a:bodyPr>
          <a:lstStyle/>
          <a:p>
            <a:pPr marL="0" lvl="0" indent="0" algn="ctr" rtl="0">
              <a:spcBef>
                <a:spcPts val="0"/>
              </a:spcBef>
              <a:spcAft>
                <a:spcPts val="0"/>
              </a:spcAft>
              <a:buNone/>
            </a:pPr>
            <a:r>
              <a:rPr lang="es">
                <a:solidFill>
                  <a:schemeClr val="lt1"/>
                </a:solidFill>
              </a:rPr>
              <a:t>Proyecto</a:t>
            </a:r>
            <a:r>
              <a:rPr lang="es"/>
              <a:t>. Frormularios.</a:t>
            </a:r>
            <a:endParaRPr/>
          </a:p>
        </p:txBody>
      </p:sp>
      <p:sp>
        <p:nvSpPr>
          <p:cNvPr id="597" name="Google Shape;597;p89"/>
          <p:cNvSpPr txBox="1"/>
          <p:nvPr/>
        </p:nvSpPr>
        <p:spPr>
          <a:xfrm>
            <a:off x="2683575" y="2812475"/>
            <a:ext cx="5438700" cy="1594200"/>
          </a:xfrm>
          <a:prstGeom prst="rect">
            <a:avLst/>
          </a:prstGeom>
          <a:noFill/>
          <a:ln>
            <a:noFill/>
          </a:ln>
        </p:spPr>
        <p:txBody>
          <a:bodyPr spcFirstLastPara="1" wrap="square" lIns="91425" tIns="91425" rIns="91425" bIns="91425" anchor="t" anchorCtr="0">
            <a:noAutofit/>
          </a:bodyPr>
          <a:lstStyle/>
          <a:p>
            <a:pPr marL="457200" marR="0" lvl="0" indent="-317500" algn="l" defTabSz="914400" rtl="0" eaLnBrk="1" fontAlgn="auto" latinLnBrk="0" hangingPunct="1">
              <a:lnSpc>
                <a:spcPct val="100000"/>
              </a:lnSpc>
              <a:spcBef>
                <a:spcPts val="0"/>
              </a:spcBef>
              <a:spcAft>
                <a:spcPts val="0"/>
              </a:spcAft>
              <a:buClr>
                <a:srgbClr val="FFFFFF"/>
              </a:buClr>
              <a:buSzPts val="1400"/>
              <a:buFont typeface="Arial"/>
              <a:buChar char="●"/>
              <a:tabLst/>
              <a:defRPr/>
            </a:pPr>
            <a:r>
              <a:rPr kumimoji="0" lang="es" sz="1400" b="0" i="0" u="none" strike="noStrike" kern="0" cap="none" spc="0" normalizeH="0" baseline="0" noProof="0">
                <a:ln>
                  <a:noFill/>
                </a:ln>
                <a:solidFill>
                  <a:srgbClr val="FFFFFF"/>
                </a:solidFill>
                <a:effectLst/>
                <a:uLnTx/>
                <a:uFillTx/>
                <a:latin typeface="Arial"/>
                <a:cs typeface="Arial"/>
                <a:sym typeface="Arial"/>
              </a:rPr>
              <a:t>Añadir validación</a:t>
            </a:r>
            <a:endParaRPr kumimoji="0" sz="1400" b="0" i="0" u="none" strike="noStrike" kern="0" cap="none" spc="0" normalizeH="0" baseline="0" noProof="0">
              <a:ln>
                <a:noFill/>
              </a:ln>
              <a:solidFill>
                <a:srgbClr val="FFFFFF"/>
              </a:solidFill>
              <a:effectLst/>
              <a:uLnTx/>
              <a:uFillTx/>
              <a:latin typeface="Arial"/>
              <a:cs typeface="Arial"/>
              <a:sym typeface="Arial"/>
            </a:endParaRPr>
          </a:p>
        </p:txBody>
      </p:sp>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Shape 601"/>
        <p:cNvGrpSpPr/>
        <p:nvPr/>
      </p:nvGrpSpPr>
      <p:grpSpPr>
        <a:xfrm>
          <a:off x="0" y="0"/>
          <a:ext cx="0" cy="0"/>
          <a:chOff x="0" y="0"/>
          <a:chExt cx="0" cy="0"/>
        </a:xfrm>
      </p:grpSpPr>
      <p:sp>
        <p:nvSpPr>
          <p:cNvPr id="602" name="Google Shape;602;p90"/>
          <p:cNvSpPr txBox="1">
            <a:spLocks noGrp="1"/>
          </p:cNvSpPr>
          <p:nvPr>
            <p:ph type="title"/>
          </p:nvPr>
        </p:nvSpPr>
        <p:spPr>
          <a:xfrm>
            <a:off x="1314450" y="2028825"/>
            <a:ext cx="7472400" cy="818700"/>
          </a:xfrm>
          <a:prstGeom prst="rect">
            <a:avLst/>
          </a:prstGeom>
          <a:solidFill>
            <a:srgbClr val="D35400"/>
          </a:solidFill>
        </p:spPr>
        <p:txBody>
          <a:bodyPr spcFirstLastPara="1" wrap="square" lIns="51425" tIns="51425" rIns="51425" bIns="51425" anchor="ctr" anchorCtr="0">
            <a:noAutofit/>
          </a:bodyPr>
          <a:lstStyle/>
          <a:p>
            <a:pPr marL="0" lvl="0" indent="0" algn="l" rtl="0">
              <a:spcBef>
                <a:spcPts val="0"/>
              </a:spcBef>
              <a:spcAft>
                <a:spcPts val="0"/>
              </a:spcAft>
              <a:buNone/>
            </a:pPr>
            <a:r>
              <a:rPr lang="es" sz="4800" b="1">
                <a:solidFill>
                  <a:srgbClr val="F39C12"/>
                </a:solidFill>
              </a:rPr>
              <a:t>JavaScript Asíncrono</a:t>
            </a:r>
            <a:endParaRPr sz="4800" b="1">
              <a:solidFill>
                <a:srgbClr val="F39C12"/>
              </a:solidFill>
            </a:endParaRPr>
          </a:p>
        </p:txBody>
      </p:sp>
      <p:sp>
        <p:nvSpPr>
          <p:cNvPr id="603" name="Google Shape;603;p90"/>
          <p:cNvSpPr txBox="1">
            <a:spLocks noGrp="1"/>
          </p:cNvSpPr>
          <p:nvPr>
            <p:ph type="body" idx="1"/>
          </p:nvPr>
        </p:nvSpPr>
        <p:spPr>
          <a:xfrm>
            <a:off x="1314450" y="3625726"/>
            <a:ext cx="7472400" cy="6606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endParaRPr/>
          </a:p>
        </p:txBody>
      </p:sp>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Shape 607"/>
        <p:cNvGrpSpPr/>
        <p:nvPr/>
      </p:nvGrpSpPr>
      <p:grpSpPr>
        <a:xfrm>
          <a:off x="0" y="0"/>
          <a:ext cx="0" cy="0"/>
          <a:chOff x="0" y="0"/>
          <a:chExt cx="0" cy="0"/>
        </a:xfrm>
      </p:grpSpPr>
      <p:sp>
        <p:nvSpPr>
          <p:cNvPr id="608" name="Google Shape;608;p91"/>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JS Asíncrono</a:t>
            </a:r>
            <a:endParaRPr/>
          </a:p>
        </p:txBody>
      </p:sp>
      <p:sp>
        <p:nvSpPr>
          <p:cNvPr id="609" name="Google Shape;609;p91"/>
          <p:cNvSpPr txBox="1">
            <a:spLocks noGrp="1"/>
          </p:cNvSpPr>
          <p:nvPr>
            <p:ph type="body" idx="1"/>
          </p:nvPr>
        </p:nvSpPr>
        <p:spPr>
          <a:xfrm>
            <a:off x="592925" y="785825"/>
            <a:ext cx="7836600" cy="3476700"/>
          </a:xfrm>
          <a:prstGeom prst="rect">
            <a:avLst/>
          </a:prstGeom>
        </p:spPr>
        <p:txBody>
          <a:bodyPr spcFirstLastPara="1" wrap="square" lIns="51425" tIns="51425" rIns="51425" bIns="51425" anchor="t" anchorCtr="0">
            <a:noAutofit/>
          </a:bodyPr>
          <a:lstStyle/>
          <a:p>
            <a:pPr marL="457200" lvl="0" indent="-355600" algn="l" rtl="0">
              <a:spcBef>
                <a:spcPts val="0"/>
              </a:spcBef>
              <a:spcAft>
                <a:spcPts val="0"/>
              </a:spcAft>
              <a:buSzPts val="2000"/>
              <a:buChar char="●"/>
            </a:pPr>
            <a:r>
              <a:rPr lang="es"/>
              <a:t>Controlando el tiempo: Eventos temporales timeouts e intervals</a:t>
            </a:r>
            <a:endParaRPr/>
          </a:p>
          <a:p>
            <a:pPr marL="914400" lvl="1" indent="-323850" algn="l" rtl="0">
              <a:spcBef>
                <a:spcPts val="0"/>
              </a:spcBef>
              <a:spcAft>
                <a:spcPts val="0"/>
              </a:spcAft>
              <a:buSzPts val="1500"/>
              <a:buChar char="○"/>
            </a:pPr>
            <a:r>
              <a:rPr lang="es"/>
              <a:t>setTimeout / clearTimeout</a:t>
            </a:r>
            <a:endParaRPr/>
          </a:p>
          <a:p>
            <a:pPr marL="914400" lvl="1" indent="-323850" algn="l" rtl="0">
              <a:spcBef>
                <a:spcPts val="0"/>
              </a:spcBef>
              <a:spcAft>
                <a:spcPts val="0"/>
              </a:spcAft>
              <a:buSzPts val="1500"/>
              <a:buChar char="○"/>
            </a:pPr>
            <a:r>
              <a:rPr lang="es"/>
              <a:t>setInterval / clearInterval</a:t>
            </a:r>
            <a:endParaRPr/>
          </a:p>
          <a:p>
            <a:pPr marL="457200" lvl="0" indent="-355600" algn="l" rtl="0">
              <a:spcBef>
                <a:spcPts val="0"/>
              </a:spcBef>
              <a:spcAft>
                <a:spcPts val="0"/>
              </a:spcAft>
              <a:buSzPts val="2000"/>
              <a:buChar char="●"/>
            </a:pPr>
            <a:r>
              <a:rPr lang="es"/>
              <a:t>Simulación con setTimeout de peticiones a servidores (ejemplo de código asíncrono)</a:t>
            </a:r>
            <a:endParaRPr/>
          </a:p>
          <a:p>
            <a:pPr marL="0" lvl="0" indent="0" algn="l" rtl="0">
              <a:spcBef>
                <a:spcPts val="0"/>
              </a:spcBef>
              <a:spcAft>
                <a:spcPts val="0"/>
              </a:spcAft>
              <a:buNone/>
            </a:pPr>
            <a:endParaRPr/>
          </a:p>
          <a:p>
            <a:pPr marL="457200" lvl="0" indent="-355600" algn="l" rtl="0">
              <a:spcBef>
                <a:spcPts val="0"/>
              </a:spcBef>
              <a:spcAft>
                <a:spcPts val="0"/>
              </a:spcAft>
              <a:buSzPts val="2000"/>
              <a:buChar char="●"/>
            </a:pPr>
            <a:r>
              <a:rPr lang="es"/>
              <a:t>Callbacks y promesas</a:t>
            </a:r>
            <a:endParaRPr/>
          </a:p>
          <a:p>
            <a:pPr marL="457200" lvl="0" indent="-355600" algn="l" rtl="0">
              <a:spcBef>
                <a:spcPts val="0"/>
              </a:spcBef>
              <a:spcAft>
                <a:spcPts val="0"/>
              </a:spcAft>
              <a:buSzPts val="2000"/>
              <a:buChar char="●"/>
            </a:pPr>
            <a:r>
              <a:rPr lang="es"/>
              <a:t>Peticiones a servidores</a:t>
            </a:r>
            <a:endParaRPr/>
          </a:p>
          <a:p>
            <a:pPr marL="914400" lvl="1" indent="-323850" algn="l" rtl="0">
              <a:spcBef>
                <a:spcPts val="0"/>
              </a:spcBef>
              <a:spcAft>
                <a:spcPts val="0"/>
              </a:spcAft>
              <a:buSzPts val="1500"/>
              <a:buChar char="○"/>
            </a:pPr>
            <a:r>
              <a:rPr lang="es"/>
              <a:t>AJAX</a:t>
            </a:r>
            <a:endParaRPr/>
          </a:p>
          <a:p>
            <a:pPr marL="914400" lvl="1" indent="-323850" algn="l" rtl="0">
              <a:spcBef>
                <a:spcPts val="0"/>
              </a:spcBef>
              <a:spcAft>
                <a:spcPts val="0"/>
              </a:spcAft>
              <a:buSzPts val="1500"/>
              <a:buChar char="○"/>
            </a:pPr>
            <a:r>
              <a:rPr lang="es"/>
              <a:t>fetch</a:t>
            </a:r>
            <a:endParaRPr/>
          </a:p>
        </p:txBody>
      </p:sp>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9788AEF-7F8F-484E-B8AD-EF734814ACD8}"/>
              </a:ext>
            </a:extLst>
          </p:cNvPr>
          <p:cNvSpPr>
            <a:spLocks noGrp="1"/>
          </p:cNvSpPr>
          <p:nvPr>
            <p:ph type="title"/>
          </p:nvPr>
        </p:nvSpPr>
        <p:spPr>
          <a:xfrm>
            <a:off x="571501" y="602494"/>
            <a:ext cx="3985902" cy="994172"/>
          </a:xfrm>
        </p:spPr>
        <p:txBody>
          <a:bodyPr>
            <a:normAutofit/>
          </a:bodyPr>
          <a:lstStyle/>
          <a:p>
            <a:r>
              <a:rPr lang="en-US"/>
              <a:t>Callbacks</a:t>
            </a:r>
            <a:endParaRPr lang="es-ES" dirty="0"/>
          </a:p>
        </p:txBody>
      </p:sp>
      <p:sp>
        <p:nvSpPr>
          <p:cNvPr id="3" name="Marcador de contenido 2">
            <a:extLst>
              <a:ext uri="{FF2B5EF4-FFF2-40B4-BE49-F238E27FC236}">
                <a16:creationId xmlns:a16="http://schemas.microsoft.com/office/drawing/2014/main" id="{B0F9247A-4A87-4C21-81D0-C1108D31F204}"/>
              </a:ext>
            </a:extLst>
          </p:cNvPr>
          <p:cNvSpPr>
            <a:spLocks noGrp="1"/>
          </p:cNvSpPr>
          <p:nvPr>
            <p:ph idx="1"/>
          </p:nvPr>
        </p:nvSpPr>
        <p:spPr>
          <a:xfrm>
            <a:off x="571501" y="1709264"/>
            <a:ext cx="3985907" cy="2531940"/>
          </a:xfrm>
        </p:spPr>
        <p:txBody>
          <a:bodyPr anchor="t">
            <a:normAutofit/>
          </a:bodyPr>
          <a:lstStyle/>
          <a:p>
            <a:r>
              <a:rPr lang="es-ES" sz="1275"/>
              <a:t>Es una pieza de código ejecutable (función) que se pasa como argumento a otro código.</a:t>
            </a:r>
          </a:p>
          <a:p>
            <a:r>
              <a:rPr lang="es-ES" sz="1275"/>
              <a:t>Con la </a:t>
            </a:r>
            <a:r>
              <a:rPr lang="en-US" sz="1275"/>
              <a:t>callback</a:t>
            </a:r>
            <a:r>
              <a:rPr lang="es-ES" sz="1275"/>
              <a:t> estamos logrando un comportamiento asincrónico, es decir, de no bloqueo </a:t>
            </a:r>
            <a:endParaRPr lang="en-US" sz="1275"/>
          </a:p>
          <a:p>
            <a:r>
              <a:rPr lang="es-ES" sz="1275"/>
              <a:t>Si tras una llamada a una función asíncrona queremos hacer algo, le pasaremos un argumento más correspondiente a una función callback, para que la invoque cuando termine.</a:t>
            </a:r>
          </a:p>
          <a:p>
            <a:r>
              <a:rPr lang="es-ES" sz="1275"/>
              <a:t>Pueden ser usados en funciones síncronas, como muchos de los métodos </a:t>
            </a:r>
            <a:r>
              <a:rPr lang="en-US" sz="1275"/>
              <a:t>de arrays (foreach, map, filter…)</a:t>
            </a:r>
          </a:p>
          <a:p>
            <a:endParaRPr lang="es-ES" sz="1275"/>
          </a:p>
        </p:txBody>
      </p:sp>
      <p:sp>
        <p:nvSpPr>
          <p:cNvPr id="14" name="Freeform: Shape 13">
            <a:extLst>
              <a:ext uri="{FF2B5EF4-FFF2-40B4-BE49-F238E27FC236}">
                <a16:creationId xmlns:a16="http://schemas.microsoft.com/office/drawing/2014/main" id="{CF62D2A7-8207-488C-9F46-316BA81A16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937085" y="-1506"/>
            <a:ext cx="4206915" cy="4380209"/>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 typeface="Arial"/>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sym typeface="Arial"/>
            </a:endParaRPr>
          </a:p>
        </p:txBody>
      </p:sp>
      <p:pic>
        <p:nvPicPr>
          <p:cNvPr id="5" name="Picture 4" descr="Imagen que contiene negro, teclado, tabla, computadora&#10;&#10;Descripción generada automáticamente">
            <a:extLst>
              <a:ext uri="{FF2B5EF4-FFF2-40B4-BE49-F238E27FC236}">
                <a16:creationId xmlns:a16="http://schemas.microsoft.com/office/drawing/2014/main" id="{7043F74D-32A7-4EC3-9E02-5154DF6D62CC}"/>
              </a:ext>
            </a:extLst>
          </p:cNvPr>
          <p:cNvPicPr>
            <a:picLocks noChangeAspect="1"/>
          </p:cNvPicPr>
          <p:nvPr/>
        </p:nvPicPr>
        <p:blipFill rotWithShape="1">
          <a:blip r:embed="rId2"/>
          <a:srcRect l="4408" r="31359" b="2"/>
          <a:stretch/>
        </p:blipFill>
        <p:spPr>
          <a:xfrm>
            <a:off x="5062606" y="-2"/>
            <a:ext cx="4081394" cy="4241205"/>
          </a:xfrm>
          <a:custGeom>
            <a:avLst/>
            <a:gdLst/>
            <a:ahLst/>
            <a:cxnLst/>
            <a:rect l="l" t="t" r="r" b="b"/>
            <a:pathLst>
              <a:path w="5441859" h="5654940">
                <a:moveTo>
                  <a:pt x="1041368" y="0"/>
                </a:moveTo>
                <a:lnTo>
                  <a:pt x="5441859" y="0"/>
                </a:lnTo>
                <a:lnTo>
                  <a:pt x="5441859" y="4820612"/>
                </a:lnTo>
                <a:lnTo>
                  <a:pt x="5285166" y="4957981"/>
                </a:lnTo>
                <a:cubicBezTo>
                  <a:pt x="4729628" y="5394557"/>
                  <a:pt x="4029081" y="5654940"/>
                  <a:pt x="3267719" y="5654940"/>
                </a:cubicBezTo>
                <a:cubicBezTo>
                  <a:pt x="1463008" y="5654940"/>
                  <a:pt x="0" y="4191932"/>
                  <a:pt x="0" y="2387221"/>
                </a:cubicBezTo>
                <a:cubicBezTo>
                  <a:pt x="0" y="1484866"/>
                  <a:pt x="365752" y="667936"/>
                  <a:pt x="957093" y="76595"/>
                </a:cubicBezTo>
                <a:close/>
              </a:path>
            </a:pathLst>
          </a:custGeom>
        </p:spPr>
      </p:pic>
    </p:spTree>
    <p:extLst>
      <p:ext uri="{BB962C8B-B14F-4D97-AF65-F5344CB8AC3E}">
        <p14:creationId xmlns:p14="http://schemas.microsoft.com/office/powerpoint/2010/main" val="1381554695"/>
      </p:ext>
    </p:extLst>
  </p:cSld>
  <p:clrMapOvr>
    <a:overrideClrMapping bg1="dk1" tx1="lt1" bg2="dk2" tx2="lt2" accent1="accent1" accent2="accent2" accent3="accent3" accent4="accent4" accent5="accent5" accent6="accent6" hlink="hlink" folHlink="folHlink"/>
  </p:clrMapOvr>
</p:sld>
</file>

<file path=ppt/slides/slide16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90722" cy="51435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 typeface="Arial"/>
              <a:buNone/>
              <a:tabLst/>
              <a:defRPr/>
            </a:pPr>
            <a:endParaRPr kumimoji="0" lang="en-US" sz="1350" b="0" i="0" u="none" strike="noStrike" kern="1200" cap="none" spc="0" normalizeH="0" baseline="0" noProof="0" dirty="0">
              <a:ln>
                <a:noFill/>
              </a:ln>
              <a:solidFill>
                <a:prstClr val="white"/>
              </a:solidFill>
              <a:effectLst/>
              <a:uLnTx/>
              <a:uFillTx/>
              <a:latin typeface="Calibri" panose="020F0502020204030204"/>
              <a:ea typeface="+mn-ea"/>
              <a:cs typeface="+mn-cs"/>
              <a:sym typeface="Arial"/>
            </a:endParaRPr>
          </a:p>
        </p:txBody>
      </p:sp>
      <p:sp>
        <p:nvSpPr>
          <p:cNvPr id="2" name="Título 1">
            <a:extLst>
              <a:ext uri="{FF2B5EF4-FFF2-40B4-BE49-F238E27FC236}">
                <a16:creationId xmlns:a16="http://schemas.microsoft.com/office/drawing/2014/main" id="{98C98155-0E33-4081-9991-21A9BC75267B}"/>
              </a:ext>
            </a:extLst>
          </p:cNvPr>
          <p:cNvSpPr>
            <a:spLocks noGrp="1"/>
          </p:cNvSpPr>
          <p:nvPr>
            <p:ph type="title"/>
          </p:nvPr>
        </p:nvSpPr>
        <p:spPr>
          <a:xfrm>
            <a:off x="482601" y="467544"/>
            <a:ext cx="2522981" cy="1205295"/>
          </a:xfrm>
          <a:noFill/>
          <a:ln w="19050">
            <a:solidFill>
              <a:schemeClr val="tx1"/>
            </a:solidFill>
          </a:ln>
        </p:spPr>
        <p:txBody>
          <a:bodyPr vert="horz" wrap="square" lIns="68580" tIns="34290" rIns="68580" bIns="34290" rtlCol="0" anchor="ctr">
            <a:normAutofit/>
          </a:bodyPr>
          <a:lstStyle/>
          <a:p>
            <a:pPr algn="ctr"/>
            <a:r>
              <a:rPr lang="es-ES" sz="2100" dirty="0"/>
              <a:t>Ficheros: Lectura</a:t>
            </a:r>
            <a:endParaRPr lang="en-US" sz="2100" dirty="0"/>
          </a:p>
        </p:txBody>
      </p:sp>
      <p:sp>
        <p:nvSpPr>
          <p:cNvPr id="9" name="CuadroTexto 8">
            <a:extLst>
              <a:ext uri="{FF2B5EF4-FFF2-40B4-BE49-F238E27FC236}">
                <a16:creationId xmlns:a16="http://schemas.microsoft.com/office/drawing/2014/main" id="{A2600915-E844-4E1D-B291-D70E4227527A}"/>
              </a:ext>
            </a:extLst>
          </p:cNvPr>
          <p:cNvSpPr txBox="1"/>
          <p:nvPr/>
        </p:nvSpPr>
        <p:spPr>
          <a:xfrm>
            <a:off x="482601" y="2221328"/>
            <a:ext cx="2627647" cy="715581"/>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 typeface="Arial"/>
              <a:buNone/>
              <a:tabLst/>
              <a:defRPr/>
            </a:pPr>
            <a:r>
              <a:rPr kumimoji="0" lang="es-ES" sz="1350" b="0" i="0" u="none" strike="noStrike" kern="1200" cap="none" spc="0" normalizeH="0" baseline="0" noProof="0" dirty="0">
                <a:ln>
                  <a:noFill/>
                </a:ln>
                <a:solidFill>
                  <a:prstClr val="white"/>
                </a:solidFill>
                <a:effectLst/>
                <a:uLnTx/>
                <a:uFillTx/>
                <a:latin typeface="Calibri" panose="020F0502020204030204"/>
                <a:ea typeface="+mn-ea"/>
                <a:cs typeface="Arial"/>
                <a:sym typeface="Arial"/>
              </a:rPr>
              <a:t>Para dotar de funcionalidades al servidor se utilizan otros módulos, como </a:t>
            </a:r>
            <a:r>
              <a:rPr kumimoji="0" lang="en-US" sz="1350" b="1" i="0" u="none" strike="noStrike" kern="1200" cap="none" spc="0" normalizeH="0" baseline="0" noProof="1">
                <a:ln>
                  <a:noFill/>
                </a:ln>
                <a:solidFill>
                  <a:prstClr val="white"/>
                </a:solidFill>
                <a:effectLst/>
                <a:uLnTx/>
                <a:uFillTx/>
                <a:latin typeface="Calibri" panose="020F0502020204030204"/>
                <a:ea typeface="+mn-ea"/>
                <a:cs typeface="Arial"/>
                <a:sym typeface="Arial"/>
              </a:rPr>
              <a:t>fs</a:t>
            </a:r>
            <a:r>
              <a:rPr kumimoji="0" lang="es-ES" sz="1350" b="0" i="0" u="none" strike="noStrike" kern="1200" cap="none" spc="0" normalizeH="0" baseline="0" noProof="0" dirty="0">
                <a:ln>
                  <a:noFill/>
                </a:ln>
                <a:solidFill>
                  <a:prstClr val="white"/>
                </a:solidFill>
                <a:effectLst/>
                <a:uLnTx/>
                <a:uFillTx/>
                <a:latin typeface="Calibri" panose="020F0502020204030204"/>
                <a:ea typeface="+mn-ea"/>
                <a:cs typeface="Arial"/>
                <a:sym typeface="Arial"/>
              </a:rPr>
              <a:t> </a:t>
            </a:r>
          </a:p>
        </p:txBody>
      </p:sp>
      <p:sp>
        <p:nvSpPr>
          <p:cNvPr id="10" name="CuadroTexto 9">
            <a:extLst>
              <a:ext uri="{FF2B5EF4-FFF2-40B4-BE49-F238E27FC236}">
                <a16:creationId xmlns:a16="http://schemas.microsoft.com/office/drawing/2014/main" id="{DDEEFFA9-566D-40D0-A158-61353390E82D}"/>
              </a:ext>
            </a:extLst>
          </p:cNvPr>
          <p:cNvSpPr txBox="1"/>
          <p:nvPr/>
        </p:nvSpPr>
        <p:spPr>
          <a:xfrm>
            <a:off x="3650805" y="662256"/>
            <a:ext cx="776751" cy="300082"/>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 typeface="Arial"/>
              <a:buNone/>
              <a:tabLst/>
              <a:defRPr/>
            </a:pPr>
            <a:r>
              <a:rPr kumimoji="0" lang="es-ES" sz="1350" b="0" i="0" u="none" strike="noStrike" kern="1200" cap="none" spc="0" normalizeH="0" baseline="0" noProof="0" dirty="0">
                <a:ln>
                  <a:noFill/>
                </a:ln>
                <a:solidFill>
                  <a:prstClr val="black"/>
                </a:solidFill>
                <a:effectLst/>
                <a:uLnTx/>
                <a:uFillTx/>
                <a:latin typeface="Calibri" panose="020F0502020204030204"/>
                <a:ea typeface="+mn-ea"/>
                <a:cs typeface="Arial"/>
                <a:sym typeface="Arial"/>
              </a:rPr>
              <a:t>método </a:t>
            </a:r>
          </a:p>
        </p:txBody>
      </p:sp>
      <p:sp>
        <p:nvSpPr>
          <p:cNvPr id="11" name="Rectángulo 10">
            <a:extLst>
              <a:ext uri="{FF2B5EF4-FFF2-40B4-BE49-F238E27FC236}">
                <a16:creationId xmlns:a16="http://schemas.microsoft.com/office/drawing/2014/main" id="{D788FC8E-7624-4337-A595-1FE6B8548846}"/>
              </a:ext>
            </a:extLst>
          </p:cNvPr>
          <p:cNvSpPr/>
          <p:nvPr/>
        </p:nvSpPr>
        <p:spPr>
          <a:xfrm>
            <a:off x="5105817" y="939256"/>
            <a:ext cx="2811382" cy="923330"/>
          </a:xfrm>
          <a:prstGeom prst="rect">
            <a:avLst/>
          </a:prstGeom>
        </p:spPr>
        <p:txBody>
          <a:bodyPr wrap="square">
            <a:spAutoFit/>
          </a:bodyPr>
          <a:lstStyle/>
          <a:p>
            <a:pPr marL="214313" marR="0" lvl="0" indent="-214313"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ES" sz="1350" b="0" i="0" u="none" strike="noStrike" kern="1200" cap="none" spc="0" normalizeH="0" baseline="0" noProof="0" dirty="0">
                <a:ln>
                  <a:noFill/>
                </a:ln>
                <a:solidFill>
                  <a:prstClr val="black"/>
                </a:solidFill>
                <a:effectLst/>
                <a:uLnTx/>
                <a:uFillTx/>
                <a:latin typeface="Calibri" panose="020F0502020204030204"/>
                <a:ea typeface="+mn-ea"/>
                <a:cs typeface="Arial"/>
                <a:sym typeface="Arial"/>
              </a:rPr>
              <a:t>nombre del fichero a leer</a:t>
            </a:r>
          </a:p>
          <a:p>
            <a:pPr marL="214313" marR="0" lvl="0" indent="-214313"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ES" sz="1350" b="0" i="0" u="none" strike="noStrike" kern="1200" cap="none" spc="0" normalizeH="0" baseline="0" noProof="0" dirty="0">
                <a:ln>
                  <a:noFill/>
                </a:ln>
                <a:solidFill>
                  <a:prstClr val="black"/>
                </a:solidFill>
                <a:effectLst/>
                <a:uLnTx/>
                <a:uFillTx/>
                <a:latin typeface="Calibri" panose="020F0502020204030204"/>
                <a:ea typeface="+mn-ea"/>
                <a:cs typeface="Arial"/>
                <a:sym typeface="Arial"/>
              </a:rPr>
              <a:t>[codificación; default "utf8"]</a:t>
            </a:r>
          </a:p>
          <a:p>
            <a:pPr marL="214313" marR="0" lvl="0" indent="-214313"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ES" sz="1350" b="1" i="0" u="none" strike="noStrike" kern="1200" cap="none" spc="0" normalizeH="0" baseline="0" noProof="0" dirty="0">
                <a:ln>
                  <a:noFill/>
                </a:ln>
                <a:solidFill>
                  <a:prstClr val="black"/>
                </a:solidFill>
                <a:effectLst/>
                <a:uLnTx/>
                <a:uFillTx/>
                <a:latin typeface="Calibri" panose="020F0502020204030204"/>
                <a:ea typeface="+mn-ea"/>
                <a:cs typeface="Arial"/>
                <a:sym typeface="Arial"/>
              </a:rPr>
              <a:t> función </a:t>
            </a:r>
            <a:r>
              <a:rPr kumimoji="0" lang="en-US" sz="1350" b="1" i="1" u="none" strike="noStrike" kern="1200" cap="none" spc="0" normalizeH="0" baseline="0" noProof="0" dirty="0">
                <a:ln>
                  <a:noFill/>
                </a:ln>
                <a:solidFill>
                  <a:prstClr val="black"/>
                </a:solidFill>
                <a:effectLst/>
                <a:uLnTx/>
                <a:uFillTx/>
                <a:latin typeface="Calibri" panose="020F0502020204030204"/>
                <a:ea typeface="+mn-ea"/>
                <a:cs typeface="Arial"/>
                <a:sym typeface="Arial"/>
              </a:rPr>
              <a:t>callback</a:t>
            </a:r>
            <a:r>
              <a:rPr kumimoji="0" lang="es-ES" sz="1350" b="1" i="0" u="none" strike="noStrike" kern="1200" cap="none" spc="0" normalizeH="0" baseline="0" noProof="0" dirty="0">
                <a:ln>
                  <a:noFill/>
                </a:ln>
                <a:solidFill>
                  <a:prstClr val="black"/>
                </a:solidFill>
                <a:effectLst/>
                <a:uLnTx/>
                <a:uFillTx/>
                <a:latin typeface="Calibri" panose="020F0502020204030204"/>
                <a:ea typeface="+mn-ea"/>
                <a:cs typeface="Arial"/>
                <a:sym typeface="Arial"/>
              </a:rPr>
              <a:t> </a:t>
            </a:r>
            <a:r>
              <a:rPr kumimoji="0" lang="es-ES" sz="1350" b="0" i="0" u="none" strike="noStrike" kern="1200" cap="none" spc="0" normalizeH="0" baseline="0" noProof="0" dirty="0">
                <a:ln>
                  <a:noFill/>
                </a:ln>
                <a:solidFill>
                  <a:prstClr val="black"/>
                </a:solidFill>
                <a:effectLst/>
                <a:uLnTx/>
                <a:uFillTx/>
                <a:latin typeface="Calibri" panose="020F0502020204030204"/>
                <a:ea typeface="+mn-ea"/>
                <a:cs typeface="Arial"/>
                <a:sym typeface="Arial"/>
              </a:rPr>
              <a:t>que se ejecutara una vez leídos los datos</a:t>
            </a:r>
          </a:p>
        </p:txBody>
      </p:sp>
      <p:sp>
        <p:nvSpPr>
          <p:cNvPr id="17" name="Rectángulo 16">
            <a:extLst>
              <a:ext uri="{FF2B5EF4-FFF2-40B4-BE49-F238E27FC236}">
                <a16:creationId xmlns:a16="http://schemas.microsoft.com/office/drawing/2014/main" id="{EE573DD3-B034-49E8-AEF0-A73F06144B70}"/>
              </a:ext>
            </a:extLst>
          </p:cNvPr>
          <p:cNvSpPr/>
          <p:nvPr/>
        </p:nvSpPr>
        <p:spPr>
          <a:xfrm>
            <a:off x="5105816" y="662256"/>
            <a:ext cx="870431" cy="300082"/>
          </a:xfrm>
          <a:prstGeom prst="rect">
            <a:avLst/>
          </a:prstGeom>
        </p:spPr>
        <p:txBody>
          <a:bodyPr wrap="none">
            <a:spAutoFit/>
          </a:bodyPr>
          <a:lstStyle/>
          <a:p>
            <a:pPr marL="0" marR="0" lvl="0" indent="0" algn="l" defTabSz="685800" rtl="0" eaLnBrk="1" fontAlgn="auto" latinLnBrk="0" hangingPunct="1">
              <a:lnSpc>
                <a:spcPct val="100000"/>
              </a:lnSpc>
              <a:spcBef>
                <a:spcPts val="0"/>
              </a:spcBef>
              <a:spcAft>
                <a:spcPts val="0"/>
              </a:spcAft>
              <a:buClrTx/>
              <a:buSzTx/>
              <a:buFont typeface="Arial"/>
              <a:buNone/>
              <a:tabLst/>
              <a:defRPr/>
            </a:pPr>
            <a:r>
              <a:rPr kumimoji="0" lang="bin-NG" sz="1350" b="1" i="0" u="none" strike="noStrike" kern="1200" cap="none" spc="0" normalizeH="0" baseline="0" noProof="0" dirty="0">
                <a:ln>
                  <a:noFill/>
                </a:ln>
                <a:solidFill>
                  <a:prstClr val="black"/>
                </a:solidFill>
                <a:effectLst/>
                <a:uLnTx/>
                <a:uFillTx/>
                <a:latin typeface="Calibri" panose="020F0502020204030204"/>
                <a:ea typeface="+mn-ea"/>
                <a:cs typeface="Arial"/>
                <a:sym typeface="Arial"/>
              </a:rPr>
              <a:t>readFile</a:t>
            </a:r>
            <a:r>
              <a:rPr kumimoji="0" lang="es-ES" sz="1350" b="1" i="0" u="none" strike="noStrike" kern="1200" cap="none" spc="0" normalizeH="0" baseline="0" noProof="0" dirty="0">
                <a:ln>
                  <a:noFill/>
                </a:ln>
                <a:solidFill>
                  <a:prstClr val="black"/>
                </a:solidFill>
                <a:effectLst/>
                <a:uLnTx/>
                <a:uFillTx/>
                <a:latin typeface="Calibri" panose="020F0502020204030204"/>
                <a:ea typeface="+mn-ea"/>
                <a:cs typeface="Arial"/>
                <a:sym typeface="Arial"/>
              </a:rPr>
              <a:t>()</a:t>
            </a:r>
          </a:p>
        </p:txBody>
      </p:sp>
      <p:cxnSp>
        <p:nvCxnSpPr>
          <p:cNvPr id="18" name="Conector recto de flecha 17">
            <a:extLst>
              <a:ext uri="{FF2B5EF4-FFF2-40B4-BE49-F238E27FC236}">
                <a16:creationId xmlns:a16="http://schemas.microsoft.com/office/drawing/2014/main" id="{9A89BF16-CA70-4B34-9AB1-A11FAB0EC56D}"/>
              </a:ext>
            </a:extLst>
          </p:cNvPr>
          <p:cNvCxnSpPr>
            <a:cxnSpLocks/>
            <a:stCxn id="10" idx="3"/>
            <a:endCxn id="17" idx="1"/>
          </p:cNvCxnSpPr>
          <p:nvPr/>
        </p:nvCxnSpPr>
        <p:spPr>
          <a:xfrm>
            <a:off x="4427556" y="812297"/>
            <a:ext cx="67826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CuadroTexto 18">
            <a:extLst>
              <a:ext uri="{FF2B5EF4-FFF2-40B4-BE49-F238E27FC236}">
                <a16:creationId xmlns:a16="http://schemas.microsoft.com/office/drawing/2014/main" id="{AFFEB54E-1D3C-400C-910C-4B627F38657D}"/>
              </a:ext>
            </a:extLst>
          </p:cNvPr>
          <p:cNvSpPr txBox="1"/>
          <p:nvPr/>
        </p:nvSpPr>
        <p:spPr>
          <a:xfrm>
            <a:off x="3650804" y="1247854"/>
            <a:ext cx="998094" cy="300082"/>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 typeface="Arial"/>
              <a:buNone/>
              <a:tabLst/>
              <a:defRPr/>
            </a:pPr>
            <a:r>
              <a:rPr kumimoji="0" lang="es-ES" sz="1350" b="0" i="0" u="none" strike="noStrike" kern="1200" cap="none" spc="0" normalizeH="0" baseline="0" noProof="0" dirty="0">
                <a:ln>
                  <a:noFill/>
                </a:ln>
                <a:solidFill>
                  <a:prstClr val="black"/>
                </a:solidFill>
                <a:effectLst/>
                <a:uLnTx/>
                <a:uFillTx/>
                <a:latin typeface="Calibri" panose="020F0502020204030204"/>
                <a:ea typeface="+mn-ea"/>
                <a:cs typeface="Arial"/>
                <a:sym typeface="Arial"/>
              </a:rPr>
              <a:t>parámetros</a:t>
            </a:r>
          </a:p>
        </p:txBody>
      </p:sp>
      <p:cxnSp>
        <p:nvCxnSpPr>
          <p:cNvPr id="20" name="Conector recto de flecha 19">
            <a:extLst>
              <a:ext uri="{FF2B5EF4-FFF2-40B4-BE49-F238E27FC236}">
                <a16:creationId xmlns:a16="http://schemas.microsoft.com/office/drawing/2014/main" id="{4A94E9B8-5A66-4B3B-B0A8-A0D0A91EDF71}"/>
              </a:ext>
            </a:extLst>
          </p:cNvPr>
          <p:cNvCxnSpPr>
            <a:cxnSpLocks/>
            <a:stCxn id="19" idx="3"/>
            <a:endCxn id="11" idx="1"/>
          </p:cNvCxnSpPr>
          <p:nvPr/>
        </p:nvCxnSpPr>
        <p:spPr>
          <a:xfrm>
            <a:off x="4648898" y="1397895"/>
            <a:ext cx="456919" cy="30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Rectángulo 20">
            <a:extLst>
              <a:ext uri="{FF2B5EF4-FFF2-40B4-BE49-F238E27FC236}">
                <a16:creationId xmlns:a16="http://schemas.microsoft.com/office/drawing/2014/main" id="{0C1AF494-BA1F-42E9-9652-44FE19F0D787}"/>
              </a:ext>
            </a:extLst>
          </p:cNvPr>
          <p:cNvSpPr/>
          <p:nvPr/>
        </p:nvSpPr>
        <p:spPr>
          <a:xfrm>
            <a:off x="7468912" y="1758772"/>
            <a:ext cx="1252651" cy="507831"/>
          </a:xfrm>
          <a:prstGeom prst="rect">
            <a:avLst/>
          </a:prstGeom>
        </p:spPr>
        <p:txBody>
          <a:bodyPr wrap="none">
            <a:spAutoFit/>
          </a:bodyPr>
          <a:lstStyle/>
          <a:p>
            <a:pPr marL="0" marR="0" lvl="0" indent="0" algn="l" defTabSz="685800" rtl="0" eaLnBrk="1" fontAlgn="auto" latinLnBrk="0" hangingPunct="1">
              <a:lnSpc>
                <a:spcPct val="100000"/>
              </a:lnSpc>
              <a:spcBef>
                <a:spcPts val="0"/>
              </a:spcBef>
              <a:spcAft>
                <a:spcPts val="0"/>
              </a:spcAft>
              <a:buClrTx/>
              <a:buSzTx/>
              <a:buFont typeface="Arial"/>
              <a:buNone/>
              <a:tabLst/>
              <a:defRPr/>
            </a:pPr>
            <a:r>
              <a:rPr kumimoji="0" lang="es-ES" sz="1350" b="0" i="0" u="none" strike="noStrike" kern="1200" cap="none" spc="0" normalizeH="0" baseline="0" noProof="0" dirty="0">
                <a:ln>
                  <a:noFill/>
                </a:ln>
                <a:solidFill>
                  <a:prstClr val="black"/>
                </a:solidFill>
                <a:effectLst/>
                <a:uLnTx/>
                <a:uFillTx/>
                <a:latin typeface="Calibri" panose="020F0502020204030204"/>
                <a:ea typeface="+mn-ea"/>
                <a:cs typeface="Arial"/>
                <a:sym typeface="Arial"/>
              </a:rPr>
              <a:t>error (si lo hay)</a:t>
            </a:r>
          </a:p>
          <a:p>
            <a:pPr marL="0" marR="0" lvl="0" indent="0" algn="l" defTabSz="685800" rtl="0" eaLnBrk="1" fontAlgn="auto" latinLnBrk="0" hangingPunct="1">
              <a:lnSpc>
                <a:spcPct val="100000"/>
              </a:lnSpc>
              <a:spcBef>
                <a:spcPts val="0"/>
              </a:spcBef>
              <a:spcAft>
                <a:spcPts val="0"/>
              </a:spcAft>
              <a:buClrTx/>
              <a:buSzTx/>
              <a:buFont typeface="Arial"/>
              <a:buNone/>
              <a:tabLst/>
              <a:defRPr/>
            </a:pPr>
            <a:r>
              <a:rPr kumimoji="0" lang="es-ES" sz="1350" b="0" i="0" u="none" strike="noStrike" kern="1200" cap="none" spc="0" normalizeH="0" baseline="0" noProof="0" dirty="0">
                <a:ln>
                  <a:noFill/>
                </a:ln>
                <a:solidFill>
                  <a:prstClr val="black"/>
                </a:solidFill>
                <a:effectLst/>
                <a:uLnTx/>
                <a:uFillTx/>
                <a:latin typeface="Calibri" panose="020F0502020204030204"/>
                <a:ea typeface="+mn-ea"/>
                <a:cs typeface="Arial"/>
                <a:sym typeface="Arial"/>
              </a:rPr>
              <a:t>datos leídos</a:t>
            </a:r>
          </a:p>
        </p:txBody>
      </p:sp>
      <p:sp>
        <p:nvSpPr>
          <p:cNvPr id="22" name="CuadroTexto 21">
            <a:extLst>
              <a:ext uri="{FF2B5EF4-FFF2-40B4-BE49-F238E27FC236}">
                <a16:creationId xmlns:a16="http://schemas.microsoft.com/office/drawing/2014/main" id="{FBFB245E-CEB1-439C-AAAF-4B72CC8CF597}"/>
              </a:ext>
            </a:extLst>
          </p:cNvPr>
          <p:cNvSpPr txBox="1"/>
          <p:nvPr/>
        </p:nvSpPr>
        <p:spPr>
          <a:xfrm>
            <a:off x="5926474" y="1862644"/>
            <a:ext cx="998094" cy="300082"/>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 typeface="Arial"/>
              <a:buNone/>
              <a:tabLst/>
              <a:defRPr/>
            </a:pPr>
            <a:r>
              <a:rPr kumimoji="0" lang="es-ES" sz="1350" b="0" i="0" u="none" strike="noStrike" kern="1200" cap="none" spc="0" normalizeH="0" baseline="0" noProof="0" dirty="0">
                <a:ln>
                  <a:noFill/>
                </a:ln>
                <a:solidFill>
                  <a:prstClr val="black"/>
                </a:solidFill>
                <a:effectLst/>
                <a:uLnTx/>
                <a:uFillTx/>
                <a:latin typeface="Calibri" panose="020F0502020204030204"/>
                <a:ea typeface="+mn-ea"/>
                <a:cs typeface="Arial"/>
                <a:sym typeface="Arial"/>
              </a:rPr>
              <a:t>parámetros</a:t>
            </a:r>
          </a:p>
        </p:txBody>
      </p:sp>
      <p:cxnSp>
        <p:nvCxnSpPr>
          <p:cNvPr id="23" name="Conector recto de flecha 22">
            <a:extLst>
              <a:ext uri="{FF2B5EF4-FFF2-40B4-BE49-F238E27FC236}">
                <a16:creationId xmlns:a16="http://schemas.microsoft.com/office/drawing/2014/main" id="{61929B5B-4AB2-4843-94FB-78A56182ADBD}"/>
              </a:ext>
            </a:extLst>
          </p:cNvPr>
          <p:cNvCxnSpPr>
            <a:stCxn id="22" idx="3"/>
            <a:endCxn id="21" idx="1"/>
          </p:cNvCxnSpPr>
          <p:nvPr/>
        </p:nvCxnSpPr>
        <p:spPr>
          <a:xfrm>
            <a:off x="6924568" y="2012685"/>
            <a:ext cx="544344" cy="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CuadroTexto 23">
            <a:extLst>
              <a:ext uri="{FF2B5EF4-FFF2-40B4-BE49-F238E27FC236}">
                <a16:creationId xmlns:a16="http://schemas.microsoft.com/office/drawing/2014/main" id="{7EAEAEA1-3E52-4CF1-8FD7-2C514C1F618B}"/>
              </a:ext>
            </a:extLst>
          </p:cNvPr>
          <p:cNvSpPr txBox="1"/>
          <p:nvPr/>
        </p:nvSpPr>
        <p:spPr>
          <a:xfrm>
            <a:off x="3655500" y="3600892"/>
            <a:ext cx="1982217" cy="507831"/>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 typeface="Arial"/>
              <a:buNone/>
              <a:tabLst/>
              <a:defRPr/>
            </a:pPr>
            <a:r>
              <a:rPr kumimoji="0" lang="es-ES" sz="1350" b="0" i="0" u="none" strike="noStrike" kern="1200" cap="none" spc="0" normalizeH="0" baseline="0" noProof="0" dirty="0">
                <a:ln>
                  <a:noFill/>
                </a:ln>
                <a:solidFill>
                  <a:prstClr val="black"/>
                </a:solidFill>
                <a:effectLst/>
                <a:uLnTx/>
                <a:uFillTx/>
                <a:latin typeface="Calibri" panose="020F0502020204030204"/>
                <a:ea typeface="+mn-ea"/>
                <a:cs typeface="Arial"/>
                <a:sym typeface="Arial"/>
              </a:rPr>
              <a:t>Formato habitual de las </a:t>
            </a:r>
            <a:r>
              <a:rPr kumimoji="0" lang="es-ES" sz="1350" b="1" i="0" u="none" strike="noStrike" kern="1200" cap="none" spc="0" normalizeH="0" baseline="0" noProof="0" dirty="0">
                <a:ln>
                  <a:noFill/>
                </a:ln>
                <a:solidFill>
                  <a:prstClr val="black"/>
                </a:solidFill>
                <a:effectLst/>
                <a:uLnTx/>
                <a:uFillTx/>
                <a:latin typeface="Calibri" panose="020F0502020204030204"/>
                <a:ea typeface="+mn-ea"/>
                <a:cs typeface="Arial"/>
                <a:sym typeface="Arial"/>
              </a:rPr>
              <a:t>funciones asíncronas</a:t>
            </a:r>
          </a:p>
        </p:txBody>
      </p:sp>
      <p:sp>
        <p:nvSpPr>
          <p:cNvPr id="25" name="CuadroTexto 24">
            <a:extLst>
              <a:ext uri="{FF2B5EF4-FFF2-40B4-BE49-F238E27FC236}">
                <a16:creationId xmlns:a16="http://schemas.microsoft.com/office/drawing/2014/main" id="{321CD942-9F97-46E9-B566-91ED17D92AE0}"/>
              </a:ext>
            </a:extLst>
          </p:cNvPr>
          <p:cNvSpPr txBox="1"/>
          <p:nvPr/>
        </p:nvSpPr>
        <p:spPr>
          <a:xfrm>
            <a:off x="5793952" y="3399237"/>
            <a:ext cx="3000117" cy="300082"/>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 typeface="Arial"/>
              <a:buNone/>
              <a:tabLst/>
              <a:defRPr/>
            </a:pPr>
            <a:r>
              <a:rPr kumimoji="0" lang="es-ES" sz="1350" b="0" i="0" u="none" strike="noStrike" kern="1200" cap="none" spc="0" normalizeH="0" baseline="0" noProof="0" dirty="0">
                <a:ln>
                  <a:noFill/>
                </a:ln>
                <a:solidFill>
                  <a:prstClr val="black"/>
                </a:solidFill>
                <a:effectLst/>
                <a:uLnTx/>
                <a:uFillTx/>
                <a:latin typeface="Calibri" panose="020F0502020204030204"/>
                <a:ea typeface="+mn-ea"/>
                <a:cs typeface="Arial"/>
                <a:sym typeface="Arial"/>
              </a:rPr>
              <a:t>En lugar de devolver un valor con </a:t>
            </a:r>
            <a:r>
              <a:rPr kumimoji="0" lang="en-US" sz="1350" b="0" i="1" u="none" strike="noStrike" kern="1200" cap="none" spc="0" normalizeH="0" baseline="0" noProof="0" dirty="0">
                <a:ln>
                  <a:noFill/>
                </a:ln>
                <a:solidFill>
                  <a:prstClr val="black"/>
                </a:solidFill>
                <a:effectLst/>
                <a:uLnTx/>
                <a:uFillTx/>
                <a:latin typeface="Calibri" panose="020F0502020204030204"/>
                <a:ea typeface="+mn-ea"/>
                <a:cs typeface="Arial"/>
                <a:sym typeface="Arial"/>
              </a:rPr>
              <a:t>return</a:t>
            </a:r>
          </a:p>
        </p:txBody>
      </p:sp>
      <p:sp>
        <p:nvSpPr>
          <p:cNvPr id="26" name="CuadroTexto 25">
            <a:extLst>
              <a:ext uri="{FF2B5EF4-FFF2-40B4-BE49-F238E27FC236}">
                <a16:creationId xmlns:a16="http://schemas.microsoft.com/office/drawing/2014/main" id="{0F7C7912-688D-4788-A05D-73E9F6286607}"/>
              </a:ext>
            </a:extLst>
          </p:cNvPr>
          <p:cNvSpPr txBox="1"/>
          <p:nvPr/>
        </p:nvSpPr>
        <p:spPr>
          <a:xfrm>
            <a:off x="5808623" y="3739390"/>
            <a:ext cx="2946620" cy="715581"/>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 typeface="Arial"/>
              <a:buNone/>
              <a:tabLst/>
              <a:defRPr/>
            </a:pPr>
            <a:r>
              <a:rPr kumimoji="0" lang="es-ES" sz="1350" b="0" i="0" u="none" strike="noStrike" kern="1200" cap="none" spc="0" normalizeH="0" baseline="0" noProof="0" dirty="0">
                <a:ln>
                  <a:noFill/>
                </a:ln>
                <a:solidFill>
                  <a:prstClr val="black"/>
                </a:solidFill>
                <a:effectLst/>
                <a:uLnTx/>
                <a:uFillTx/>
                <a:latin typeface="Calibri" panose="020F0502020204030204"/>
                <a:ea typeface="+mn-ea"/>
                <a:cs typeface="Arial"/>
                <a:sym typeface="Arial"/>
              </a:rPr>
              <a:t>Reciben una función </a:t>
            </a:r>
            <a:r>
              <a:rPr kumimoji="0" lang="en-US" sz="1350" b="0" i="1" u="none" strike="noStrike" kern="1200" cap="none" spc="0" normalizeH="0" baseline="0" noProof="0" dirty="0">
                <a:ln>
                  <a:noFill/>
                </a:ln>
                <a:solidFill>
                  <a:prstClr val="black"/>
                </a:solidFill>
                <a:effectLst/>
                <a:uLnTx/>
                <a:uFillTx/>
                <a:latin typeface="Calibri" panose="020F0502020204030204"/>
                <a:ea typeface="+mn-ea"/>
                <a:cs typeface="Arial"/>
                <a:sym typeface="Arial"/>
              </a:rPr>
              <a:t>callback</a:t>
            </a:r>
            <a:r>
              <a:rPr kumimoji="0" lang="es-ES" sz="1350" b="0" i="0" u="none" strike="noStrike" kern="1200" cap="none" spc="0" normalizeH="0" baseline="0" noProof="0" dirty="0">
                <a:ln>
                  <a:noFill/>
                </a:ln>
                <a:solidFill>
                  <a:prstClr val="black"/>
                </a:solidFill>
                <a:effectLst/>
                <a:uLnTx/>
                <a:uFillTx/>
                <a:latin typeface="Calibri" panose="020F0502020204030204"/>
                <a:ea typeface="+mn-ea"/>
                <a:cs typeface="Arial"/>
                <a:sym typeface="Arial"/>
              </a:rPr>
              <a:t> para que incorporen en ella los resultados que ha obtenido</a:t>
            </a:r>
          </a:p>
        </p:txBody>
      </p:sp>
      <p:sp>
        <p:nvSpPr>
          <p:cNvPr id="27" name="Rectángulo 26">
            <a:extLst>
              <a:ext uri="{FF2B5EF4-FFF2-40B4-BE49-F238E27FC236}">
                <a16:creationId xmlns:a16="http://schemas.microsoft.com/office/drawing/2014/main" id="{0F7A71DF-E217-42CD-8A2E-A218C704BE5C}"/>
              </a:ext>
            </a:extLst>
          </p:cNvPr>
          <p:cNvSpPr/>
          <p:nvPr/>
        </p:nvSpPr>
        <p:spPr>
          <a:xfrm>
            <a:off x="3764837" y="2700970"/>
            <a:ext cx="3429000" cy="507831"/>
          </a:xfrm>
          <a:prstGeom prst="rect">
            <a:avLst/>
          </a:prstGeom>
        </p:spPr>
        <p:style>
          <a:lnRef idx="1">
            <a:schemeClr val="accent3"/>
          </a:lnRef>
          <a:fillRef idx="2">
            <a:schemeClr val="accent3"/>
          </a:fillRef>
          <a:effectRef idx="1">
            <a:schemeClr val="accent3"/>
          </a:effectRef>
          <a:fontRef idx="minor">
            <a:schemeClr val="dk1"/>
          </a:fontRef>
        </p:style>
        <p:txBody>
          <a:bodyPr>
            <a:spAutoFit/>
          </a:bodyPr>
          <a:lstStyle/>
          <a:p>
            <a:pPr marL="0" marR="0" lvl="0" indent="0" algn="l" defTabSz="685800" rtl="0" eaLnBrk="1" fontAlgn="auto" latinLnBrk="0" hangingPunct="1">
              <a:lnSpc>
                <a:spcPct val="100000"/>
              </a:lnSpc>
              <a:spcBef>
                <a:spcPts val="0"/>
              </a:spcBef>
              <a:spcAft>
                <a:spcPts val="0"/>
              </a:spcAft>
              <a:buClrTx/>
              <a:buSzTx/>
              <a:buFont typeface="Arial"/>
              <a:buNone/>
              <a:tabLst/>
              <a:defRPr/>
            </a:pPr>
            <a:r>
              <a:rPr kumimoji="0" lang="es-ES" sz="1350" b="0" i="0" u="none" strike="noStrike" kern="1200" cap="none" spc="0" normalizeH="0" baseline="0" noProof="1">
                <a:ln>
                  <a:noFill/>
                </a:ln>
                <a:solidFill>
                  <a:prstClr val="black"/>
                </a:solidFill>
                <a:effectLst/>
                <a:uLnTx/>
                <a:uFillTx/>
                <a:latin typeface="Calibri" panose="020F0502020204030204"/>
                <a:ea typeface="+mn-ea"/>
                <a:cs typeface="+mn-cs"/>
                <a:sym typeface="Arial"/>
              </a:rPr>
              <a:t>fs.readFile(file, function (error, datos) {</a:t>
            </a:r>
          </a:p>
          <a:p>
            <a:pPr marL="0" marR="0" lvl="0" indent="0" algn="l" defTabSz="685800" rtl="0" eaLnBrk="1" fontAlgn="auto" latinLnBrk="0" hangingPunct="1">
              <a:lnSpc>
                <a:spcPct val="100000"/>
              </a:lnSpc>
              <a:spcBef>
                <a:spcPts val="0"/>
              </a:spcBef>
              <a:spcAft>
                <a:spcPts val="0"/>
              </a:spcAft>
              <a:buClrTx/>
              <a:buSzTx/>
              <a:buFont typeface="Arial"/>
              <a:buNone/>
              <a:tabLst/>
              <a:defRPr/>
            </a:pPr>
            <a:r>
              <a:rPr kumimoji="0" lang="es-ES" sz="1350" b="0" i="0" u="none" strike="noStrike" kern="1200" cap="none" spc="0" normalizeH="0" baseline="0" noProof="1">
                <a:ln>
                  <a:noFill/>
                </a:ln>
                <a:solidFill>
                  <a:prstClr val="black"/>
                </a:solidFill>
                <a:effectLst/>
                <a:uLnTx/>
                <a:uFillTx/>
                <a:latin typeface="Calibri" panose="020F0502020204030204"/>
                <a:ea typeface="+mn-ea"/>
                <a:cs typeface="+mn-cs"/>
                <a:sym typeface="Arial"/>
              </a:rPr>
              <a:t>        …});</a:t>
            </a:r>
          </a:p>
        </p:txBody>
      </p:sp>
    </p:spTree>
    <p:extLst>
      <p:ext uri="{BB962C8B-B14F-4D97-AF65-F5344CB8AC3E}">
        <p14:creationId xmlns:p14="http://schemas.microsoft.com/office/powerpoint/2010/main" val="3262805981"/>
      </p:ext>
    </p:extLst>
  </p:cSld>
  <p:clrMapOvr>
    <a:overrideClrMapping bg1="dk1" tx1="lt1" bg2="dk2" tx2="lt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433B21B-71ED-415E-B119-00B961ED79E9}"/>
              </a:ext>
            </a:extLst>
          </p:cNvPr>
          <p:cNvSpPr>
            <a:spLocks noGrp="1"/>
          </p:cNvSpPr>
          <p:nvPr>
            <p:ph type="title"/>
          </p:nvPr>
        </p:nvSpPr>
        <p:spPr/>
        <p:txBody>
          <a:bodyPr/>
          <a:lstStyle/>
          <a:p>
            <a:r>
              <a:rPr lang="es-ES" dirty="0" err="1"/>
              <a:t>Eloquent</a:t>
            </a:r>
            <a:r>
              <a:rPr lang="es-ES" dirty="0"/>
              <a:t> JS</a:t>
            </a:r>
          </a:p>
        </p:txBody>
      </p:sp>
      <p:sp>
        <p:nvSpPr>
          <p:cNvPr id="3" name="Marcador de texto 2">
            <a:extLst>
              <a:ext uri="{FF2B5EF4-FFF2-40B4-BE49-F238E27FC236}">
                <a16:creationId xmlns:a16="http://schemas.microsoft.com/office/drawing/2014/main" id="{99AB2096-52D0-4A8D-A3EF-C9852A696539}"/>
              </a:ext>
            </a:extLst>
          </p:cNvPr>
          <p:cNvSpPr>
            <a:spLocks noGrp="1"/>
          </p:cNvSpPr>
          <p:nvPr>
            <p:ph type="body" idx="1"/>
          </p:nvPr>
        </p:nvSpPr>
        <p:spPr>
          <a:xfrm>
            <a:off x="714312" y="1521486"/>
            <a:ext cx="3221078" cy="1115815"/>
          </a:xfrm>
        </p:spPr>
        <p:txBody>
          <a:bodyPr/>
          <a:lstStyle/>
          <a:p>
            <a:r>
              <a:rPr lang="es-ES" dirty="0" err="1">
                <a:solidFill>
                  <a:srgbClr val="000000"/>
                </a:solidFill>
                <a:latin typeface="Georgia" panose="02040502050405020303" pitchFamily="18" charset="0"/>
              </a:rPr>
              <a:t>Part</a:t>
            </a:r>
            <a:r>
              <a:rPr lang="es-ES" dirty="0">
                <a:solidFill>
                  <a:srgbClr val="000000"/>
                </a:solidFill>
                <a:latin typeface="Georgia" panose="02040502050405020303" pitchFamily="18" charset="0"/>
              </a:rPr>
              <a:t> 1: </a:t>
            </a:r>
            <a:r>
              <a:rPr lang="es-ES" dirty="0" err="1">
                <a:solidFill>
                  <a:srgbClr val="000000"/>
                </a:solidFill>
                <a:latin typeface="Georgia" panose="02040502050405020303" pitchFamily="18" charset="0"/>
              </a:rPr>
              <a:t>Language</a:t>
            </a:r>
            <a:endParaRPr lang="es-ES" dirty="0">
              <a:solidFill>
                <a:srgbClr val="000000"/>
              </a:solidFill>
              <a:latin typeface="Georgia" panose="02040502050405020303" pitchFamily="18" charset="0"/>
            </a:endParaRPr>
          </a:p>
          <a:p>
            <a:r>
              <a:rPr lang="es-ES" b="0" i="0" dirty="0" err="1">
                <a:solidFill>
                  <a:srgbClr val="000000"/>
                </a:solidFill>
                <a:effectLst/>
                <a:latin typeface="Georgia" panose="02040502050405020303" pitchFamily="18" charset="0"/>
              </a:rPr>
              <a:t>Part</a:t>
            </a:r>
            <a:r>
              <a:rPr lang="es-ES" b="0" i="0" dirty="0">
                <a:solidFill>
                  <a:srgbClr val="000000"/>
                </a:solidFill>
                <a:effectLst/>
                <a:latin typeface="Georgia" panose="02040502050405020303" pitchFamily="18" charset="0"/>
              </a:rPr>
              <a:t> 2: Browser</a:t>
            </a:r>
          </a:p>
          <a:p>
            <a:r>
              <a:rPr lang="es-ES" b="0" i="0" dirty="0" err="1">
                <a:solidFill>
                  <a:srgbClr val="000000"/>
                </a:solidFill>
                <a:effectLst/>
                <a:latin typeface="Georgia" panose="02040502050405020303" pitchFamily="18" charset="0"/>
              </a:rPr>
              <a:t>Part</a:t>
            </a:r>
            <a:r>
              <a:rPr lang="es-ES" b="0" i="0" dirty="0">
                <a:solidFill>
                  <a:srgbClr val="000000"/>
                </a:solidFill>
                <a:effectLst/>
                <a:latin typeface="Georgia" panose="02040502050405020303" pitchFamily="18" charset="0"/>
              </a:rPr>
              <a:t> 3: </a:t>
            </a:r>
            <a:r>
              <a:rPr lang="es-ES" b="0" i="0" dirty="0" err="1">
                <a:solidFill>
                  <a:srgbClr val="000000"/>
                </a:solidFill>
                <a:effectLst/>
                <a:latin typeface="Georgia" panose="02040502050405020303" pitchFamily="18" charset="0"/>
              </a:rPr>
              <a:t>Node</a:t>
            </a:r>
            <a:endParaRPr lang="es-ES" b="0" i="0" dirty="0">
              <a:solidFill>
                <a:srgbClr val="000000"/>
              </a:solidFill>
              <a:effectLst/>
              <a:latin typeface="Georgia" panose="02040502050405020303" pitchFamily="18" charset="0"/>
            </a:endParaRPr>
          </a:p>
          <a:p>
            <a:endParaRPr lang="es-ES" b="0" i="0" dirty="0">
              <a:solidFill>
                <a:srgbClr val="000000"/>
              </a:solidFill>
              <a:effectLst/>
              <a:latin typeface="Georgia" panose="02040502050405020303" pitchFamily="18" charset="0"/>
            </a:endParaRPr>
          </a:p>
          <a:p>
            <a:endParaRPr lang="es-ES" dirty="0"/>
          </a:p>
        </p:txBody>
      </p:sp>
      <p:pic>
        <p:nvPicPr>
          <p:cNvPr id="1026" name="Picture 2" descr="Cover image">
            <a:extLst>
              <a:ext uri="{FF2B5EF4-FFF2-40B4-BE49-F238E27FC236}">
                <a16:creationId xmlns:a16="http://schemas.microsoft.com/office/drawing/2014/main" id="{D115ECB3-E879-4587-B5F4-772DC7857B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87590" y="204260"/>
            <a:ext cx="3221077" cy="4433428"/>
          </a:xfrm>
          <a:prstGeom prst="rect">
            <a:avLst/>
          </a:prstGeom>
          <a:noFill/>
          <a:extLst>
            <a:ext uri="{909E8E84-426E-40DD-AFC4-6F175D3DCCD1}">
              <a14:hiddenFill xmlns:a14="http://schemas.microsoft.com/office/drawing/2010/main">
                <a:solidFill>
                  <a:srgbClr val="FFFFFF"/>
                </a:solidFill>
              </a14:hiddenFill>
            </a:ext>
          </a:extLst>
        </p:spPr>
      </p:pic>
      <p:sp>
        <p:nvSpPr>
          <p:cNvPr id="6" name="CuadroTexto 5">
            <a:extLst>
              <a:ext uri="{FF2B5EF4-FFF2-40B4-BE49-F238E27FC236}">
                <a16:creationId xmlns:a16="http://schemas.microsoft.com/office/drawing/2014/main" id="{70C191CA-6333-4BB6-B294-E5E184B89DA0}"/>
              </a:ext>
            </a:extLst>
          </p:cNvPr>
          <p:cNvSpPr txBox="1"/>
          <p:nvPr/>
        </p:nvSpPr>
        <p:spPr>
          <a:xfrm>
            <a:off x="786951" y="3508631"/>
            <a:ext cx="2676440" cy="307777"/>
          </a:xfrm>
          <a:prstGeom prst="rect">
            <a:avLst/>
          </a:prstGeom>
          <a:noFill/>
        </p:spPr>
        <p:txBody>
          <a:bodyPr wrap="square">
            <a:spAutoFit/>
          </a:bodyPr>
          <a:lstStyle/>
          <a:p>
            <a:r>
              <a:rPr lang="es-ES" dirty="0">
                <a:hlinkClick r:id="rId3"/>
              </a:rPr>
              <a:t>https://eloquentjavascript.net/</a:t>
            </a:r>
            <a:r>
              <a:rPr lang="es-ES" dirty="0"/>
              <a:t> </a:t>
            </a:r>
          </a:p>
        </p:txBody>
      </p:sp>
    </p:spTree>
    <p:extLst>
      <p:ext uri="{BB962C8B-B14F-4D97-AF65-F5344CB8AC3E}">
        <p14:creationId xmlns:p14="http://schemas.microsoft.com/office/powerpoint/2010/main" val="3463335671"/>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88001BFE-C413-4A54-8C7C-926E653D5D25}"/>
              </a:ext>
            </a:extLst>
          </p:cNvPr>
          <p:cNvSpPr>
            <a:spLocks noGrp="1"/>
          </p:cNvSpPr>
          <p:nvPr>
            <p:ph type="title"/>
          </p:nvPr>
        </p:nvSpPr>
        <p:spPr/>
        <p:txBody>
          <a:bodyPr/>
          <a:lstStyle/>
          <a:p>
            <a:r>
              <a:rPr lang="es-ES" dirty="0"/>
              <a:t>Ejemplo de </a:t>
            </a:r>
            <a:r>
              <a:rPr lang="en-US" dirty="0"/>
              <a:t>callback</a:t>
            </a:r>
          </a:p>
        </p:txBody>
      </p:sp>
      <p:sp>
        <p:nvSpPr>
          <p:cNvPr id="5" name="Marcador de texto 4">
            <a:extLst>
              <a:ext uri="{FF2B5EF4-FFF2-40B4-BE49-F238E27FC236}">
                <a16:creationId xmlns:a16="http://schemas.microsoft.com/office/drawing/2014/main" id="{FA2236A7-9593-4AA0-A9E1-DFA74DD91C09}"/>
              </a:ext>
            </a:extLst>
          </p:cNvPr>
          <p:cNvSpPr>
            <a:spLocks noGrp="1"/>
          </p:cNvSpPr>
          <p:nvPr>
            <p:ph type="body" idx="1"/>
          </p:nvPr>
        </p:nvSpPr>
        <p:spPr/>
        <p:txBody>
          <a:bodyPr/>
          <a:lstStyle/>
          <a:p>
            <a:r>
              <a:rPr lang="es-ES" dirty="0"/>
              <a:t>Código bloqueante</a:t>
            </a:r>
          </a:p>
        </p:txBody>
      </p:sp>
      <p:sp>
        <p:nvSpPr>
          <p:cNvPr id="6" name="Marcador de contenido 5">
            <a:extLst>
              <a:ext uri="{FF2B5EF4-FFF2-40B4-BE49-F238E27FC236}">
                <a16:creationId xmlns:a16="http://schemas.microsoft.com/office/drawing/2014/main" id="{B500F862-D863-4127-8921-381A886FA966}"/>
              </a:ext>
            </a:extLst>
          </p:cNvPr>
          <p:cNvSpPr>
            <a:spLocks noGrp="1"/>
          </p:cNvSpPr>
          <p:nvPr>
            <p:ph sz="half" idx="2"/>
          </p:nvPr>
        </p:nvSpPr>
        <p:spPr/>
        <p:style>
          <a:lnRef idx="0">
            <a:schemeClr val="dk1"/>
          </a:lnRef>
          <a:fillRef idx="3">
            <a:schemeClr val="dk1"/>
          </a:fillRef>
          <a:effectRef idx="3">
            <a:schemeClr val="dk1"/>
          </a:effectRef>
          <a:fontRef idx="minor">
            <a:schemeClr val="lt1"/>
          </a:fontRef>
        </p:style>
        <p:txBody>
          <a:bodyPr>
            <a:normAutofit fontScale="62500" lnSpcReduction="20000"/>
          </a:bodyPr>
          <a:lstStyle/>
          <a:p>
            <a:pPr marL="0" indent="0">
              <a:buNone/>
            </a:pPr>
            <a:endParaRPr lang="es-ES" sz="2175" dirty="0">
              <a:solidFill>
                <a:srgbClr val="569CD6"/>
              </a:solidFill>
              <a:latin typeface="Consolas" panose="020B0609020204030204" pitchFamily="49" charset="0"/>
            </a:endParaRPr>
          </a:p>
          <a:p>
            <a:pPr marL="0" indent="0">
              <a:buNone/>
            </a:pPr>
            <a:r>
              <a:rPr lang="bin-NG" sz="2175" dirty="0">
                <a:solidFill>
                  <a:srgbClr val="569CD6"/>
                </a:solidFill>
                <a:latin typeface="Consolas" panose="020B0609020204030204" pitchFamily="49" charset="0"/>
              </a:rPr>
              <a:t>let</a:t>
            </a:r>
            <a:r>
              <a:rPr lang="bin-NG" sz="2175" dirty="0">
                <a:solidFill>
                  <a:srgbClr val="D4D4D4"/>
                </a:solidFill>
                <a:latin typeface="Consolas" panose="020B0609020204030204" pitchFamily="49" charset="0"/>
              </a:rPr>
              <a:t> </a:t>
            </a:r>
            <a:r>
              <a:rPr lang="bin-NG" sz="2175" dirty="0">
                <a:solidFill>
                  <a:srgbClr val="9CDCFE"/>
                </a:solidFill>
                <a:latin typeface="Consolas" panose="020B0609020204030204" pitchFamily="49" charset="0"/>
              </a:rPr>
              <a:t>fs</a:t>
            </a:r>
            <a:r>
              <a:rPr lang="bin-NG" sz="2175" dirty="0">
                <a:solidFill>
                  <a:srgbClr val="D4D4D4"/>
                </a:solidFill>
                <a:latin typeface="Consolas" panose="020B0609020204030204" pitchFamily="49" charset="0"/>
              </a:rPr>
              <a:t> = </a:t>
            </a:r>
            <a:r>
              <a:rPr lang="bin-NG" sz="2175" dirty="0">
                <a:solidFill>
                  <a:srgbClr val="DCDCAA"/>
                </a:solidFill>
                <a:latin typeface="Consolas" panose="020B0609020204030204" pitchFamily="49" charset="0"/>
              </a:rPr>
              <a:t>require</a:t>
            </a:r>
            <a:r>
              <a:rPr lang="bin-NG" sz="2175" dirty="0">
                <a:solidFill>
                  <a:srgbClr val="D4D4D4"/>
                </a:solidFill>
                <a:latin typeface="Consolas" panose="020B0609020204030204" pitchFamily="49" charset="0"/>
              </a:rPr>
              <a:t>(</a:t>
            </a:r>
            <a:r>
              <a:rPr lang="bin-NG" sz="2175" dirty="0">
                <a:solidFill>
                  <a:srgbClr val="CE9178"/>
                </a:solidFill>
                <a:latin typeface="Consolas" panose="020B0609020204030204" pitchFamily="49" charset="0"/>
              </a:rPr>
              <a:t>"fs"</a:t>
            </a:r>
            <a:r>
              <a:rPr lang="bin-NG" sz="2175" dirty="0">
                <a:solidFill>
                  <a:srgbClr val="D4D4D4"/>
                </a:solidFill>
                <a:latin typeface="Consolas" panose="020B0609020204030204" pitchFamily="49" charset="0"/>
              </a:rPr>
              <a:t>);</a:t>
            </a:r>
          </a:p>
          <a:p>
            <a:pPr marL="0" indent="0">
              <a:buNone/>
            </a:pPr>
            <a:r>
              <a:rPr lang="bin-NG" sz="2175" dirty="0">
                <a:solidFill>
                  <a:srgbClr val="9CDCFE"/>
                </a:solidFill>
                <a:latin typeface="Consolas" panose="020B0609020204030204" pitchFamily="49" charset="0"/>
              </a:rPr>
              <a:t>console</a:t>
            </a:r>
            <a:r>
              <a:rPr lang="bin-NG" sz="2175" dirty="0">
                <a:solidFill>
                  <a:srgbClr val="D4D4D4"/>
                </a:solidFill>
                <a:latin typeface="Consolas" panose="020B0609020204030204" pitchFamily="49" charset="0"/>
              </a:rPr>
              <a:t>.</a:t>
            </a:r>
            <a:r>
              <a:rPr lang="bin-NG" sz="2175" dirty="0">
                <a:solidFill>
                  <a:srgbClr val="DCDCAA"/>
                </a:solidFill>
                <a:latin typeface="Consolas" panose="020B0609020204030204" pitchFamily="49" charset="0"/>
              </a:rPr>
              <a:t>log</a:t>
            </a:r>
            <a:r>
              <a:rPr lang="bin-NG" sz="2175" dirty="0">
                <a:solidFill>
                  <a:srgbClr val="D4D4D4"/>
                </a:solidFill>
                <a:latin typeface="Consolas" panose="020B0609020204030204" pitchFamily="49" charset="0"/>
              </a:rPr>
              <a:t>(</a:t>
            </a:r>
            <a:r>
              <a:rPr lang="bin-NG" sz="2175" dirty="0">
                <a:solidFill>
                  <a:srgbClr val="CE9178"/>
                </a:solidFill>
                <a:latin typeface="Consolas" panose="020B0609020204030204" pitchFamily="49" charset="0"/>
              </a:rPr>
              <a:t>'</a:t>
            </a:r>
            <a:r>
              <a:rPr lang="bin-NG" sz="2175" dirty="0">
                <a:solidFill>
                  <a:srgbClr val="D7BA7D"/>
                </a:solidFill>
                <a:latin typeface="Consolas" panose="020B0609020204030204" pitchFamily="49" charset="0"/>
              </a:rPr>
              <a:t>\n</a:t>
            </a:r>
            <a:r>
              <a:rPr lang="bin-NG" sz="2175" dirty="0">
                <a:solidFill>
                  <a:srgbClr val="CE9178"/>
                </a:solidFill>
                <a:latin typeface="Consolas" panose="020B0609020204030204" pitchFamily="49" charset="0"/>
              </a:rPr>
              <a:t>Abriendo archivo...'</a:t>
            </a:r>
            <a:r>
              <a:rPr lang="bin-NG" sz="2175" dirty="0">
                <a:solidFill>
                  <a:srgbClr val="D4D4D4"/>
                </a:solidFill>
                <a:latin typeface="Consolas" panose="020B0609020204030204" pitchFamily="49" charset="0"/>
              </a:rPr>
              <a:t>)</a:t>
            </a:r>
          </a:p>
          <a:p>
            <a:pPr marL="0" indent="0">
              <a:buNone/>
            </a:pPr>
            <a:br>
              <a:rPr lang="bin-NG" sz="2175" dirty="0">
                <a:solidFill>
                  <a:srgbClr val="D4D4D4"/>
                </a:solidFill>
                <a:latin typeface="Consolas" panose="020B0609020204030204" pitchFamily="49" charset="0"/>
              </a:rPr>
            </a:br>
            <a:br>
              <a:rPr lang="bin-NG" sz="2175" dirty="0">
                <a:solidFill>
                  <a:srgbClr val="D4D4D4"/>
                </a:solidFill>
                <a:latin typeface="Consolas" panose="020B0609020204030204" pitchFamily="49" charset="0"/>
              </a:rPr>
            </a:br>
            <a:r>
              <a:rPr lang="bin-NG" sz="2175" dirty="0">
                <a:solidFill>
                  <a:srgbClr val="569CD6"/>
                </a:solidFill>
                <a:latin typeface="Consolas" panose="020B0609020204030204" pitchFamily="49" charset="0"/>
              </a:rPr>
              <a:t>let</a:t>
            </a:r>
            <a:r>
              <a:rPr lang="bin-NG" sz="2175" dirty="0">
                <a:solidFill>
                  <a:srgbClr val="D4D4D4"/>
                </a:solidFill>
                <a:latin typeface="Consolas" panose="020B0609020204030204" pitchFamily="49" charset="0"/>
              </a:rPr>
              <a:t> </a:t>
            </a:r>
            <a:r>
              <a:rPr lang="bin-NG" sz="2175" dirty="0">
                <a:solidFill>
                  <a:srgbClr val="9CDCFE"/>
                </a:solidFill>
                <a:latin typeface="Consolas" panose="020B0609020204030204" pitchFamily="49" charset="0"/>
              </a:rPr>
              <a:t>datosFile01</a:t>
            </a:r>
            <a:r>
              <a:rPr lang="bin-NG" sz="2175" dirty="0">
                <a:solidFill>
                  <a:srgbClr val="D4D4D4"/>
                </a:solidFill>
                <a:latin typeface="Consolas" panose="020B0609020204030204" pitchFamily="49" charset="0"/>
              </a:rPr>
              <a:t> = </a:t>
            </a:r>
            <a:r>
              <a:rPr lang="bin-NG" sz="2175" dirty="0">
                <a:solidFill>
                  <a:srgbClr val="9CDCFE"/>
                </a:solidFill>
                <a:latin typeface="Consolas" panose="020B0609020204030204" pitchFamily="49" charset="0"/>
              </a:rPr>
              <a:t>fs</a:t>
            </a:r>
            <a:r>
              <a:rPr lang="bin-NG" sz="2175" dirty="0">
                <a:solidFill>
                  <a:srgbClr val="D4D4D4"/>
                </a:solidFill>
                <a:latin typeface="Consolas" panose="020B0609020204030204" pitchFamily="49" charset="0"/>
              </a:rPr>
              <a:t>.</a:t>
            </a:r>
            <a:r>
              <a:rPr lang="bin-NG" sz="2175" dirty="0">
                <a:solidFill>
                  <a:srgbClr val="DCDCAA"/>
                </a:solidFill>
                <a:latin typeface="Consolas" panose="020B0609020204030204" pitchFamily="49" charset="0"/>
              </a:rPr>
              <a:t>readFileSync</a:t>
            </a:r>
            <a:r>
              <a:rPr lang="bin-NG" sz="2175" dirty="0">
                <a:solidFill>
                  <a:srgbClr val="D4D4D4"/>
                </a:solidFill>
                <a:latin typeface="Consolas" panose="020B0609020204030204" pitchFamily="49" charset="0"/>
              </a:rPr>
              <a:t>(</a:t>
            </a:r>
            <a:r>
              <a:rPr lang="bin-NG" sz="2175" dirty="0">
                <a:solidFill>
                  <a:srgbClr val="CE9178"/>
                </a:solidFill>
                <a:latin typeface="Consolas" panose="020B0609020204030204" pitchFamily="49" charset="0"/>
              </a:rPr>
              <a:t>'Saludo.txt'</a:t>
            </a:r>
            <a:r>
              <a:rPr lang="bin-NG" sz="2175" dirty="0">
                <a:solidFill>
                  <a:srgbClr val="D4D4D4"/>
                </a:solidFill>
                <a:latin typeface="Consolas" panose="020B0609020204030204" pitchFamily="49" charset="0"/>
              </a:rPr>
              <a:t>, </a:t>
            </a:r>
            <a:r>
              <a:rPr lang="bin-NG" sz="2175" dirty="0">
                <a:solidFill>
                  <a:srgbClr val="CE9178"/>
                </a:solidFill>
                <a:latin typeface="Consolas" panose="020B0609020204030204" pitchFamily="49" charset="0"/>
              </a:rPr>
              <a:t>'utf8'</a:t>
            </a:r>
            <a:r>
              <a:rPr lang="bin-NG" sz="2175" dirty="0">
                <a:solidFill>
                  <a:srgbClr val="D4D4D4"/>
                </a:solidFill>
                <a:latin typeface="Consolas" panose="020B0609020204030204" pitchFamily="49" charset="0"/>
              </a:rPr>
              <a:t>)</a:t>
            </a:r>
          </a:p>
          <a:p>
            <a:pPr marL="0" indent="0">
              <a:buNone/>
            </a:pPr>
            <a:r>
              <a:rPr lang="bin-NG" sz="2175" dirty="0">
                <a:solidFill>
                  <a:srgbClr val="9CDCFE"/>
                </a:solidFill>
                <a:latin typeface="Consolas" panose="020B0609020204030204" pitchFamily="49" charset="0"/>
              </a:rPr>
              <a:t>console</a:t>
            </a:r>
            <a:r>
              <a:rPr lang="bin-NG" sz="2175" dirty="0">
                <a:solidFill>
                  <a:srgbClr val="D4D4D4"/>
                </a:solidFill>
                <a:latin typeface="Consolas" panose="020B0609020204030204" pitchFamily="49" charset="0"/>
              </a:rPr>
              <a:t>.</a:t>
            </a:r>
            <a:r>
              <a:rPr lang="bin-NG" sz="2175" dirty="0">
                <a:solidFill>
                  <a:srgbClr val="DCDCAA"/>
                </a:solidFill>
                <a:latin typeface="Consolas" panose="020B0609020204030204" pitchFamily="49" charset="0"/>
              </a:rPr>
              <a:t>log</a:t>
            </a:r>
            <a:r>
              <a:rPr lang="bin-NG" sz="2175" dirty="0">
                <a:solidFill>
                  <a:srgbClr val="D4D4D4"/>
                </a:solidFill>
                <a:latin typeface="Consolas" panose="020B0609020204030204" pitchFamily="49" charset="0"/>
              </a:rPr>
              <a:t>(</a:t>
            </a:r>
            <a:r>
              <a:rPr lang="bin-NG" sz="2175" dirty="0">
                <a:solidFill>
                  <a:srgbClr val="9CDCFE"/>
                </a:solidFill>
                <a:latin typeface="Consolas" panose="020B0609020204030204" pitchFamily="49" charset="0"/>
              </a:rPr>
              <a:t>datosFile01</a:t>
            </a:r>
            <a:r>
              <a:rPr lang="bin-NG" sz="2175" dirty="0">
                <a:solidFill>
                  <a:srgbClr val="D4D4D4"/>
                </a:solidFill>
                <a:latin typeface="Consolas" panose="020B0609020204030204" pitchFamily="49" charset="0"/>
              </a:rPr>
              <a:t>)</a:t>
            </a:r>
          </a:p>
          <a:p>
            <a:pPr marL="0" indent="0">
              <a:buNone/>
            </a:pPr>
            <a:br>
              <a:rPr lang="bin-NG" sz="2175" dirty="0">
                <a:solidFill>
                  <a:srgbClr val="D4D4D4"/>
                </a:solidFill>
                <a:latin typeface="Consolas" panose="020B0609020204030204" pitchFamily="49" charset="0"/>
              </a:rPr>
            </a:br>
            <a:r>
              <a:rPr lang="bin-NG" sz="2175" dirty="0">
                <a:solidFill>
                  <a:srgbClr val="9CDCFE"/>
                </a:solidFill>
                <a:latin typeface="Consolas" panose="020B0609020204030204" pitchFamily="49" charset="0"/>
              </a:rPr>
              <a:t>console</a:t>
            </a:r>
            <a:r>
              <a:rPr lang="bin-NG" sz="2175" dirty="0">
                <a:solidFill>
                  <a:srgbClr val="D4D4D4"/>
                </a:solidFill>
                <a:latin typeface="Consolas" panose="020B0609020204030204" pitchFamily="49" charset="0"/>
              </a:rPr>
              <a:t>.</a:t>
            </a:r>
            <a:r>
              <a:rPr lang="bin-NG" sz="2175" dirty="0">
                <a:solidFill>
                  <a:srgbClr val="DCDCAA"/>
                </a:solidFill>
                <a:latin typeface="Consolas" panose="020B0609020204030204" pitchFamily="49" charset="0"/>
              </a:rPr>
              <a:t>log</a:t>
            </a:r>
            <a:r>
              <a:rPr lang="bin-NG" sz="2175" dirty="0">
                <a:solidFill>
                  <a:srgbClr val="D4D4D4"/>
                </a:solidFill>
                <a:latin typeface="Consolas" panose="020B0609020204030204" pitchFamily="49" charset="0"/>
              </a:rPr>
              <a:t>(</a:t>
            </a:r>
            <a:r>
              <a:rPr lang="bin-NG" sz="2175" dirty="0">
                <a:solidFill>
                  <a:srgbClr val="CE9178"/>
                </a:solidFill>
                <a:latin typeface="Consolas" panose="020B0609020204030204" pitchFamily="49" charset="0"/>
              </a:rPr>
              <a:t>'</a:t>
            </a:r>
            <a:r>
              <a:rPr lang="bin-NG" sz="2175" dirty="0">
                <a:solidFill>
                  <a:srgbClr val="D7BA7D"/>
                </a:solidFill>
                <a:latin typeface="Consolas" panose="020B0609020204030204" pitchFamily="49" charset="0"/>
              </a:rPr>
              <a:t>\n</a:t>
            </a:r>
            <a:r>
              <a:rPr lang="bin-NG" sz="2175" dirty="0">
                <a:solidFill>
                  <a:srgbClr val="CE9178"/>
                </a:solidFill>
                <a:latin typeface="Consolas" panose="020B0609020204030204" pitchFamily="49" charset="0"/>
              </a:rPr>
              <a:t>Haciendo otra cosa...'</a:t>
            </a:r>
            <a:r>
              <a:rPr lang="bin-NG" sz="2175" dirty="0">
                <a:solidFill>
                  <a:srgbClr val="D4D4D4"/>
                </a:solidFill>
                <a:latin typeface="Consolas" panose="020B0609020204030204" pitchFamily="49" charset="0"/>
              </a:rPr>
              <a:t>)</a:t>
            </a:r>
          </a:p>
          <a:p>
            <a:pPr marL="0" indent="0">
              <a:buNone/>
            </a:pPr>
            <a:r>
              <a:rPr lang="bin-NG" sz="2175" dirty="0">
                <a:solidFill>
                  <a:srgbClr val="9CDCFE"/>
                </a:solidFill>
                <a:latin typeface="Consolas" panose="020B0609020204030204" pitchFamily="49" charset="0"/>
              </a:rPr>
              <a:t>console</a:t>
            </a:r>
            <a:r>
              <a:rPr lang="bin-NG" sz="2175" dirty="0">
                <a:solidFill>
                  <a:srgbClr val="D4D4D4"/>
                </a:solidFill>
                <a:latin typeface="Consolas" panose="020B0609020204030204" pitchFamily="49" charset="0"/>
              </a:rPr>
              <a:t>.</a:t>
            </a:r>
            <a:r>
              <a:rPr lang="bin-NG" sz="2175" dirty="0">
                <a:solidFill>
                  <a:srgbClr val="DCDCAA"/>
                </a:solidFill>
                <a:latin typeface="Consolas" panose="020B0609020204030204" pitchFamily="49" charset="0"/>
              </a:rPr>
              <a:t>log</a:t>
            </a:r>
            <a:r>
              <a:rPr lang="bin-NG" sz="2175" dirty="0">
                <a:solidFill>
                  <a:srgbClr val="D4D4D4"/>
                </a:solidFill>
                <a:latin typeface="Consolas" panose="020B0609020204030204" pitchFamily="49" charset="0"/>
              </a:rPr>
              <a:t>(</a:t>
            </a:r>
            <a:r>
              <a:rPr lang="bin-NG" sz="2175" dirty="0">
                <a:solidFill>
                  <a:srgbClr val="9CDCFE"/>
                </a:solidFill>
                <a:latin typeface="Consolas" panose="020B0609020204030204" pitchFamily="49" charset="0"/>
              </a:rPr>
              <a:t>process</a:t>
            </a:r>
            <a:r>
              <a:rPr lang="bin-NG" sz="2175" dirty="0">
                <a:solidFill>
                  <a:srgbClr val="D4D4D4"/>
                </a:solidFill>
                <a:latin typeface="Consolas" panose="020B0609020204030204" pitchFamily="49" charset="0"/>
              </a:rPr>
              <a:t>.</a:t>
            </a:r>
            <a:r>
              <a:rPr lang="bin-NG" sz="2175" dirty="0">
                <a:solidFill>
                  <a:srgbClr val="DCDCAA"/>
                </a:solidFill>
                <a:latin typeface="Consolas" panose="020B0609020204030204" pitchFamily="49" charset="0"/>
              </a:rPr>
              <a:t>uptime</a:t>
            </a:r>
            <a:r>
              <a:rPr lang="bin-NG" sz="2175" dirty="0">
                <a:solidFill>
                  <a:srgbClr val="D4D4D4"/>
                </a:solidFill>
                <a:latin typeface="Consolas" panose="020B0609020204030204" pitchFamily="49" charset="0"/>
              </a:rPr>
              <a:t>())</a:t>
            </a:r>
          </a:p>
          <a:p>
            <a:endParaRPr lang="es-ES" dirty="0"/>
          </a:p>
        </p:txBody>
      </p:sp>
      <p:sp>
        <p:nvSpPr>
          <p:cNvPr id="7" name="Marcador de texto 6">
            <a:extLst>
              <a:ext uri="{FF2B5EF4-FFF2-40B4-BE49-F238E27FC236}">
                <a16:creationId xmlns:a16="http://schemas.microsoft.com/office/drawing/2014/main" id="{E622622A-B0CD-477C-A283-4351B17836E1}"/>
              </a:ext>
            </a:extLst>
          </p:cNvPr>
          <p:cNvSpPr>
            <a:spLocks noGrp="1"/>
          </p:cNvSpPr>
          <p:nvPr>
            <p:ph type="body" sz="quarter" idx="3"/>
          </p:nvPr>
        </p:nvSpPr>
        <p:spPr/>
        <p:txBody>
          <a:bodyPr/>
          <a:lstStyle/>
          <a:p>
            <a:r>
              <a:rPr lang="es-ES" dirty="0"/>
              <a:t>Código no bloqueante (asíncrono)</a:t>
            </a:r>
          </a:p>
        </p:txBody>
      </p:sp>
      <p:sp>
        <p:nvSpPr>
          <p:cNvPr id="8" name="Marcador de contenido 7">
            <a:extLst>
              <a:ext uri="{FF2B5EF4-FFF2-40B4-BE49-F238E27FC236}">
                <a16:creationId xmlns:a16="http://schemas.microsoft.com/office/drawing/2014/main" id="{5247E12C-35E0-4556-B0F9-EE3003EACFCB}"/>
              </a:ext>
            </a:extLst>
          </p:cNvPr>
          <p:cNvSpPr>
            <a:spLocks noGrp="1"/>
          </p:cNvSpPr>
          <p:nvPr>
            <p:ph sz="quarter" idx="4"/>
          </p:nvPr>
        </p:nvSpPr>
        <p:spPr/>
        <p:style>
          <a:lnRef idx="0">
            <a:schemeClr val="dk1"/>
          </a:lnRef>
          <a:fillRef idx="3">
            <a:schemeClr val="dk1"/>
          </a:fillRef>
          <a:effectRef idx="3">
            <a:schemeClr val="dk1"/>
          </a:effectRef>
          <a:fontRef idx="minor">
            <a:schemeClr val="lt1"/>
          </a:fontRef>
        </p:style>
        <p:txBody>
          <a:bodyPr>
            <a:normAutofit fontScale="62500" lnSpcReduction="20000"/>
          </a:bodyPr>
          <a:lstStyle/>
          <a:p>
            <a:pPr marL="0" indent="0">
              <a:buNone/>
            </a:pPr>
            <a:endParaRPr lang="es-ES" dirty="0">
              <a:solidFill>
                <a:srgbClr val="569CD6"/>
              </a:solidFill>
              <a:latin typeface="Consolas" panose="020B0609020204030204" pitchFamily="49" charset="0"/>
            </a:endParaRPr>
          </a:p>
          <a:p>
            <a:pPr marL="0" indent="0">
              <a:buNone/>
            </a:pPr>
            <a:r>
              <a:rPr lang="bin-NG" dirty="0">
                <a:solidFill>
                  <a:srgbClr val="569CD6"/>
                </a:solidFill>
                <a:latin typeface="Consolas" panose="020B0609020204030204" pitchFamily="49" charset="0"/>
              </a:rPr>
              <a:t>let</a:t>
            </a:r>
            <a:r>
              <a:rPr lang="bin-NG" dirty="0">
                <a:solidFill>
                  <a:srgbClr val="D4D4D4"/>
                </a:solidFill>
                <a:latin typeface="Consolas" panose="020B0609020204030204" pitchFamily="49" charset="0"/>
              </a:rPr>
              <a:t> </a:t>
            </a:r>
            <a:r>
              <a:rPr lang="bin-NG" dirty="0">
                <a:solidFill>
                  <a:srgbClr val="9CDCFE"/>
                </a:solidFill>
                <a:latin typeface="Consolas" panose="020B0609020204030204" pitchFamily="49" charset="0"/>
              </a:rPr>
              <a:t>fs</a:t>
            </a:r>
            <a:r>
              <a:rPr lang="bin-NG" dirty="0">
                <a:solidFill>
                  <a:srgbClr val="D4D4D4"/>
                </a:solidFill>
                <a:latin typeface="Consolas" panose="020B0609020204030204" pitchFamily="49" charset="0"/>
              </a:rPr>
              <a:t> = </a:t>
            </a:r>
            <a:r>
              <a:rPr lang="bin-NG" dirty="0">
                <a:solidFill>
                  <a:srgbClr val="DCDCAA"/>
                </a:solidFill>
                <a:latin typeface="Consolas" panose="020B0609020204030204" pitchFamily="49" charset="0"/>
              </a:rPr>
              <a:t>require</a:t>
            </a:r>
            <a:r>
              <a:rPr lang="bin-NG" dirty="0">
                <a:solidFill>
                  <a:srgbClr val="D4D4D4"/>
                </a:solidFill>
                <a:latin typeface="Consolas" panose="020B0609020204030204" pitchFamily="49" charset="0"/>
              </a:rPr>
              <a:t>(</a:t>
            </a:r>
            <a:r>
              <a:rPr lang="bin-NG" dirty="0">
                <a:solidFill>
                  <a:srgbClr val="CE9178"/>
                </a:solidFill>
                <a:latin typeface="Consolas" panose="020B0609020204030204" pitchFamily="49" charset="0"/>
              </a:rPr>
              <a:t>"fs"</a:t>
            </a:r>
            <a:r>
              <a:rPr lang="bin-NG" dirty="0">
                <a:solidFill>
                  <a:srgbClr val="D4D4D4"/>
                </a:solidFill>
                <a:latin typeface="Consolas" panose="020B0609020204030204" pitchFamily="49" charset="0"/>
              </a:rPr>
              <a:t>);</a:t>
            </a:r>
          </a:p>
          <a:p>
            <a:pPr marL="0" indent="0">
              <a:buNone/>
            </a:pPr>
            <a:r>
              <a:rPr lang="bin-NG" dirty="0">
                <a:solidFill>
                  <a:srgbClr val="9CDCFE"/>
                </a:solidFill>
                <a:latin typeface="Consolas" panose="020B0609020204030204" pitchFamily="49" charset="0"/>
              </a:rPr>
              <a:t>console</a:t>
            </a:r>
            <a:r>
              <a:rPr lang="bin-NG" dirty="0">
                <a:solidFill>
                  <a:srgbClr val="D4D4D4"/>
                </a:solidFill>
                <a:latin typeface="Consolas" panose="020B0609020204030204" pitchFamily="49" charset="0"/>
              </a:rPr>
              <a:t>.</a:t>
            </a:r>
            <a:r>
              <a:rPr lang="bin-NG" dirty="0">
                <a:solidFill>
                  <a:srgbClr val="DCDCAA"/>
                </a:solidFill>
                <a:latin typeface="Consolas" panose="020B0609020204030204" pitchFamily="49" charset="0"/>
              </a:rPr>
              <a:t>log</a:t>
            </a:r>
            <a:r>
              <a:rPr lang="bin-NG" dirty="0">
                <a:solidFill>
                  <a:srgbClr val="D4D4D4"/>
                </a:solidFill>
                <a:latin typeface="Consolas" panose="020B0609020204030204" pitchFamily="49" charset="0"/>
              </a:rPr>
              <a:t>(</a:t>
            </a:r>
            <a:r>
              <a:rPr lang="bin-NG" dirty="0">
                <a:solidFill>
                  <a:srgbClr val="CE9178"/>
                </a:solidFill>
                <a:latin typeface="Consolas" panose="020B0609020204030204" pitchFamily="49" charset="0"/>
              </a:rPr>
              <a:t>'</a:t>
            </a:r>
            <a:r>
              <a:rPr lang="bin-NG" dirty="0">
                <a:solidFill>
                  <a:srgbClr val="D7BA7D"/>
                </a:solidFill>
                <a:latin typeface="Consolas" panose="020B0609020204030204" pitchFamily="49" charset="0"/>
              </a:rPr>
              <a:t>\n</a:t>
            </a:r>
            <a:r>
              <a:rPr lang="bin-NG" dirty="0">
                <a:solidFill>
                  <a:srgbClr val="CE9178"/>
                </a:solidFill>
                <a:latin typeface="Consolas" panose="020B0609020204030204" pitchFamily="49" charset="0"/>
              </a:rPr>
              <a:t>Abriendo archivo...'</a:t>
            </a:r>
            <a:r>
              <a:rPr lang="bin-NG" dirty="0">
                <a:solidFill>
                  <a:srgbClr val="D4D4D4"/>
                </a:solidFill>
                <a:latin typeface="Consolas" panose="020B0609020204030204" pitchFamily="49" charset="0"/>
              </a:rPr>
              <a:t>)</a:t>
            </a:r>
          </a:p>
          <a:p>
            <a:pPr marL="0" indent="0">
              <a:buNone/>
            </a:pPr>
            <a:br>
              <a:rPr lang="bin-NG" dirty="0">
                <a:solidFill>
                  <a:srgbClr val="D4D4D4"/>
                </a:solidFill>
                <a:latin typeface="Consolas" panose="020B0609020204030204" pitchFamily="49" charset="0"/>
              </a:rPr>
            </a:br>
            <a:r>
              <a:rPr lang="bin-NG" dirty="0">
                <a:solidFill>
                  <a:srgbClr val="9CDCFE"/>
                </a:solidFill>
                <a:latin typeface="Consolas" panose="020B0609020204030204" pitchFamily="49" charset="0"/>
              </a:rPr>
              <a:t>fs</a:t>
            </a:r>
            <a:r>
              <a:rPr lang="bin-NG" dirty="0">
                <a:solidFill>
                  <a:srgbClr val="D4D4D4"/>
                </a:solidFill>
                <a:latin typeface="Consolas" panose="020B0609020204030204" pitchFamily="49" charset="0"/>
              </a:rPr>
              <a:t>.</a:t>
            </a:r>
            <a:r>
              <a:rPr lang="bin-NG" dirty="0">
                <a:solidFill>
                  <a:srgbClr val="DCDCAA"/>
                </a:solidFill>
                <a:latin typeface="Consolas" panose="020B0609020204030204" pitchFamily="49" charset="0"/>
              </a:rPr>
              <a:t>readFile</a:t>
            </a:r>
            <a:r>
              <a:rPr lang="bin-NG" dirty="0">
                <a:solidFill>
                  <a:srgbClr val="D4D4D4"/>
                </a:solidFill>
                <a:latin typeface="Consolas" panose="020B0609020204030204" pitchFamily="49" charset="0"/>
              </a:rPr>
              <a:t>(</a:t>
            </a:r>
            <a:r>
              <a:rPr lang="bin-NG" dirty="0">
                <a:solidFill>
                  <a:srgbClr val="CE9178"/>
                </a:solidFill>
                <a:latin typeface="Consolas" panose="020B0609020204030204" pitchFamily="49" charset="0"/>
              </a:rPr>
              <a:t>'Saludo.txt'</a:t>
            </a:r>
            <a:r>
              <a:rPr lang="bin-NG" dirty="0">
                <a:solidFill>
                  <a:srgbClr val="D4D4D4"/>
                </a:solidFill>
                <a:latin typeface="Consolas" panose="020B0609020204030204" pitchFamily="49" charset="0"/>
              </a:rPr>
              <a:t>, </a:t>
            </a:r>
            <a:r>
              <a:rPr lang="bin-NG" dirty="0">
                <a:solidFill>
                  <a:srgbClr val="CE9178"/>
                </a:solidFill>
                <a:latin typeface="Consolas" panose="020B0609020204030204" pitchFamily="49" charset="0"/>
              </a:rPr>
              <a:t>'utf8’</a:t>
            </a:r>
            <a:r>
              <a:rPr lang="bin-NG" dirty="0">
                <a:solidFill>
                  <a:srgbClr val="D4D4D4"/>
                </a:solidFill>
                <a:latin typeface="Consolas" panose="020B0609020204030204" pitchFamily="49" charset="0"/>
              </a:rPr>
              <a:t>,</a:t>
            </a:r>
            <a:endParaRPr lang="es-ES" dirty="0">
              <a:solidFill>
                <a:srgbClr val="D4D4D4"/>
              </a:solidFill>
              <a:latin typeface="Consolas" panose="020B0609020204030204" pitchFamily="49" charset="0"/>
            </a:endParaRPr>
          </a:p>
          <a:p>
            <a:pPr marL="0" indent="0">
              <a:buNone/>
            </a:pPr>
            <a:r>
              <a:rPr lang="bin-NG" dirty="0">
                <a:solidFill>
                  <a:srgbClr val="D4D4D4"/>
                </a:solidFill>
                <a:latin typeface="Consolas" panose="020B0609020204030204" pitchFamily="49" charset="0"/>
              </a:rPr>
              <a:t> (</a:t>
            </a:r>
            <a:r>
              <a:rPr lang="bin-NG" dirty="0">
                <a:solidFill>
                  <a:srgbClr val="9CDCFE"/>
                </a:solidFill>
                <a:latin typeface="Consolas" panose="020B0609020204030204" pitchFamily="49" charset="0"/>
              </a:rPr>
              <a:t>error</a:t>
            </a:r>
            <a:r>
              <a:rPr lang="bin-NG" dirty="0">
                <a:solidFill>
                  <a:srgbClr val="D4D4D4"/>
                </a:solidFill>
                <a:latin typeface="Consolas" panose="020B0609020204030204" pitchFamily="49" charset="0"/>
              </a:rPr>
              <a:t>, </a:t>
            </a:r>
            <a:r>
              <a:rPr lang="bin-NG" dirty="0">
                <a:solidFill>
                  <a:srgbClr val="9CDCFE"/>
                </a:solidFill>
                <a:latin typeface="Consolas" panose="020B0609020204030204" pitchFamily="49" charset="0"/>
              </a:rPr>
              <a:t>datos</a:t>
            </a:r>
            <a:r>
              <a:rPr lang="bin-NG" dirty="0">
                <a:solidFill>
                  <a:srgbClr val="D4D4D4"/>
                </a:solidFill>
                <a:latin typeface="Consolas" panose="020B0609020204030204" pitchFamily="49" charset="0"/>
              </a:rPr>
              <a:t>) </a:t>
            </a:r>
            <a:r>
              <a:rPr lang="bin-NG" dirty="0">
                <a:solidFill>
                  <a:srgbClr val="569CD6"/>
                </a:solidFill>
                <a:latin typeface="Consolas" panose="020B0609020204030204" pitchFamily="49" charset="0"/>
              </a:rPr>
              <a:t>=&gt;</a:t>
            </a:r>
            <a:r>
              <a:rPr lang="bin-NG" dirty="0">
                <a:solidFill>
                  <a:srgbClr val="D4D4D4"/>
                </a:solidFill>
                <a:latin typeface="Consolas" panose="020B0609020204030204" pitchFamily="49" charset="0"/>
              </a:rPr>
              <a:t> {</a:t>
            </a:r>
          </a:p>
          <a:p>
            <a:pPr marL="0" indent="0">
              <a:buNone/>
            </a:pPr>
            <a:r>
              <a:rPr lang="bin-NG" dirty="0">
                <a:solidFill>
                  <a:srgbClr val="D4D4D4"/>
                </a:solidFill>
                <a:latin typeface="Consolas" panose="020B0609020204030204" pitchFamily="49" charset="0"/>
              </a:rPr>
              <a:t>    </a:t>
            </a:r>
            <a:r>
              <a:rPr lang="bin-NG" dirty="0">
                <a:solidFill>
                  <a:srgbClr val="9CDCFE"/>
                </a:solidFill>
                <a:latin typeface="Consolas" panose="020B0609020204030204" pitchFamily="49" charset="0"/>
              </a:rPr>
              <a:t>console</a:t>
            </a:r>
            <a:r>
              <a:rPr lang="bin-NG" dirty="0">
                <a:solidFill>
                  <a:srgbClr val="D4D4D4"/>
                </a:solidFill>
                <a:latin typeface="Consolas" panose="020B0609020204030204" pitchFamily="49" charset="0"/>
              </a:rPr>
              <a:t>.</a:t>
            </a:r>
            <a:r>
              <a:rPr lang="bin-NG" dirty="0">
                <a:solidFill>
                  <a:srgbClr val="DCDCAA"/>
                </a:solidFill>
                <a:latin typeface="Consolas" panose="020B0609020204030204" pitchFamily="49" charset="0"/>
              </a:rPr>
              <a:t>log</a:t>
            </a:r>
            <a:r>
              <a:rPr lang="bin-NG" dirty="0">
                <a:solidFill>
                  <a:srgbClr val="D4D4D4"/>
                </a:solidFill>
                <a:latin typeface="Consolas" panose="020B0609020204030204" pitchFamily="49" charset="0"/>
              </a:rPr>
              <a:t>(</a:t>
            </a:r>
            <a:r>
              <a:rPr lang="bin-NG" dirty="0">
                <a:solidFill>
                  <a:srgbClr val="9CDCFE"/>
                </a:solidFill>
                <a:latin typeface="Consolas" panose="020B0609020204030204" pitchFamily="49" charset="0"/>
              </a:rPr>
              <a:t>datos</a:t>
            </a:r>
            <a:r>
              <a:rPr lang="bin-NG" dirty="0">
                <a:solidFill>
                  <a:srgbClr val="D4D4D4"/>
                </a:solidFill>
                <a:latin typeface="Consolas" panose="020B0609020204030204" pitchFamily="49" charset="0"/>
              </a:rPr>
              <a:t>)</a:t>
            </a:r>
          </a:p>
          <a:p>
            <a:pPr marL="0" indent="0">
              <a:buNone/>
            </a:pPr>
            <a:r>
              <a:rPr lang="bin-NG" dirty="0">
                <a:solidFill>
                  <a:srgbClr val="D4D4D4"/>
                </a:solidFill>
                <a:latin typeface="Consolas" panose="020B0609020204030204" pitchFamily="49" charset="0"/>
              </a:rPr>
              <a:t>    </a:t>
            </a:r>
            <a:r>
              <a:rPr lang="bin-NG" dirty="0">
                <a:solidFill>
                  <a:srgbClr val="9CDCFE"/>
                </a:solidFill>
                <a:latin typeface="Consolas" panose="020B0609020204030204" pitchFamily="49" charset="0"/>
              </a:rPr>
              <a:t>console</a:t>
            </a:r>
            <a:r>
              <a:rPr lang="bin-NG" dirty="0">
                <a:solidFill>
                  <a:srgbClr val="D4D4D4"/>
                </a:solidFill>
                <a:latin typeface="Consolas" panose="020B0609020204030204" pitchFamily="49" charset="0"/>
              </a:rPr>
              <a:t>.</a:t>
            </a:r>
            <a:r>
              <a:rPr lang="bin-NG" dirty="0">
                <a:solidFill>
                  <a:srgbClr val="DCDCAA"/>
                </a:solidFill>
                <a:latin typeface="Consolas" panose="020B0609020204030204" pitchFamily="49" charset="0"/>
              </a:rPr>
              <a:t>log</a:t>
            </a:r>
            <a:r>
              <a:rPr lang="bin-NG" dirty="0">
                <a:solidFill>
                  <a:srgbClr val="D4D4D4"/>
                </a:solidFill>
                <a:latin typeface="Consolas" panose="020B0609020204030204" pitchFamily="49" charset="0"/>
              </a:rPr>
              <a:t>(</a:t>
            </a:r>
            <a:r>
              <a:rPr lang="bin-NG" dirty="0">
                <a:solidFill>
                  <a:srgbClr val="9CDCFE"/>
                </a:solidFill>
                <a:latin typeface="Consolas" panose="020B0609020204030204" pitchFamily="49" charset="0"/>
              </a:rPr>
              <a:t>process</a:t>
            </a:r>
            <a:r>
              <a:rPr lang="bin-NG" dirty="0">
                <a:solidFill>
                  <a:srgbClr val="D4D4D4"/>
                </a:solidFill>
                <a:latin typeface="Consolas" panose="020B0609020204030204" pitchFamily="49" charset="0"/>
              </a:rPr>
              <a:t>.</a:t>
            </a:r>
            <a:r>
              <a:rPr lang="bin-NG" dirty="0">
                <a:solidFill>
                  <a:srgbClr val="DCDCAA"/>
                </a:solidFill>
                <a:latin typeface="Consolas" panose="020B0609020204030204" pitchFamily="49" charset="0"/>
              </a:rPr>
              <a:t>uptime</a:t>
            </a:r>
            <a:r>
              <a:rPr lang="bin-NG" dirty="0">
                <a:solidFill>
                  <a:srgbClr val="D4D4D4"/>
                </a:solidFill>
                <a:latin typeface="Consolas" panose="020B0609020204030204" pitchFamily="49" charset="0"/>
              </a:rPr>
              <a:t>())</a:t>
            </a:r>
          </a:p>
          <a:p>
            <a:pPr marL="0" indent="0">
              <a:buNone/>
            </a:pPr>
            <a:r>
              <a:rPr lang="bin-NG" dirty="0">
                <a:solidFill>
                  <a:srgbClr val="D4D4D4"/>
                </a:solidFill>
                <a:latin typeface="Consolas" panose="020B0609020204030204" pitchFamily="49" charset="0"/>
              </a:rPr>
              <a:t>})</a:t>
            </a:r>
          </a:p>
          <a:p>
            <a:pPr marL="0" indent="0">
              <a:buNone/>
            </a:pPr>
            <a:br>
              <a:rPr lang="bin-NG" dirty="0">
                <a:solidFill>
                  <a:srgbClr val="D4D4D4"/>
                </a:solidFill>
                <a:latin typeface="Consolas" panose="020B0609020204030204" pitchFamily="49" charset="0"/>
              </a:rPr>
            </a:br>
            <a:r>
              <a:rPr lang="bin-NG" dirty="0">
                <a:solidFill>
                  <a:srgbClr val="9CDCFE"/>
                </a:solidFill>
                <a:latin typeface="Consolas" panose="020B0609020204030204" pitchFamily="49" charset="0"/>
              </a:rPr>
              <a:t>console</a:t>
            </a:r>
            <a:r>
              <a:rPr lang="bin-NG" dirty="0">
                <a:solidFill>
                  <a:srgbClr val="D4D4D4"/>
                </a:solidFill>
                <a:latin typeface="Consolas" panose="020B0609020204030204" pitchFamily="49" charset="0"/>
              </a:rPr>
              <a:t>.</a:t>
            </a:r>
            <a:r>
              <a:rPr lang="bin-NG" dirty="0">
                <a:solidFill>
                  <a:srgbClr val="DCDCAA"/>
                </a:solidFill>
                <a:latin typeface="Consolas" panose="020B0609020204030204" pitchFamily="49" charset="0"/>
              </a:rPr>
              <a:t>log</a:t>
            </a:r>
            <a:r>
              <a:rPr lang="bin-NG" dirty="0">
                <a:solidFill>
                  <a:srgbClr val="D4D4D4"/>
                </a:solidFill>
                <a:latin typeface="Consolas" panose="020B0609020204030204" pitchFamily="49" charset="0"/>
              </a:rPr>
              <a:t>(</a:t>
            </a:r>
            <a:r>
              <a:rPr lang="bin-NG" dirty="0">
                <a:solidFill>
                  <a:srgbClr val="CE9178"/>
                </a:solidFill>
                <a:latin typeface="Consolas" panose="020B0609020204030204" pitchFamily="49" charset="0"/>
              </a:rPr>
              <a:t>'</a:t>
            </a:r>
            <a:r>
              <a:rPr lang="bin-NG" dirty="0">
                <a:solidFill>
                  <a:srgbClr val="D7BA7D"/>
                </a:solidFill>
                <a:latin typeface="Consolas" panose="020B0609020204030204" pitchFamily="49" charset="0"/>
              </a:rPr>
              <a:t>\n</a:t>
            </a:r>
            <a:r>
              <a:rPr lang="bin-NG" dirty="0">
                <a:solidFill>
                  <a:srgbClr val="CE9178"/>
                </a:solidFill>
                <a:latin typeface="Consolas" panose="020B0609020204030204" pitchFamily="49" charset="0"/>
              </a:rPr>
              <a:t>Haciendo otra cosa...'</a:t>
            </a:r>
            <a:r>
              <a:rPr lang="bin-NG" dirty="0">
                <a:solidFill>
                  <a:srgbClr val="D4D4D4"/>
                </a:solidFill>
                <a:latin typeface="Consolas" panose="020B0609020204030204" pitchFamily="49" charset="0"/>
              </a:rPr>
              <a:t>)</a:t>
            </a:r>
          </a:p>
          <a:p>
            <a:pPr marL="0" indent="0">
              <a:buNone/>
            </a:pPr>
            <a:r>
              <a:rPr lang="bin-NG" dirty="0">
                <a:solidFill>
                  <a:srgbClr val="9CDCFE"/>
                </a:solidFill>
                <a:latin typeface="Consolas" panose="020B0609020204030204" pitchFamily="49" charset="0"/>
              </a:rPr>
              <a:t>console</a:t>
            </a:r>
            <a:r>
              <a:rPr lang="bin-NG" dirty="0">
                <a:solidFill>
                  <a:srgbClr val="D4D4D4"/>
                </a:solidFill>
                <a:latin typeface="Consolas" panose="020B0609020204030204" pitchFamily="49" charset="0"/>
              </a:rPr>
              <a:t>.</a:t>
            </a:r>
            <a:r>
              <a:rPr lang="bin-NG" dirty="0">
                <a:solidFill>
                  <a:srgbClr val="DCDCAA"/>
                </a:solidFill>
                <a:latin typeface="Consolas" panose="020B0609020204030204" pitchFamily="49" charset="0"/>
              </a:rPr>
              <a:t>log</a:t>
            </a:r>
            <a:r>
              <a:rPr lang="bin-NG" dirty="0">
                <a:solidFill>
                  <a:srgbClr val="D4D4D4"/>
                </a:solidFill>
                <a:latin typeface="Consolas" panose="020B0609020204030204" pitchFamily="49" charset="0"/>
              </a:rPr>
              <a:t>(</a:t>
            </a:r>
            <a:r>
              <a:rPr lang="bin-NG" dirty="0">
                <a:solidFill>
                  <a:srgbClr val="9CDCFE"/>
                </a:solidFill>
                <a:latin typeface="Consolas" panose="020B0609020204030204" pitchFamily="49" charset="0"/>
              </a:rPr>
              <a:t>process</a:t>
            </a:r>
            <a:r>
              <a:rPr lang="bin-NG" dirty="0">
                <a:solidFill>
                  <a:srgbClr val="D4D4D4"/>
                </a:solidFill>
                <a:latin typeface="Consolas" panose="020B0609020204030204" pitchFamily="49" charset="0"/>
              </a:rPr>
              <a:t>.</a:t>
            </a:r>
            <a:r>
              <a:rPr lang="bin-NG" dirty="0">
                <a:solidFill>
                  <a:srgbClr val="DCDCAA"/>
                </a:solidFill>
                <a:latin typeface="Consolas" panose="020B0609020204030204" pitchFamily="49" charset="0"/>
              </a:rPr>
              <a:t>uptime</a:t>
            </a:r>
            <a:r>
              <a:rPr lang="bin-NG" dirty="0">
                <a:solidFill>
                  <a:srgbClr val="D4D4D4"/>
                </a:solidFill>
                <a:latin typeface="Consolas" panose="020B0609020204030204" pitchFamily="49" charset="0"/>
              </a:rPr>
              <a:t>())</a:t>
            </a:r>
          </a:p>
          <a:p>
            <a:endParaRPr lang="es-ES" dirty="0"/>
          </a:p>
        </p:txBody>
      </p:sp>
      <p:sp>
        <p:nvSpPr>
          <p:cNvPr id="2" name="Rectángulo 1">
            <a:extLst>
              <a:ext uri="{FF2B5EF4-FFF2-40B4-BE49-F238E27FC236}">
                <a16:creationId xmlns:a16="http://schemas.microsoft.com/office/drawing/2014/main" id="{AC9C2C32-2DFD-483E-9DA4-36F37891972B}"/>
              </a:ext>
            </a:extLst>
          </p:cNvPr>
          <p:cNvSpPr/>
          <p:nvPr/>
        </p:nvSpPr>
        <p:spPr>
          <a:xfrm>
            <a:off x="5681974" y="673457"/>
            <a:ext cx="2965536" cy="715581"/>
          </a:xfrm>
          <a:prstGeom prst="rect">
            <a:avLst/>
          </a:prstGeom>
        </p:spPr>
        <p:txBody>
          <a:bodyPr wrap="square">
            <a:spAutoFit/>
          </a:bodyPr>
          <a:lstStyle/>
          <a:p>
            <a:pPr marL="0" marR="0" lvl="0" indent="0" algn="l" defTabSz="685800" rtl="0" eaLnBrk="1" fontAlgn="auto" latinLnBrk="0" hangingPunct="1">
              <a:lnSpc>
                <a:spcPct val="100000"/>
              </a:lnSpc>
              <a:spcBef>
                <a:spcPts val="0"/>
              </a:spcBef>
              <a:spcAft>
                <a:spcPts val="0"/>
              </a:spcAft>
              <a:buClrTx/>
              <a:buSzTx/>
              <a:buFont typeface="Arial"/>
              <a:buNone/>
              <a:tabLst/>
              <a:defRPr/>
            </a:pPr>
            <a:r>
              <a:rPr kumimoji="0" lang="es-ES" sz="1350" b="0" i="0" u="none" strike="noStrike" kern="1200" cap="none" spc="0" normalizeH="0" baseline="0" noProof="0" dirty="0">
                <a:ln>
                  <a:noFill/>
                </a:ln>
                <a:solidFill>
                  <a:prstClr val="black"/>
                </a:solidFill>
                <a:effectLst/>
                <a:uLnTx/>
                <a:uFillTx/>
                <a:latin typeface="Calibri" panose="020F0502020204030204"/>
                <a:ea typeface="+mn-ea"/>
                <a:cs typeface="Arial"/>
                <a:sym typeface="Arial"/>
              </a:rPr>
              <a:t>El código se ejecuta y no espera a que la lectura se complete, cuando esta termine se imprime el contenido</a:t>
            </a:r>
          </a:p>
        </p:txBody>
      </p:sp>
      <p:sp>
        <p:nvSpPr>
          <p:cNvPr id="3" name="Rectángulo 2">
            <a:extLst>
              <a:ext uri="{FF2B5EF4-FFF2-40B4-BE49-F238E27FC236}">
                <a16:creationId xmlns:a16="http://schemas.microsoft.com/office/drawing/2014/main" id="{573504D6-7B78-4ACD-94FC-8855B34A446B}"/>
              </a:ext>
            </a:extLst>
          </p:cNvPr>
          <p:cNvSpPr/>
          <p:nvPr/>
        </p:nvSpPr>
        <p:spPr>
          <a:xfrm>
            <a:off x="4629150" y="2668044"/>
            <a:ext cx="3506505" cy="129644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 typeface="Arial"/>
              <a:buNone/>
              <a:tabLst/>
              <a:defRPr/>
            </a:pPr>
            <a:endParaRPr kumimoji="0" lang="es-ES" sz="1350" b="0" i="0" u="none" strike="noStrike" kern="1200" cap="none" spc="0" normalizeH="0" baseline="0" noProof="0">
              <a:ln>
                <a:noFill/>
              </a:ln>
              <a:solidFill>
                <a:prstClr val="white"/>
              </a:solidFill>
              <a:effectLst/>
              <a:uLnTx/>
              <a:uFillTx/>
              <a:latin typeface="Calibri" panose="020F0502020204030204"/>
              <a:ea typeface="+mn-ea"/>
              <a:cs typeface="+mn-cs"/>
              <a:sym typeface="Arial"/>
            </a:endParaRPr>
          </a:p>
        </p:txBody>
      </p:sp>
      <p:cxnSp>
        <p:nvCxnSpPr>
          <p:cNvPr id="10" name="Conector: angular 9">
            <a:extLst>
              <a:ext uri="{FF2B5EF4-FFF2-40B4-BE49-F238E27FC236}">
                <a16:creationId xmlns:a16="http://schemas.microsoft.com/office/drawing/2014/main" id="{CEBCD016-618A-495D-AD37-46B057A6F74C}"/>
              </a:ext>
            </a:extLst>
          </p:cNvPr>
          <p:cNvCxnSpPr>
            <a:stCxn id="2" idx="3"/>
            <a:endCxn id="3" idx="3"/>
          </p:cNvCxnSpPr>
          <p:nvPr/>
        </p:nvCxnSpPr>
        <p:spPr>
          <a:xfrm flipH="1">
            <a:off x="8135655" y="1031248"/>
            <a:ext cx="511855" cy="2285018"/>
          </a:xfrm>
          <a:prstGeom prst="bentConnector3">
            <a:avLst>
              <a:gd name="adj1" fmla="val -4466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75548480"/>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12"/>
          <p:cNvSpPr txBox="1">
            <a:spLocks noGrp="1"/>
          </p:cNvSpPr>
          <p:nvPr>
            <p:ph type="title"/>
          </p:nvPr>
        </p:nvSpPr>
        <p:spPr>
          <a:xfrm>
            <a:off x="1314450" y="2028825"/>
            <a:ext cx="7472400" cy="6858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ES" dirty="0"/>
              <a:t>Promesas</a:t>
            </a:r>
            <a:endParaRPr dirty="0"/>
          </a:p>
        </p:txBody>
      </p:sp>
      <p:sp>
        <p:nvSpPr>
          <p:cNvPr id="88" name="Google Shape;88;p12"/>
          <p:cNvSpPr txBox="1">
            <a:spLocks noGrp="1"/>
          </p:cNvSpPr>
          <p:nvPr>
            <p:ph type="body" idx="1"/>
          </p:nvPr>
        </p:nvSpPr>
        <p:spPr>
          <a:xfrm>
            <a:off x="1314450" y="2593181"/>
            <a:ext cx="7472400" cy="16932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34140683"/>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3B854194-185D-494D-905C-7C7CB2E3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561583"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 typeface="Arial"/>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sym typeface="Arial"/>
            </a:endParaRPr>
          </a:p>
        </p:txBody>
      </p:sp>
      <p:sp>
        <p:nvSpPr>
          <p:cNvPr id="13" name="Rectangle 12">
            <a:extLst>
              <a:ext uri="{FF2B5EF4-FFF2-40B4-BE49-F238E27FC236}">
                <a16:creationId xmlns:a16="http://schemas.microsoft.com/office/drawing/2014/main" id="{B4F5FA0D-0104-4987-8241-EFF7C85B8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9143999" cy="51435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 typeface="Arial"/>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sym typeface="Arial"/>
            </a:endParaRPr>
          </a:p>
        </p:txBody>
      </p:sp>
      <p:pic>
        <p:nvPicPr>
          <p:cNvPr id="15" name="Picture 14">
            <a:extLst>
              <a:ext uri="{FF2B5EF4-FFF2-40B4-BE49-F238E27FC236}">
                <a16:creationId xmlns:a16="http://schemas.microsoft.com/office/drawing/2014/main" id="{2897127E-6CEF-446C-BE87-93B7C46E49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5" name="Título 4">
            <a:extLst>
              <a:ext uri="{FF2B5EF4-FFF2-40B4-BE49-F238E27FC236}">
                <a16:creationId xmlns:a16="http://schemas.microsoft.com/office/drawing/2014/main" id="{79C0DC38-A257-4E39-91C6-DA359557889F}"/>
              </a:ext>
            </a:extLst>
          </p:cNvPr>
          <p:cNvSpPr>
            <a:spLocks noGrp="1"/>
          </p:cNvSpPr>
          <p:nvPr>
            <p:ph type="title"/>
          </p:nvPr>
        </p:nvSpPr>
        <p:spPr>
          <a:xfrm>
            <a:off x="480060" y="1540231"/>
            <a:ext cx="2751871" cy="2070074"/>
          </a:xfrm>
        </p:spPr>
        <p:txBody>
          <a:bodyPr>
            <a:normAutofit/>
          </a:bodyPr>
          <a:lstStyle/>
          <a:p>
            <a:r>
              <a:rPr lang="es-ES">
                <a:solidFill>
                  <a:srgbClr val="FFFFFF"/>
                </a:solidFill>
              </a:rPr>
              <a:t>Promesas</a:t>
            </a:r>
          </a:p>
        </p:txBody>
      </p:sp>
      <p:sp>
        <p:nvSpPr>
          <p:cNvPr id="6" name="Marcador de contenido 5">
            <a:extLst>
              <a:ext uri="{FF2B5EF4-FFF2-40B4-BE49-F238E27FC236}">
                <a16:creationId xmlns:a16="http://schemas.microsoft.com/office/drawing/2014/main" id="{EA3CBC3A-70E7-4662-A583-057E2D17DD7C}"/>
              </a:ext>
            </a:extLst>
          </p:cNvPr>
          <p:cNvSpPr>
            <a:spLocks noGrp="1"/>
          </p:cNvSpPr>
          <p:nvPr>
            <p:ph idx="1"/>
          </p:nvPr>
        </p:nvSpPr>
        <p:spPr>
          <a:xfrm>
            <a:off x="4567931" y="601399"/>
            <a:ext cx="3979563" cy="3922976"/>
          </a:xfrm>
        </p:spPr>
        <p:txBody>
          <a:bodyPr anchor="ctr">
            <a:normAutofit/>
          </a:bodyPr>
          <a:lstStyle/>
          <a:p>
            <a:r>
              <a:rPr lang="es-ES" sz="1650" dirty="0">
                <a:solidFill>
                  <a:srgbClr val="000000"/>
                </a:solidFill>
              </a:rPr>
              <a:t>Una promesa es un objeto que representa una operación que aun no se ha completado, pero que se completará más adelante.</a:t>
            </a:r>
          </a:p>
          <a:p>
            <a:pPr lvl="1"/>
            <a:r>
              <a:rPr lang="es-ES" sz="1650" dirty="0">
                <a:solidFill>
                  <a:srgbClr val="000000"/>
                </a:solidFill>
              </a:rPr>
              <a:t>Antes se usaban como  parte de librerías, desde la original Q hasta JQuery</a:t>
            </a:r>
          </a:p>
          <a:p>
            <a:pPr lvl="1"/>
            <a:r>
              <a:rPr lang="es-ES" sz="1650" dirty="0">
                <a:solidFill>
                  <a:srgbClr val="000000"/>
                </a:solidFill>
              </a:rPr>
              <a:t>Desde ES6, forman parte del estándar</a:t>
            </a:r>
          </a:p>
          <a:p>
            <a:r>
              <a:rPr lang="es-ES" sz="1650" dirty="0">
                <a:solidFill>
                  <a:srgbClr val="000000"/>
                </a:solidFill>
              </a:rPr>
              <a:t>Una promesa tiene tres estados posibles</a:t>
            </a:r>
          </a:p>
          <a:p>
            <a:pPr lvl="1"/>
            <a:r>
              <a:rPr lang="es-ES" sz="1650" dirty="0">
                <a:solidFill>
                  <a:srgbClr val="000000"/>
                </a:solidFill>
              </a:rPr>
              <a:t>Pendiente (</a:t>
            </a:r>
            <a:r>
              <a:rPr lang="en-US" sz="1650" dirty="0">
                <a:solidFill>
                  <a:srgbClr val="000000"/>
                </a:solidFill>
              </a:rPr>
              <a:t>pending</a:t>
            </a:r>
            <a:r>
              <a:rPr lang="es-ES" sz="1650" dirty="0">
                <a:solidFill>
                  <a:srgbClr val="000000"/>
                </a:solidFill>
              </a:rPr>
              <a:t>)</a:t>
            </a:r>
          </a:p>
          <a:p>
            <a:pPr lvl="1"/>
            <a:r>
              <a:rPr lang="es-ES" sz="1650" dirty="0">
                <a:solidFill>
                  <a:srgbClr val="000000"/>
                </a:solidFill>
              </a:rPr>
              <a:t>Completada (</a:t>
            </a:r>
            <a:r>
              <a:rPr lang="en-US" sz="1650" dirty="0">
                <a:solidFill>
                  <a:srgbClr val="000000"/>
                </a:solidFill>
              </a:rPr>
              <a:t>settled</a:t>
            </a:r>
            <a:r>
              <a:rPr lang="es-ES" sz="1650" dirty="0">
                <a:solidFill>
                  <a:srgbClr val="000000"/>
                </a:solidFill>
              </a:rPr>
              <a:t>)</a:t>
            </a:r>
          </a:p>
          <a:p>
            <a:pPr lvl="2"/>
            <a:r>
              <a:rPr lang="es-ES" sz="1650" dirty="0">
                <a:solidFill>
                  <a:srgbClr val="000000"/>
                </a:solidFill>
              </a:rPr>
              <a:t>satisfactoriamente (</a:t>
            </a:r>
            <a:r>
              <a:rPr lang="en-US" sz="1650" dirty="0">
                <a:solidFill>
                  <a:srgbClr val="000000"/>
                </a:solidFill>
              </a:rPr>
              <a:t>fulfilled</a:t>
            </a:r>
            <a:r>
              <a:rPr lang="es-ES" sz="1650" dirty="0">
                <a:solidFill>
                  <a:srgbClr val="000000"/>
                </a:solidFill>
              </a:rPr>
              <a:t>)</a:t>
            </a:r>
          </a:p>
          <a:p>
            <a:pPr lvl="2"/>
            <a:r>
              <a:rPr lang="es-ES" sz="1650" dirty="0">
                <a:solidFill>
                  <a:srgbClr val="000000"/>
                </a:solidFill>
              </a:rPr>
              <a:t>rechazadas (</a:t>
            </a:r>
            <a:r>
              <a:rPr lang="en-US" sz="1650" dirty="0">
                <a:solidFill>
                  <a:srgbClr val="000000"/>
                </a:solidFill>
              </a:rPr>
              <a:t>rejected</a:t>
            </a:r>
            <a:r>
              <a:rPr lang="es-ES" sz="1650" dirty="0">
                <a:solidFill>
                  <a:srgbClr val="000000"/>
                </a:solidFill>
              </a:rPr>
              <a:t>)</a:t>
            </a:r>
          </a:p>
        </p:txBody>
      </p:sp>
    </p:spTree>
    <p:extLst>
      <p:ext uri="{BB962C8B-B14F-4D97-AF65-F5344CB8AC3E}">
        <p14:creationId xmlns:p14="http://schemas.microsoft.com/office/powerpoint/2010/main" val="1614385719"/>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Shape 613"/>
        <p:cNvGrpSpPr/>
        <p:nvPr/>
      </p:nvGrpSpPr>
      <p:grpSpPr>
        <a:xfrm>
          <a:off x="0" y="0"/>
          <a:ext cx="0" cy="0"/>
          <a:chOff x="0" y="0"/>
          <a:chExt cx="0" cy="0"/>
        </a:xfrm>
      </p:grpSpPr>
      <p:sp>
        <p:nvSpPr>
          <p:cNvPr id="614" name="Google Shape;614;p92"/>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Promesas</a:t>
            </a:r>
            <a:endParaRPr/>
          </a:p>
        </p:txBody>
      </p:sp>
      <p:sp>
        <p:nvSpPr>
          <p:cNvPr id="615" name="Google Shape;615;p92"/>
          <p:cNvSpPr txBox="1">
            <a:spLocks noGrp="1"/>
          </p:cNvSpPr>
          <p:nvPr>
            <p:ph type="body" idx="1"/>
          </p:nvPr>
        </p:nvSpPr>
        <p:spPr>
          <a:xfrm>
            <a:off x="578650" y="759375"/>
            <a:ext cx="7836600" cy="35088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Una </a:t>
            </a:r>
            <a:r>
              <a:rPr lang="es" b="1">
                <a:latin typeface="Helvetica Neue"/>
                <a:ea typeface="Helvetica Neue"/>
                <a:cs typeface="Helvetica Neue"/>
                <a:sym typeface="Helvetica Neue"/>
              </a:rPr>
              <a:t>Promise </a:t>
            </a:r>
            <a:r>
              <a:rPr lang="es"/>
              <a:t>(promesa) es un </a:t>
            </a:r>
            <a:r>
              <a:rPr lang="es" b="1">
                <a:latin typeface="Helvetica Neue"/>
                <a:ea typeface="Helvetica Neue"/>
                <a:cs typeface="Helvetica Neue"/>
                <a:sym typeface="Helvetica Neue"/>
              </a:rPr>
              <a:t>objeto </a:t>
            </a:r>
            <a:r>
              <a:rPr lang="es"/>
              <a:t>que representa la terminación o el fracaso eventual de una </a:t>
            </a:r>
            <a:r>
              <a:rPr lang="es" b="1">
                <a:latin typeface="Helvetica Neue"/>
                <a:ea typeface="Helvetica Neue"/>
                <a:cs typeface="Helvetica Neue"/>
                <a:sym typeface="Helvetica Neue"/>
              </a:rPr>
              <a:t>operación asíncrona</a:t>
            </a:r>
            <a:r>
              <a:rPr lang="es"/>
              <a:t>. </a:t>
            </a:r>
            <a:endParaRPr/>
          </a:p>
          <a:p>
            <a:pPr marL="0" lvl="0" indent="0" algn="l" rtl="0">
              <a:spcBef>
                <a:spcPts val="0"/>
              </a:spcBef>
              <a:spcAft>
                <a:spcPts val="0"/>
              </a:spcAft>
              <a:buNone/>
            </a:pPr>
            <a:endParaRPr/>
          </a:p>
          <a:p>
            <a:pPr marL="457200" lvl="0" indent="-355600" algn="l" rtl="0">
              <a:spcBef>
                <a:spcPts val="0"/>
              </a:spcBef>
              <a:spcAft>
                <a:spcPts val="0"/>
              </a:spcAft>
              <a:buSzPts val="2000"/>
              <a:buChar char="-"/>
            </a:pPr>
            <a:r>
              <a:rPr lang="es"/>
              <a:t>Una promesa puede ser creada usando su constructor. </a:t>
            </a:r>
            <a:endParaRPr/>
          </a:p>
          <a:p>
            <a:pPr marL="457200" lvl="0" indent="-355600" algn="l" rtl="0">
              <a:spcBef>
                <a:spcPts val="0"/>
              </a:spcBef>
              <a:spcAft>
                <a:spcPts val="0"/>
              </a:spcAft>
              <a:buSzPts val="2000"/>
              <a:buChar char="-"/>
            </a:pPr>
            <a:r>
              <a:rPr lang="es"/>
              <a:t>Sin embargo, la mayoría de las operaciones programadas son consumidoras de promesas ya creadas devueltas desde funciones. </a:t>
            </a:r>
            <a:endParaRPr/>
          </a:p>
          <a:p>
            <a:pPr marL="0" lvl="0" indent="0" algn="l" rtl="0">
              <a:spcBef>
                <a:spcPts val="0"/>
              </a:spcBef>
              <a:spcAft>
                <a:spcPts val="0"/>
              </a:spcAft>
              <a:buNone/>
            </a:pPr>
            <a:endParaRPr/>
          </a:p>
          <a:p>
            <a:pPr marL="457200" lvl="0" indent="-355600" algn="l" rtl="0">
              <a:spcBef>
                <a:spcPts val="0"/>
              </a:spcBef>
              <a:spcAft>
                <a:spcPts val="0"/>
              </a:spcAft>
              <a:buSzPts val="2000"/>
              <a:buChar char="-"/>
            </a:pPr>
            <a:r>
              <a:rPr lang="es"/>
              <a:t>Esencialmente, una promesa es un objeto devuelto al cual enganchas las funciones callback, en vez de pasar funciones callback a una función.</a:t>
            </a:r>
            <a:endParaRPr/>
          </a:p>
        </p:txBody>
      </p:sp>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Shape 619"/>
        <p:cNvGrpSpPr/>
        <p:nvPr/>
      </p:nvGrpSpPr>
      <p:grpSpPr>
        <a:xfrm>
          <a:off x="0" y="0"/>
          <a:ext cx="0" cy="0"/>
          <a:chOff x="0" y="0"/>
          <a:chExt cx="0" cy="0"/>
        </a:xfrm>
      </p:grpSpPr>
      <p:sp>
        <p:nvSpPr>
          <p:cNvPr id="620" name="Google Shape;620;p93"/>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Promesas en ES6. Implementación</a:t>
            </a:r>
            <a:endParaRPr/>
          </a:p>
        </p:txBody>
      </p:sp>
      <p:sp>
        <p:nvSpPr>
          <p:cNvPr id="621" name="Google Shape;621;p93"/>
          <p:cNvSpPr txBox="1">
            <a:spLocks noGrp="1"/>
          </p:cNvSpPr>
          <p:nvPr>
            <p:ph type="body" idx="1"/>
          </p:nvPr>
        </p:nvSpPr>
        <p:spPr>
          <a:xfrm>
            <a:off x="578656" y="1023813"/>
            <a:ext cx="7836600" cy="25218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b="1">
                <a:latin typeface="Helvetica Neue"/>
                <a:ea typeface="Helvetica Neue"/>
                <a:cs typeface="Helvetica Neue"/>
                <a:sym typeface="Helvetica Neue"/>
              </a:rPr>
              <a:t>new Promise( (resolve, reject) =&gt; {})</a:t>
            </a:r>
            <a:endParaRPr b="1">
              <a:latin typeface="Helvetica Neue"/>
              <a:ea typeface="Helvetica Neue"/>
              <a:cs typeface="Helvetica Neue"/>
              <a:sym typeface="Helvetica Neue"/>
            </a:endParaRPr>
          </a:p>
          <a:p>
            <a:pPr marL="0" lvl="0" indent="0" algn="l" rtl="0">
              <a:spcBef>
                <a:spcPts val="0"/>
              </a:spcBef>
              <a:spcAft>
                <a:spcPts val="0"/>
              </a:spcAft>
              <a:buNone/>
            </a:pPr>
            <a:r>
              <a:rPr lang="es"/>
              <a:t>el objeto promesa recibe como parámetros dos funciones:</a:t>
            </a:r>
            <a:endParaRPr/>
          </a:p>
          <a:p>
            <a:pPr marL="0" lvl="0" indent="0" algn="l" rtl="0">
              <a:spcBef>
                <a:spcPts val="0"/>
              </a:spcBef>
              <a:spcAft>
                <a:spcPts val="0"/>
              </a:spcAft>
              <a:buNone/>
            </a:pPr>
            <a:endParaRPr/>
          </a:p>
          <a:p>
            <a:pPr marL="457200" lvl="0" indent="-355600" algn="l" rtl="0">
              <a:spcBef>
                <a:spcPts val="0"/>
              </a:spcBef>
              <a:spcAft>
                <a:spcPts val="0"/>
              </a:spcAft>
              <a:buSzPts val="2000"/>
              <a:buChar char="●"/>
            </a:pPr>
            <a:r>
              <a:rPr lang="es"/>
              <a:t>La función "resolve": se ejecutará cuando queramos finalizar la promesa con éxito.</a:t>
            </a:r>
            <a:endParaRPr/>
          </a:p>
          <a:p>
            <a:pPr marL="457200" lvl="0" indent="-355600" algn="l" rtl="0">
              <a:spcBef>
                <a:spcPts val="0"/>
              </a:spcBef>
              <a:spcAft>
                <a:spcPts val="0"/>
              </a:spcAft>
              <a:buSzPts val="2000"/>
              <a:buChar char="●"/>
            </a:pPr>
            <a:r>
              <a:rPr lang="es"/>
              <a:t>La función "reject": se ejecutará cuando queramos finalizar una promesa informando de un caso de fracaso.</a:t>
            </a:r>
            <a:br>
              <a:rPr lang="es"/>
            </a:br>
            <a:endParaRPr/>
          </a:p>
        </p:txBody>
      </p:sp>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Shape 625"/>
        <p:cNvGrpSpPr/>
        <p:nvPr/>
      </p:nvGrpSpPr>
      <p:grpSpPr>
        <a:xfrm>
          <a:off x="0" y="0"/>
          <a:ext cx="0" cy="0"/>
          <a:chOff x="0" y="0"/>
          <a:chExt cx="0" cy="0"/>
        </a:xfrm>
      </p:grpSpPr>
      <p:sp>
        <p:nvSpPr>
          <p:cNvPr id="626" name="Google Shape;626;p94"/>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Clr>
                <a:schemeClr val="dk1"/>
              </a:buClr>
              <a:buSzPts val="1100"/>
              <a:buFont typeface="Arial"/>
              <a:buNone/>
            </a:pPr>
            <a:r>
              <a:rPr lang="es"/>
              <a:t>Promesas en ES6. Utilización</a:t>
            </a:r>
            <a:endParaRPr/>
          </a:p>
        </p:txBody>
      </p:sp>
      <p:sp>
        <p:nvSpPr>
          <p:cNvPr id="627" name="Google Shape;627;p94"/>
          <p:cNvSpPr txBox="1">
            <a:spLocks noGrp="1"/>
          </p:cNvSpPr>
          <p:nvPr>
            <p:ph type="body" idx="1"/>
          </p:nvPr>
        </p:nvSpPr>
        <p:spPr>
          <a:xfrm>
            <a:off x="1007650" y="870250"/>
            <a:ext cx="7407600" cy="35088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a la función que retorna el objeto promesa se le encadenan el método then con dos funciones como parámetros</a:t>
            </a:r>
            <a:endParaRPr/>
          </a:p>
          <a:p>
            <a:pPr marL="0" lvl="0" indent="0" algn="l" rtl="0">
              <a:spcBef>
                <a:spcPts val="0"/>
              </a:spcBef>
              <a:spcAft>
                <a:spcPts val="0"/>
              </a:spcAft>
              <a:buNone/>
            </a:pPr>
            <a:endParaRPr/>
          </a:p>
          <a:p>
            <a:pPr marL="457200" lvl="0" indent="-355600" algn="l" rtl="0">
              <a:spcBef>
                <a:spcPts val="0"/>
              </a:spcBef>
              <a:spcAft>
                <a:spcPts val="0"/>
              </a:spcAft>
              <a:buSzPts val="2000"/>
              <a:buChar char="●"/>
            </a:pPr>
            <a:r>
              <a:rPr lang="es"/>
              <a:t>la función que se ejecutará cuando la promesa haya finalizado con éxito.</a:t>
            </a:r>
            <a:endParaRPr/>
          </a:p>
          <a:p>
            <a:pPr marL="457200" lvl="0" indent="-355600" algn="l" rtl="0">
              <a:spcBef>
                <a:spcPts val="0"/>
              </a:spcBef>
              <a:spcAft>
                <a:spcPts val="0"/>
              </a:spcAft>
              <a:buSzPts val="2000"/>
              <a:buChar char="●"/>
            </a:pPr>
            <a:r>
              <a:rPr lang="es"/>
              <a:t>la función que se ejecutará cuando la promesa haya finalizado informando de un caso de fracaso.</a:t>
            </a:r>
            <a:br>
              <a:rPr lang="es"/>
            </a:br>
            <a:endParaRPr/>
          </a:p>
          <a:p>
            <a:pPr marL="0" lvl="0" indent="0" algn="l" rtl="0">
              <a:spcBef>
                <a:spcPts val="0"/>
              </a:spcBef>
              <a:spcAft>
                <a:spcPts val="0"/>
              </a:spcAft>
              <a:buNone/>
            </a:pPr>
            <a:r>
              <a:rPr lang="es"/>
              <a:t>Alternativamente  puede utilizarse el método catch para declarar la función que se ejecutará cuando la promesa haya finalizado informando de un caso de fracaso.</a:t>
            </a:r>
            <a:endParaRPr/>
          </a:p>
        </p:txBody>
      </p:sp>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8">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9758" y="336042"/>
            <a:ext cx="2560778" cy="2850943"/>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 typeface="Arial"/>
              <a:buNone/>
              <a:tabLst/>
              <a:defRPr/>
            </a:pPr>
            <a:endParaRPr kumimoji="0" lang="en-US" sz="1350" b="0" i="0" u="none" strike="noStrike" kern="1200" cap="none" spc="0" normalizeH="0" baseline="0" noProof="0" dirty="0">
              <a:ln>
                <a:noFill/>
              </a:ln>
              <a:solidFill>
                <a:srgbClr val="FFFFFF"/>
              </a:solidFill>
              <a:effectLst/>
              <a:uLnTx/>
              <a:uFillTx/>
              <a:latin typeface="Calibri" panose="020F0502020204030204"/>
              <a:ea typeface="+mn-ea"/>
              <a:cs typeface="+mn-cs"/>
              <a:sym typeface="Arial"/>
            </a:endParaRPr>
          </a:p>
        </p:txBody>
      </p:sp>
      <p:sp>
        <p:nvSpPr>
          <p:cNvPr id="2" name="Título 1">
            <a:extLst>
              <a:ext uri="{FF2B5EF4-FFF2-40B4-BE49-F238E27FC236}">
                <a16:creationId xmlns:a16="http://schemas.microsoft.com/office/drawing/2014/main" id="{73B0E13C-CAAB-43B5-97F1-B9727B6DFE53}"/>
              </a:ext>
            </a:extLst>
          </p:cNvPr>
          <p:cNvSpPr>
            <a:spLocks noGrp="1"/>
          </p:cNvSpPr>
          <p:nvPr>
            <p:ph type="title"/>
          </p:nvPr>
        </p:nvSpPr>
        <p:spPr>
          <a:xfrm>
            <a:off x="582931" y="548640"/>
            <a:ext cx="2133893" cy="2428184"/>
          </a:xfrm>
        </p:spPr>
        <p:txBody>
          <a:bodyPr vert="horz" lIns="68580" tIns="34290" rIns="68580" bIns="34290" rtlCol="0" anchor="ctr">
            <a:normAutofit/>
          </a:bodyPr>
          <a:lstStyle/>
          <a:p>
            <a:r>
              <a:rPr lang="es-ES" sz="2850" dirty="0">
                <a:solidFill>
                  <a:srgbClr val="FFFFFF"/>
                </a:solidFill>
              </a:rPr>
              <a:t>Códigos asíncronos - Promesas</a:t>
            </a:r>
            <a:endParaRPr lang="en-US" sz="2850" dirty="0">
              <a:solidFill>
                <a:srgbClr val="FFFFFF"/>
              </a:solidFill>
            </a:endParaRPr>
          </a:p>
        </p:txBody>
      </p:sp>
      <p:sp>
        <p:nvSpPr>
          <p:cNvPr id="15" name="Rectangle 10">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9758" y="3314420"/>
            <a:ext cx="2560777" cy="1484889"/>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 typeface="Arial"/>
              <a:buNone/>
              <a:tabLst/>
              <a:defRPr/>
            </a:pPr>
            <a:endParaRPr kumimoji="0" lang="en-US" sz="1350" b="0" i="0" u="none" strike="noStrike" kern="1200" cap="none" spc="0" normalizeH="0" baseline="0" noProof="0" dirty="0">
              <a:ln>
                <a:noFill/>
              </a:ln>
              <a:solidFill>
                <a:srgbClr val="FFFFFF"/>
              </a:solidFill>
              <a:effectLst/>
              <a:uLnTx/>
              <a:uFillTx/>
              <a:latin typeface="Calibri" panose="020F0502020204030204"/>
              <a:ea typeface="+mn-ea"/>
              <a:cs typeface="+mn-cs"/>
              <a:sym typeface="Arial"/>
            </a:endParaRPr>
          </a:p>
        </p:txBody>
      </p:sp>
      <p:sp>
        <p:nvSpPr>
          <p:cNvPr id="13" name="Rectangle 12">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33453" y="336042"/>
            <a:ext cx="5766356" cy="4464559"/>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 typeface="Arial"/>
              <a:buNone/>
              <a:tabLst/>
              <a:defRPr/>
            </a:pPr>
            <a:endParaRPr kumimoji="0" lang="en-US" sz="1350" b="0" i="0" u="none" strike="noStrike" kern="1200" cap="none" spc="0" normalizeH="0" baseline="0" noProof="0" dirty="0">
              <a:ln>
                <a:noFill/>
              </a:ln>
              <a:solidFill>
                <a:prstClr val="white"/>
              </a:solidFill>
              <a:effectLst/>
              <a:uLnTx/>
              <a:uFillTx/>
              <a:latin typeface="Calibri" panose="020F0502020204030204"/>
              <a:ea typeface="+mn-ea"/>
              <a:cs typeface="+mn-cs"/>
              <a:sym typeface="Arial"/>
            </a:endParaRPr>
          </a:p>
        </p:txBody>
      </p:sp>
      <p:pic>
        <p:nvPicPr>
          <p:cNvPr id="10" name="Graphic 5" descr="Documento">
            <a:extLst>
              <a:ext uri="{FF2B5EF4-FFF2-40B4-BE49-F238E27FC236}">
                <a16:creationId xmlns:a16="http://schemas.microsoft.com/office/drawing/2014/main" id="{D085A928-3173-4CEB-9C36-EDC28641CC5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37633" y="3399582"/>
            <a:ext cx="1224486" cy="1224486"/>
          </a:xfrm>
          <a:prstGeom prst="rect">
            <a:avLst/>
          </a:prstGeom>
        </p:spPr>
      </p:pic>
      <p:sp>
        <p:nvSpPr>
          <p:cNvPr id="6" name="Rectángulo 5">
            <a:extLst>
              <a:ext uri="{FF2B5EF4-FFF2-40B4-BE49-F238E27FC236}">
                <a16:creationId xmlns:a16="http://schemas.microsoft.com/office/drawing/2014/main" id="{6DC94C28-56CF-4205-A0D2-B7D5C9F2D650}"/>
              </a:ext>
            </a:extLst>
          </p:cNvPr>
          <p:cNvSpPr/>
          <p:nvPr/>
        </p:nvSpPr>
        <p:spPr>
          <a:xfrm>
            <a:off x="3319129" y="633397"/>
            <a:ext cx="5241941" cy="3600986"/>
          </a:xfrm>
          <a:prstGeom prst="rect">
            <a:avLst/>
          </a:prstGeom>
        </p:spPr>
        <p:style>
          <a:lnRef idx="0">
            <a:schemeClr val="dk1"/>
          </a:lnRef>
          <a:fillRef idx="3">
            <a:schemeClr val="dk1"/>
          </a:fillRef>
          <a:effectRef idx="3">
            <a:schemeClr val="dk1"/>
          </a:effectRef>
          <a:fontRef idx="minor">
            <a:schemeClr val="lt1"/>
          </a:fontRef>
        </p:style>
        <p:txBody>
          <a:bodyPr wrap="square">
            <a:spAutoFit/>
          </a:bodyPr>
          <a:lstStyle/>
          <a:p>
            <a:pPr marL="0" marR="0" lvl="0" indent="0" algn="l" defTabSz="685800" rtl="0" eaLnBrk="1" fontAlgn="auto" latinLnBrk="0" hangingPunct="1">
              <a:lnSpc>
                <a:spcPct val="100000"/>
              </a:lnSpc>
              <a:spcBef>
                <a:spcPts val="0"/>
              </a:spcBef>
              <a:spcAft>
                <a:spcPts val="0"/>
              </a:spcAft>
              <a:buClrTx/>
              <a:buSzTx/>
              <a:buFont typeface="Arial"/>
              <a:buNone/>
              <a:tabLst/>
              <a:defRPr/>
            </a:pPr>
            <a:r>
              <a:rPr kumimoji="0" lang="bin-NG" sz="12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sym typeface="Arial"/>
              </a:rPr>
              <a:t>function</a:t>
            </a:r>
            <a:r>
              <a:rPr kumimoji="0" lang="bin-NG" sz="12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sym typeface="Arial"/>
              </a:rPr>
              <a:t> </a:t>
            </a:r>
            <a:r>
              <a:rPr kumimoji="0" lang="bin-NG" sz="1200" b="0" i="0" u="none" strike="noStrike" kern="1200" cap="none" spc="0" normalizeH="0" baseline="0" noProof="0" dirty="0">
                <a:ln>
                  <a:noFill/>
                </a:ln>
                <a:solidFill>
                  <a:srgbClr val="DCDCAA"/>
                </a:solidFill>
                <a:effectLst/>
                <a:uLnTx/>
                <a:uFillTx/>
                <a:latin typeface="Consolas" panose="020B0609020204030204" pitchFamily="49" charset="0"/>
                <a:ea typeface="+mn-ea"/>
                <a:cs typeface="+mn-cs"/>
                <a:sym typeface="Arial"/>
              </a:rPr>
              <a:t>algoAsinc</a:t>
            </a:r>
            <a:r>
              <a:rPr kumimoji="0" lang="bin-NG" sz="12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sym typeface="Arial"/>
              </a:rPr>
              <a:t>() {</a:t>
            </a:r>
          </a:p>
          <a:p>
            <a:pPr marL="0" marR="0" lvl="0" indent="0" algn="l" defTabSz="685800" rtl="0" eaLnBrk="1" fontAlgn="auto" latinLnBrk="0" hangingPunct="1">
              <a:lnSpc>
                <a:spcPct val="100000"/>
              </a:lnSpc>
              <a:spcBef>
                <a:spcPts val="0"/>
              </a:spcBef>
              <a:spcAft>
                <a:spcPts val="0"/>
              </a:spcAft>
              <a:buClrTx/>
              <a:buSzTx/>
              <a:buFont typeface="Arial"/>
              <a:buNone/>
              <a:tabLst/>
              <a:defRPr/>
            </a:pPr>
            <a:r>
              <a:rPr kumimoji="0" lang="bin-NG" sz="12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sym typeface="Arial"/>
              </a:rPr>
              <a:t>    </a:t>
            </a:r>
            <a:r>
              <a:rPr kumimoji="0" lang="bin-NG" sz="1200" b="0" i="0" u="none" strike="noStrike" kern="1200" cap="none" spc="0" normalizeH="0" baseline="0" noProof="0" dirty="0">
                <a:ln>
                  <a:noFill/>
                </a:ln>
                <a:solidFill>
                  <a:srgbClr val="C586C0"/>
                </a:solidFill>
                <a:effectLst/>
                <a:uLnTx/>
                <a:uFillTx/>
                <a:latin typeface="Consolas" panose="020B0609020204030204" pitchFamily="49" charset="0"/>
                <a:ea typeface="+mn-ea"/>
                <a:cs typeface="+mn-cs"/>
                <a:sym typeface="Arial"/>
              </a:rPr>
              <a:t>return</a:t>
            </a:r>
            <a:r>
              <a:rPr kumimoji="0" lang="bin-NG" sz="12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sym typeface="Arial"/>
              </a:rPr>
              <a:t> </a:t>
            </a:r>
            <a:r>
              <a:rPr kumimoji="0" lang="bin-NG" sz="12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sym typeface="Arial"/>
              </a:rPr>
              <a:t>new</a:t>
            </a:r>
            <a:r>
              <a:rPr kumimoji="0" lang="bin-NG" sz="12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sym typeface="Arial"/>
              </a:rPr>
              <a:t> </a:t>
            </a:r>
            <a:r>
              <a:rPr kumimoji="0" lang="bin-NG" sz="1200" b="0" i="0" u="none" strike="noStrike" kern="1200" cap="none" spc="0" normalizeH="0" baseline="0" noProof="0" dirty="0">
                <a:ln>
                  <a:noFill/>
                </a:ln>
                <a:solidFill>
                  <a:srgbClr val="4EC9B0"/>
                </a:solidFill>
                <a:effectLst/>
                <a:uLnTx/>
                <a:uFillTx/>
                <a:latin typeface="Consolas" panose="020B0609020204030204" pitchFamily="49" charset="0"/>
                <a:ea typeface="+mn-ea"/>
                <a:cs typeface="+mn-cs"/>
                <a:sym typeface="Arial"/>
              </a:rPr>
              <a:t>Promise</a:t>
            </a:r>
            <a:r>
              <a:rPr kumimoji="0" lang="bin-NG" sz="12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sym typeface="Arial"/>
              </a:rPr>
              <a:t>( (</a:t>
            </a:r>
            <a:r>
              <a:rPr kumimoji="0" lang="bin-NG" sz="12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sym typeface="Arial"/>
              </a:rPr>
              <a:t>resolve</a:t>
            </a:r>
            <a:r>
              <a:rPr kumimoji="0" lang="bin-NG" sz="12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sym typeface="Arial"/>
              </a:rPr>
              <a:t>, </a:t>
            </a:r>
            <a:r>
              <a:rPr kumimoji="0" lang="bin-NG" sz="12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sym typeface="Arial"/>
              </a:rPr>
              <a:t>reject</a:t>
            </a:r>
            <a:r>
              <a:rPr kumimoji="0" lang="bin-NG" sz="12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sym typeface="Arial"/>
              </a:rPr>
              <a:t>) </a:t>
            </a:r>
            <a:r>
              <a:rPr kumimoji="0" lang="bin-NG" sz="12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sym typeface="Arial"/>
              </a:rPr>
              <a:t>=&gt;</a:t>
            </a:r>
            <a:r>
              <a:rPr kumimoji="0" lang="bin-NG" sz="12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sym typeface="Arial"/>
              </a:rPr>
              <a:t> {</a:t>
            </a:r>
          </a:p>
          <a:p>
            <a:pPr marL="0" marR="0" lvl="0" indent="0" algn="l" defTabSz="685800" rtl="0" eaLnBrk="1" fontAlgn="auto" latinLnBrk="0" hangingPunct="1">
              <a:lnSpc>
                <a:spcPct val="100000"/>
              </a:lnSpc>
              <a:spcBef>
                <a:spcPts val="0"/>
              </a:spcBef>
              <a:spcAft>
                <a:spcPts val="0"/>
              </a:spcAft>
              <a:buClrTx/>
              <a:buSzTx/>
              <a:buFont typeface="Arial"/>
              <a:buNone/>
              <a:tabLst/>
              <a:defRPr/>
            </a:pPr>
            <a:r>
              <a:rPr kumimoji="0" lang="bin-NG" sz="12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sym typeface="Arial"/>
              </a:rPr>
              <a:t>        </a:t>
            </a:r>
            <a:r>
              <a:rPr kumimoji="0" lang="bin-NG" sz="12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sym typeface="Arial"/>
              </a:rPr>
              <a:t>let</a:t>
            </a:r>
            <a:r>
              <a:rPr kumimoji="0" lang="bin-NG" sz="12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sym typeface="Arial"/>
              </a:rPr>
              <a:t> </a:t>
            </a:r>
            <a:r>
              <a:rPr kumimoji="0" lang="bin-NG" sz="12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sym typeface="Arial"/>
              </a:rPr>
              <a:t>n</a:t>
            </a:r>
            <a:r>
              <a:rPr kumimoji="0" lang="bin-NG" sz="12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sym typeface="Arial"/>
              </a:rPr>
              <a:t> = </a:t>
            </a:r>
            <a:r>
              <a:rPr kumimoji="0" lang="bin-NG" sz="12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sym typeface="Arial"/>
              </a:rPr>
              <a:t>Math</a:t>
            </a:r>
            <a:r>
              <a:rPr kumimoji="0" lang="bin-NG" sz="12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sym typeface="Arial"/>
              </a:rPr>
              <a:t>.</a:t>
            </a:r>
            <a:r>
              <a:rPr kumimoji="0" lang="bin-NG" sz="1200" b="0" i="0" u="none" strike="noStrike" kern="1200" cap="none" spc="0" normalizeH="0" baseline="0" noProof="0" dirty="0">
                <a:ln>
                  <a:noFill/>
                </a:ln>
                <a:solidFill>
                  <a:srgbClr val="DCDCAA"/>
                </a:solidFill>
                <a:effectLst/>
                <a:uLnTx/>
                <a:uFillTx/>
                <a:latin typeface="Consolas" panose="020B0609020204030204" pitchFamily="49" charset="0"/>
                <a:ea typeface="+mn-ea"/>
                <a:cs typeface="+mn-cs"/>
                <a:sym typeface="Arial"/>
              </a:rPr>
              <a:t>random</a:t>
            </a:r>
            <a:r>
              <a:rPr kumimoji="0" lang="bin-NG" sz="12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sym typeface="Arial"/>
              </a:rPr>
              <a:t>()</a:t>
            </a:r>
          </a:p>
          <a:p>
            <a:pPr marL="0" marR="0" lvl="0" indent="0" algn="l" defTabSz="685800" rtl="0" eaLnBrk="1" fontAlgn="auto" latinLnBrk="0" hangingPunct="1">
              <a:lnSpc>
                <a:spcPct val="100000"/>
              </a:lnSpc>
              <a:spcBef>
                <a:spcPts val="0"/>
              </a:spcBef>
              <a:spcAft>
                <a:spcPts val="0"/>
              </a:spcAft>
              <a:buClrTx/>
              <a:buSzTx/>
              <a:buFont typeface="Arial"/>
              <a:buNone/>
              <a:tabLst/>
              <a:defRPr/>
            </a:pPr>
            <a:r>
              <a:rPr kumimoji="0" lang="bin-NG" sz="12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sym typeface="Arial"/>
              </a:rPr>
              <a:t>        </a:t>
            </a:r>
            <a:r>
              <a:rPr kumimoji="0" lang="bin-NG" sz="1200" b="0" i="0" u="none" strike="noStrike" kern="1200" cap="none" spc="0" normalizeH="0" baseline="0" noProof="0" dirty="0">
                <a:ln>
                  <a:noFill/>
                </a:ln>
                <a:solidFill>
                  <a:srgbClr val="DCDCAA"/>
                </a:solidFill>
                <a:effectLst/>
                <a:uLnTx/>
                <a:uFillTx/>
                <a:latin typeface="Consolas" panose="020B0609020204030204" pitchFamily="49" charset="0"/>
                <a:ea typeface="+mn-ea"/>
                <a:cs typeface="+mn-cs"/>
                <a:sym typeface="Arial"/>
              </a:rPr>
              <a:t>setTimeout</a:t>
            </a:r>
            <a:r>
              <a:rPr kumimoji="0" lang="bin-NG" sz="12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sym typeface="Arial"/>
              </a:rPr>
              <a:t>( () </a:t>
            </a:r>
            <a:r>
              <a:rPr kumimoji="0" lang="bin-NG" sz="12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sym typeface="Arial"/>
              </a:rPr>
              <a:t>=&gt;</a:t>
            </a:r>
            <a:r>
              <a:rPr kumimoji="0" lang="bin-NG" sz="12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sym typeface="Arial"/>
              </a:rPr>
              <a:t> {</a:t>
            </a:r>
          </a:p>
          <a:p>
            <a:pPr marL="0" marR="0" lvl="0" indent="0" algn="l" defTabSz="685800" rtl="0" eaLnBrk="1" fontAlgn="auto" latinLnBrk="0" hangingPunct="1">
              <a:lnSpc>
                <a:spcPct val="100000"/>
              </a:lnSpc>
              <a:spcBef>
                <a:spcPts val="0"/>
              </a:spcBef>
              <a:spcAft>
                <a:spcPts val="0"/>
              </a:spcAft>
              <a:buClrTx/>
              <a:buSzTx/>
              <a:buFont typeface="Arial"/>
              <a:buNone/>
              <a:tabLst/>
              <a:defRPr/>
            </a:pPr>
            <a:r>
              <a:rPr kumimoji="0" lang="bin-NG" sz="12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sym typeface="Arial"/>
              </a:rPr>
              <a:t>            </a:t>
            </a:r>
            <a:r>
              <a:rPr kumimoji="0" lang="bin-NG" sz="1200" b="0" i="0" u="none" strike="noStrike" kern="1200" cap="none" spc="0" normalizeH="0" baseline="0" noProof="0" dirty="0">
                <a:ln>
                  <a:noFill/>
                </a:ln>
                <a:solidFill>
                  <a:srgbClr val="C586C0"/>
                </a:solidFill>
                <a:effectLst/>
                <a:uLnTx/>
                <a:uFillTx/>
                <a:latin typeface="Consolas" panose="020B0609020204030204" pitchFamily="49" charset="0"/>
                <a:ea typeface="+mn-ea"/>
                <a:cs typeface="+mn-cs"/>
                <a:sym typeface="Arial"/>
              </a:rPr>
              <a:t>if</a:t>
            </a:r>
            <a:r>
              <a:rPr kumimoji="0" lang="bin-NG" sz="12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sym typeface="Arial"/>
              </a:rPr>
              <a:t> (</a:t>
            </a:r>
            <a:r>
              <a:rPr kumimoji="0" lang="bin-NG" sz="12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sym typeface="Arial"/>
              </a:rPr>
              <a:t>n</a:t>
            </a:r>
            <a:r>
              <a:rPr kumimoji="0" lang="bin-NG" sz="12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sym typeface="Arial"/>
              </a:rPr>
              <a:t> &gt; </a:t>
            </a:r>
            <a:r>
              <a:rPr kumimoji="0" lang="bin-NG" sz="1200" b="0" i="0" u="none" strike="noStrike" kern="1200" cap="none" spc="0" normalizeH="0" baseline="0" noProof="0" dirty="0">
                <a:ln>
                  <a:noFill/>
                </a:ln>
                <a:solidFill>
                  <a:srgbClr val="B5CEA8"/>
                </a:solidFill>
                <a:effectLst/>
                <a:uLnTx/>
                <a:uFillTx/>
                <a:latin typeface="Consolas" panose="020B0609020204030204" pitchFamily="49" charset="0"/>
                <a:ea typeface="+mn-ea"/>
                <a:cs typeface="+mn-cs"/>
                <a:sym typeface="Arial"/>
              </a:rPr>
              <a:t>0.5</a:t>
            </a:r>
            <a:r>
              <a:rPr kumimoji="0" lang="bin-NG" sz="12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sym typeface="Arial"/>
              </a:rPr>
              <a:t>) {</a:t>
            </a:r>
          </a:p>
          <a:p>
            <a:pPr marL="0" marR="0" lvl="0" indent="0" algn="l" defTabSz="685800" rtl="0" eaLnBrk="1" fontAlgn="auto" latinLnBrk="0" hangingPunct="1">
              <a:lnSpc>
                <a:spcPct val="100000"/>
              </a:lnSpc>
              <a:spcBef>
                <a:spcPts val="0"/>
              </a:spcBef>
              <a:spcAft>
                <a:spcPts val="0"/>
              </a:spcAft>
              <a:buClrTx/>
              <a:buSzTx/>
              <a:buFont typeface="Arial"/>
              <a:buNone/>
              <a:tabLst/>
              <a:defRPr/>
            </a:pPr>
            <a:r>
              <a:rPr kumimoji="0" lang="bin-NG" sz="12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sym typeface="Arial"/>
              </a:rPr>
              <a:t>                </a:t>
            </a:r>
            <a:r>
              <a:rPr kumimoji="0" lang="bin-NG" sz="1200" b="0" i="0" u="none" strike="noStrike" kern="1200" cap="none" spc="0" normalizeH="0" baseline="0" noProof="0" dirty="0">
                <a:ln>
                  <a:noFill/>
                </a:ln>
                <a:solidFill>
                  <a:srgbClr val="6A9955"/>
                </a:solidFill>
                <a:effectLst/>
                <a:uLnTx/>
                <a:uFillTx/>
                <a:latin typeface="Consolas" panose="020B0609020204030204" pitchFamily="49" charset="0"/>
                <a:ea typeface="+mn-ea"/>
                <a:cs typeface="+mn-cs"/>
                <a:sym typeface="Arial"/>
              </a:rPr>
              <a:t>// ok</a:t>
            </a:r>
            <a:endParaRPr kumimoji="0" lang="bin-NG" sz="12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sym typeface="Arial"/>
            </a:endParaRPr>
          </a:p>
          <a:p>
            <a:pPr marL="0" marR="0" lvl="0" indent="0" algn="l" defTabSz="685800" rtl="0" eaLnBrk="1" fontAlgn="auto" latinLnBrk="0" hangingPunct="1">
              <a:lnSpc>
                <a:spcPct val="100000"/>
              </a:lnSpc>
              <a:spcBef>
                <a:spcPts val="0"/>
              </a:spcBef>
              <a:spcAft>
                <a:spcPts val="0"/>
              </a:spcAft>
              <a:buClrTx/>
              <a:buSzTx/>
              <a:buFont typeface="Arial"/>
              <a:buNone/>
              <a:tabLst/>
              <a:defRPr/>
            </a:pPr>
            <a:r>
              <a:rPr kumimoji="0" lang="bin-NG" sz="12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sym typeface="Arial"/>
              </a:rPr>
              <a:t>                </a:t>
            </a:r>
            <a:r>
              <a:rPr kumimoji="0" lang="bin-NG" sz="12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sym typeface="Arial"/>
              </a:rPr>
              <a:t>resolve</a:t>
            </a:r>
            <a:r>
              <a:rPr kumimoji="0" lang="bin-NG" sz="12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sym typeface="Arial"/>
              </a:rPr>
              <a:t>(</a:t>
            </a:r>
            <a:r>
              <a:rPr kumimoji="0" lang="bin-NG" sz="12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sym typeface="Arial"/>
              </a:rPr>
              <a:t>n</a:t>
            </a:r>
            <a:r>
              <a:rPr kumimoji="0" lang="bin-NG" sz="12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sym typeface="Arial"/>
              </a:rPr>
              <a:t>)</a:t>
            </a:r>
          </a:p>
          <a:p>
            <a:pPr marL="0" marR="0" lvl="0" indent="0" algn="l" defTabSz="685800" rtl="0" eaLnBrk="1" fontAlgn="auto" latinLnBrk="0" hangingPunct="1">
              <a:lnSpc>
                <a:spcPct val="100000"/>
              </a:lnSpc>
              <a:spcBef>
                <a:spcPts val="0"/>
              </a:spcBef>
              <a:spcAft>
                <a:spcPts val="0"/>
              </a:spcAft>
              <a:buClrTx/>
              <a:buSzTx/>
              <a:buFont typeface="Arial"/>
              <a:buNone/>
              <a:tabLst/>
              <a:defRPr/>
            </a:pPr>
            <a:r>
              <a:rPr kumimoji="0" lang="bin-NG" sz="12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sym typeface="Arial"/>
              </a:rPr>
              <a:t>            } </a:t>
            </a:r>
            <a:r>
              <a:rPr kumimoji="0" lang="bin-NG" sz="1200" b="0" i="0" u="none" strike="noStrike" kern="1200" cap="none" spc="0" normalizeH="0" baseline="0" noProof="0" dirty="0">
                <a:ln>
                  <a:noFill/>
                </a:ln>
                <a:solidFill>
                  <a:srgbClr val="C586C0"/>
                </a:solidFill>
                <a:effectLst/>
                <a:uLnTx/>
                <a:uFillTx/>
                <a:latin typeface="Consolas" panose="020B0609020204030204" pitchFamily="49" charset="0"/>
                <a:ea typeface="+mn-ea"/>
                <a:cs typeface="+mn-cs"/>
                <a:sym typeface="Arial"/>
              </a:rPr>
              <a:t>else</a:t>
            </a:r>
            <a:r>
              <a:rPr kumimoji="0" lang="bin-NG" sz="12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sym typeface="Arial"/>
              </a:rPr>
              <a:t> {</a:t>
            </a:r>
          </a:p>
          <a:p>
            <a:pPr marL="0" marR="0" lvl="0" indent="0" algn="l" defTabSz="685800" rtl="0" eaLnBrk="1" fontAlgn="auto" latinLnBrk="0" hangingPunct="1">
              <a:lnSpc>
                <a:spcPct val="100000"/>
              </a:lnSpc>
              <a:spcBef>
                <a:spcPts val="0"/>
              </a:spcBef>
              <a:spcAft>
                <a:spcPts val="0"/>
              </a:spcAft>
              <a:buClrTx/>
              <a:buSzTx/>
              <a:buFont typeface="Arial"/>
              <a:buNone/>
              <a:tabLst/>
              <a:defRPr/>
            </a:pPr>
            <a:r>
              <a:rPr kumimoji="0" lang="bin-NG" sz="12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sym typeface="Arial"/>
              </a:rPr>
              <a:t>                </a:t>
            </a:r>
            <a:r>
              <a:rPr kumimoji="0" lang="bin-NG" sz="1200" b="0" i="0" u="none" strike="noStrike" kern="1200" cap="none" spc="0" normalizeH="0" baseline="0" noProof="0" dirty="0">
                <a:ln>
                  <a:noFill/>
                </a:ln>
                <a:solidFill>
                  <a:srgbClr val="6A9955"/>
                </a:solidFill>
                <a:effectLst/>
                <a:uLnTx/>
                <a:uFillTx/>
                <a:latin typeface="Consolas" panose="020B0609020204030204" pitchFamily="49" charset="0"/>
                <a:ea typeface="+mn-ea"/>
                <a:cs typeface="+mn-cs"/>
                <a:sym typeface="Arial"/>
              </a:rPr>
              <a:t>// error</a:t>
            </a:r>
            <a:endParaRPr kumimoji="0" lang="bin-NG" sz="12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sym typeface="Arial"/>
            </a:endParaRPr>
          </a:p>
          <a:p>
            <a:pPr marL="0" marR="0" lvl="0" indent="0" algn="l" defTabSz="685800" rtl="0" eaLnBrk="1" fontAlgn="auto" latinLnBrk="0" hangingPunct="1">
              <a:lnSpc>
                <a:spcPct val="100000"/>
              </a:lnSpc>
              <a:spcBef>
                <a:spcPts val="0"/>
              </a:spcBef>
              <a:spcAft>
                <a:spcPts val="0"/>
              </a:spcAft>
              <a:buClrTx/>
              <a:buSzTx/>
              <a:buFont typeface="Arial"/>
              <a:buNone/>
              <a:tabLst/>
              <a:defRPr/>
            </a:pPr>
            <a:r>
              <a:rPr kumimoji="0" lang="bin-NG" sz="12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sym typeface="Arial"/>
              </a:rPr>
              <a:t>                </a:t>
            </a:r>
            <a:r>
              <a:rPr kumimoji="0" lang="bin-NG" sz="12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sym typeface="Arial"/>
              </a:rPr>
              <a:t>reject</a:t>
            </a:r>
            <a:r>
              <a:rPr kumimoji="0" lang="bin-NG" sz="12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sym typeface="Arial"/>
              </a:rPr>
              <a:t>(</a:t>
            </a:r>
            <a:r>
              <a:rPr kumimoji="0" lang="bin-NG" sz="12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sym typeface="Arial"/>
              </a:rPr>
              <a:t>new</a:t>
            </a:r>
            <a:r>
              <a:rPr kumimoji="0" lang="bin-NG" sz="12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sym typeface="Arial"/>
              </a:rPr>
              <a:t> </a:t>
            </a:r>
            <a:r>
              <a:rPr kumimoji="0" lang="bin-NG" sz="1200" b="0" i="0" u="none" strike="noStrike" kern="1200" cap="none" spc="0" normalizeH="0" baseline="0" noProof="0" dirty="0">
                <a:ln>
                  <a:noFill/>
                </a:ln>
                <a:solidFill>
                  <a:srgbClr val="4EC9B0"/>
                </a:solidFill>
                <a:effectLst/>
                <a:uLnTx/>
                <a:uFillTx/>
                <a:latin typeface="Consolas" panose="020B0609020204030204" pitchFamily="49" charset="0"/>
                <a:ea typeface="+mn-ea"/>
                <a:cs typeface="+mn-cs"/>
                <a:sym typeface="Arial"/>
              </a:rPr>
              <a:t>Error</a:t>
            </a:r>
            <a:r>
              <a:rPr kumimoji="0" lang="bin-NG" sz="12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sym typeface="Arial"/>
              </a:rPr>
              <a:t>(</a:t>
            </a:r>
            <a:r>
              <a:rPr kumimoji="0" lang="bin-NG" sz="12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sym typeface="Arial"/>
              </a:rPr>
              <a:t>n</a:t>
            </a:r>
            <a:r>
              <a:rPr kumimoji="0" lang="bin-NG" sz="12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sym typeface="Arial"/>
              </a:rPr>
              <a:t>))</a:t>
            </a:r>
          </a:p>
          <a:p>
            <a:pPr marL="0" marR="0" lvl="0" indent="0" algn="l" defTabSz="685800" rtl="0" eaLnBrk="1" fontAlgn="auto" latinLnBrk="0" hangingPunct="1">
              <a:lnSpc>
                <a:spcPct val="100000"/>
              </a:lnSpc>
              <a:spcBef>
                <a:spcPts val="0"/>
              </a:spcBef>
              <a:spcAft>
                <a:spcPts val="0"/>
              </a:spcAft>
              <a:buClrTx/>
              <a:buSzTx/>
              <a:buFont typeface="Arial"/>
              <a:buNone/>
              <a:tabLst/>
              <a:defRPr/>
            </a:pPr>
            <a:r>
              <a:rPr kumimoji="0" lang="bin-NG" sz="12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sym typeface="Arial"/>
              </a:rPr>
              <a:t>            }</a:t>
            </a:r>
          </a:p>
          <a:p>
            <a:pPr marL="0" marR="0" lvl="0" indent="0" algn="l" defTabSz="685800" rtl="0" eaLnBrk="1" fontAlgn="auto" latinLnBrk="0" hangingPunct="1">
              <a:lnSpc>
                <a:spcPct val="100000"/>
              </a:lnSpc>
              <a:spcBef>
                <a:spcPts val="0"/>
              </a:spcBef>
              <a:spcAft>
                <a:spcPts val="0"/>
              </a:spcAft>
              <a:buClrTx/>
              <a:buSzTx/>
              <a:buFont typeface="Arial"/>
              <a:buNone/>
              <a:tabLst/>
              <a:defRPr/>
            </a:pPr>
            <a:r>
              <a:rPr kumimoji="0" lang="bin-NG" sz="12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sym typeface="Arial"/>
              </a:rPr>
              <a:t>        }, </a:t>
            </a:r>
            <a:r>
              <a:rPr kumimoji="0" lang="bin-NG" sz="1200" b="0" i="0" u="none" strike="noStrike" kern="1200" cap="none" spc="0" normalizeH="0" baseline="0" noProof="0" dirty="0">
                <a:ln>
                  <a:noFill/>
                </a:ln>
                <a:solidFill>
                  <a:srgbClr val="B5CEA8"/>
                </a:solidFill>
                <a:effectLst/>
                <a:uLnTx/>
                <a:uFillTx/>
                <a:latin typeface="Consolas" panose="020B0609020204030204" pitchFamily="49" charset="0"/>
                <a:ea typeface="+mn-ea"/>
                <a:cs typeface="+mn-cs"/>
                <a:sym typeface="Arial"/>
              </a:rPr>
              <a:t>2000</a:t>
            </a:r>
            <a:r>
              <a:rPr kumimoji="0" lang="bin-NG" sz="12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sym typeface="Arial"/>
              </a:rPr>
              <a:t>)</a:t>
            </a:r>
          </a:p>
          <a:p>
            <a:pPr marL="0" marR="0" lvl="0" indent="0" algn="l" defTabSz="685800" rtl="0" eaLnBrk="1" fontAlgn="auto" latinLnBrk="0" hangingPunct="1">
              <a:lnSpc>
                <a:spcPct val="100000"/>
              </a:lnSpc>
              <a:spcBef>
                <a:spcPts val="0"/>
              </a:spcBef>
              <a:spcAft>
                <a:spcPts val="0"/>
              </a:spcAft>
              <a:buClrTx/>
              <a:buSzTx/>
              <a:buFont typeface="Arial"/>
              <a:buNone/>
              <a:tabLst/>
              <a:defRPr/>
            </a:pPr>
            <a:r>
              <a:rPr kumimoji="0" lang="bin-NG" sz="12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sym typeface="Arial"/>
              </a:rPr>
              <a:t>    })</a:t>
            </a:r>
          </a:p>
          <a:p>
            <a:pPr marL="0" marR="0" lvl="0" indent="0" algn="l" defTabSz="685800" rtl="0" eaLnBrk="1" fontAlgn="auto" latinLnBrk="0" hangingPunct="1">
              <a:lnSpc>
                <a:spcPct val="100000"/>
              </a:lnSpc>
              <a:spcBef>
                <a:spcPts val="0"/>
              </a:spcBef>
              <a:spcAft>
                <a:spcPts val="0"/>
              </a:spcAft>
              <a:buClrTx/>
              <a:buSzTx/>
              <a:buFont typeface="Arial"/>
              <a:buNone/>
              <a:tabLst/>
              <a:defRPr/>
            </a:pPr>
            <a:r>
              <a:rPr kumimoji="0" lang="bin-NG" sz="12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sym typeface="Arial"/>
              </a:rPr>
              <a:t>}</a:t>
            </a:r>
          </a:p>
          <a:p>
            <a:pPr marL="0" marR="0" lvl="0" indent="0" algn="l" defTabSz="685800" rtl="0" eaLnBrk="1" fontAlgn="auto" latinLnBrk="0" hangingPunct="1">
              <a:lnSpc>
                <a:spcPct val="100000"/>
              </a:lnSpc>
              <a:spcBef>
                <a:spcPts val="0"/>
              </a:spcBef>
              <a:spcAft>
                <a:spcPts val="0"/>
              </a:spcAft>
              <a:buClrTx/>
              <a:buSzTx/>
              <a:buFont typeface="Arial"/>
              <a:buNone/>
              <a:tabLst/>
              <a:defRPr/>
            </a:pPr>
            <a:br>
              <a:rPr kumimoji="0" lang="bin-NG" sz="12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sym typeface="Arial"/>
              </a:rPr>
            </a:br>
            <a:r>
              <a:rPr kumimoji="0" lang="bin-NG" sz="1200" b="0" i="0" u="none" strike="noStrike" kern="1200" cap="none" spc="0" normalizeH="0" baseline="0" noProof="0" dirty="0">
                <a:ln>
                  <a:noFill/>
                </a:ln>
                <a:solidFill>
                  <a:srgbClr val="6A9955"/>
                </a:solidFill>
                <a:effectLst/>
                <a:uLnTx/>
                <a:uFillTx/>
                <a:latin typeface="Consolas" panose="020B0609020204030204" pitchFamily="49" charset="0"/>
                <a:ea typeface="+mn-ea"/>
                <a:cs typeface="+mn-cs"/>
                <a:sym typeface="Arial"/>
              </a:rPr>
              <a:t>// ES6</a:t>
            </a:r>
            <a:endParaRPr kumimoji="0" lang="bin-NG" sz="12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sym typeface="Arial"/>
            </a:endParaRPr>
          </a:p>
          <a:p>
            <a:pPr marL="0" marR="0" lvl="0" indent="0" algn="l" defTabSz="685800" rtl="0" eaLnBrk="1" fontAlgn="auto" latinLnBrk="0" hangingPunct="1">
              <a:lnSpc>
                <a:spcPct val="100000"/>
              </a:lnSpc>
              <a:spcBef>
                <a:spcPts val="0"/>
              </a:spcBef>
              <a:spcAft>
                <a:spcPts val="0"/>
              </a:spcAft>
              <a:buClrTx/>
              <a:buSzTx/>
              <a:buFont typeface="Arial"/>
              <a:buNone/>
              <a:tabLst/>
              <a:defRPr/>
            </a:pPr>
            <a:r>
              <a:rPr kumimoji="0" lang="bin-NG" sz="1200" b="0" i="0" u="none" strike="noStrike" kern="1200" cap="none" spc="0" normalizeH="0" baseline="0" noProof="0" dirty="0">
                <a:ln>
                  <a:noFill/>
                </a:ln>
                <a:solidFill>
                  <a:srgbClr val="DCDCAA"/>
                </a:solidFill>
                <a:effectLst/>
                <a:uLnTx/>
                <a:uFillTx/>
                <a:latin typeface="Consolas" panose="020B0609020204030204" pitchFamily="49" charset="0"/>
                <a:ea typeface="+mn-ea"/>
                <a:cs typeface="+mn-cs"/>
                <a:sym typeface="Arial"/>
              </a:rPr>
              <a:t>algoAsinc</a:t>
            </a:r>
            <a:r>
              <a:rPr kumimoji="0" lang="bin-NG" sz="12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sym typeface="Arial"/>
              </a:rPr>
              <a:t>()</a:t>
            </a:r>
            <a:r>
              <a:rPr kumimoji="0" lang="bin-NG" sz="1200" b="0" i="0" u="none" strike="noStrike" kern="1200" cap="none" spc="0" normalizeH="0" baseline="0" noProof="0" dirty="0">
                <a:ln>
                  <a:noFill/>
                </a:ln>
                <a:solidFill>
                  <a:srgbClr val="6A9955"/>
                </a:solidFill>
                <a:effectLst/>
                <a:uLnTx/>
                <a:uFillTx/>
                <a:latin typeface="Consolas" panose="020B0609020204030204" pitchFamily="49" charset="0"/>
                <a:ea typeface="+mn-ea"/>
                <a:cs typeface="+mn-cs"/>
                <a:sym typeface="Arial"/>
              </a:rPr>
              <a:t>)</a:t>
            </a:r>
            <a:endParaRPr kumimoji="0" lang="bin-NG" sz="12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sym typeface="Arial"/>
            </a:endParaRPr>
          </a:p>
          <a:p>
            <a:pPr marL="0" marR="0" lvl="0" indent="0" algn="l" defTabSz="685800" rtl="0" eaLnBrk="1" fontAlgn="auto" latinLnBrk="0" hangingPunct="1">
              <a:lnSpc>
                <a:spcPct val="100000"/>
              </a:lnSpc>
              <a:spcBef>
                <a:spcPts val="0"/>
              </a:spcBef>
              <a:spcAft>
                <a:spcPts val="0"/>
              </a:spcAft>
              <a:buClrTx/>
              <a:buSzTx/>
              <a:buFont typeface="Arial"/>
              <a:buNone/>
              <a:tabLst/>
              <a:defRPr/>
            </a:pPr>
            <a:r>
              <a:rPr kumimoji="0" lang="bin-NG" sz="12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sym typeface="Arial"/>
              </a:rPr>
              <a:t>.</a:t>
            </a:r>
            <a:r>
              <a:rPr kumimoji="0" lang="bin-NG" sz="1200" b="0" i="0" u="none" strike="noStrike" kern="1200" cap="none" spc="0" normalizeH="0" baseline="0" noProof="0" dirty="0">
                <a:ln>
                  <a:noFill/>
                </a:ln>
                <a:solidFill>
                  <a:srgbClr val="DCDCAA"/>
                </a:solidFill>
                <a:effectLst/>
                <a:uLnTx/>
                <a:uFillTx/>
                <a:latin typeface="Consolas" panose="020B0609020204030204" pitchFamily="49" charset="0"/>
                <a:ea typeface="+mn-ea"/>
                <a:cs typeface="+mn-cs"/>
                <a:sym typeface="Arial"/>
              </a:rPr>
              <a:t>then</a:t>
            </a:r>
            <a:r>
              <a:rPr kumimoji="0" lang="bin-NG" sz="12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sym typeface="Arial"/>
              </a:rPr>
              <a:t>( </a:t>
            </a:r>
            <a:r>
              <a:rPr kumimoji="0" lang="bin-NG" sz="12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sym typeface="Arial"/>
              </a:rPr>
              <a:t>response</a:t>
            </a:r>
            <a:r>
              <a:rPr kumimoji="0" lang="bin-NG" sz="12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sym typeface="Arial"/>
              </a:rPr>
              <a:t> </a:t>
            </a:r>
            <a:r>
              <a:rPr kumimoji="0" lang="bin-NG" sz="12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sym typeface="Arial"/>
              </a:rPr>
              <a:t>=&gt;</a:t>
            </a:r>
            <a:r>
              <a:rPr kumimoji="0" lang="bin-NG" sz="12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sym typeface="Arial"/>
              </a:rPr>
              <a:t> </a:t>
            </a:r>
            <a:r>
              <a:rPr kumimoji="0" lang="bin-NG" sz="12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sym typeface="Arial"/>
              </a:rPr>
              <a:t>console</a:t>
            </a:r>
            <a:r>
              <a:rPr kumimoji="0" lang="bin-NG" sz="12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sym typeface="Arial"/>
              </a:rPr>
              <a:t>.</a:t>
            </a:r>
            <a:r>
              <a:rPr kumimoji="0" lang="bin-NG" sz="1200" b="0" i="0" u="none" strike="noStrike" kern="1200" cap="none" spc="0" normalizeH="0" baseline="0" noProof="0" dirty="0">
                <a:ln>
                  <a:noFill/>
                </a:ln>
                <a:solidFill>
                  <a:srgbClr val="DCDCAA"/>
                </a:solidFill>
                <a:effectLst/>
                <a:uLnTx/>
                <a:uFillTx/>
                <a:latin typeface="Consolas" panose="020B0609020204030204" pitchFamily="49" charset="0"/>
                <a:ea typeface="+mn-ea"/>
                <a:cs typeface="+mn-cs"/>
                <a:sym typeface="Arial"/>
              </a:rPr>
              <a:t>log</a:t>
            </a:r>
            <a:r>
              <a:rPr kumimoji="0" lang="bin-NG" sz="12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sym typeface="Arial"/>
              </a:rPr>
              <a:t>(</a:t>
            </a:r>
            <a:r>
              <a:rPr kumimoji="0" lang="bin-NG" sz="12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sym typeface="Arial"/>
              </a:rPr>
              <a:t>'Todo bien '</a:t>
            </a:r>
            <a:r>
              <a:rPr kumimoji="0" lang="bin-NG" sz="12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sym typeface="Arial"/>
              </a:rPr>
              <a:t> + </a:t>
            </a:r>
            <a:r>
              <a:rPr kumimoji="0" lang="bin-NG" sz="12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sym typeface="Arial"/>
              </a:rPr>
              <a:t>response</a:t>
            </a:r>
            <a:r>
              <a:rPr kumimoji="0" lang="bin-NG" sz="12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sym typeface="Arial"/>
              </a:rPr>
              <a:t>) )</a:t>
            </a:r>
          </a:p>
          <a:p>
            <a:pPr marL="0" marR="0" lvl="0" indent="0" algn="l" defTabSz="685800" rtl="0" eaLnBrk="1" fontAlgn="auto" latinLnBrk="0" hangingPunct="1">
              <a:lnSpc>
                <a:spcPct val="100000"/>
              </a:lnSpc>
              <a:spcBef>
                <a:spcPts val="0"/>
              </a:spcBef>
              <a:spcAft>
                <a:spcPts val="0"/>
              </a:spcAft>
              <a:buClrTx/>
              <a:buSzTx/>
              <a:buFont typeface="Arial"/>
              <a:buNone/>
              <a:tabLst/>
              <a:defRPr/>
            </a:pPr>
            <a:r>
              <a:rPr kumimoji="0" lang="bin-NG" sz="12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sym typeface="Arial"/>
              </a:rPr>
              <a:t>.</a:t>
            </a:r>
            <a:r>
              <a:rPr kumimoji="0" lang="bin-NG" sz="1200" b="0" i="0" u="none" strike="noStrike" kern="1200" cap="none" spc="0" normalizeH="0" baseline="0" noProof="0" dirty="0">
                <a:ln>
                  <a:noFill/>
                </a:ln>
                <a:solidFill>
                  <a:srgbClr val="DCDCAA"/>
                </a:solidFill>
                <a:effectLst/>
                <a:uLnTx/>
                <a:uFillTx/>
                <a:latin typeface="Consolas" panose="020B0609020204030204" pitchFamily="49" charset="0"/>
                <a:ea typeface="+mn-ea"/>
                <a:cs typeface="+mn-cs"/>
                <a:sym typeface="Arial"/>
              </a:rPr>
              <a:t>catch</a:t>
            </a:r>
            <a:r>
              <a:rPr kumimoji="0" lang="bin-NG" sz="12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sym typeface="Arial"/>
              </a:rPr>
              <a:t>( </a:t>
            </a:r>
            <a:r>
              <a:rPr kumimoji="0" lang="bin-NG" sz="12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sym typeface="Arial"/>
              </a:rPr>
              <a:t>error</a:t>
            </a:r>
            <a:r>
              <a:rPr kumimoji="0" lang="bin-NG" sz="12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sym typeface="Arial"/>
              </a:rPr>
              <a:t> </a:t>
            </a:r>
            <a:r>
              <a:rPr kumimoji="0" lang="bin-NG" sz="12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sym typeface="Arial"/>
              </a:rPr>
              <a:t>=&gt;</a:t>
            </a:r>
            <a:r>
              <a:rPr kumimoji="0" lang="bin-NG" sz="12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sym typeface="Arial"/>
              </a:rPr>
              <a:t>  </a:t>
            </a:r>
            <a:r>
              <a:rPr kumimoji="0" lang="bin-NG" sz="12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sym typeface="Arial"/>
              </a:rPr>
              <a:t>console</a:t>
            </a:r>
            <a:r>
              <a:rPr kumimoji="0" lang="bin-NG" sz="12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sym typeface="Arial"/>
              </a:rPr>
              <a:t>.</a:t>
            </a:r>
            <a:r>
              <a:rPr kumimoji="0" lang="bin-NG" sz="1200" b="0" i="0" u="none" strike="noStrike" kern="1200" cap="none" spc="0" normalizeH="0" baseline="0" noProof="0" dirty="0">
                <a:ln>
                  <a:noFill/>
                </a:ln>
                <a:solidFill>
                  <a:srgbClr val="DCDCAA"/>
                </a:solidFill>
                <a:effectLst/>
                <a:uLnTx/>
                <a:uFillTx/>
                <a:latin typeface="Consolas" panose="020B0609020204030204" pitchFamily="49" charset="0"/>
                <a:ea typeface="+mn-ea"/>
                <a:cs typeface="+mn-cs"/>
                <a:sym typeface="Arial"/>
              </a:rPr>
              <a:t>error</a:t>
            </a:r>
            <a:r>
              <a:rPr kumimoji="0" lang="bin-NG" sz="12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sym typeface="Arial"/>
              </a:rPr>
              <a:t>(</a:t>
            </a:r>
            <a:r>
              <a:rPr kumimoji="0" lang="bin-NG" sz="12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sym typeface="Arial"/>
              </a:rPr>
              <a:t>'Error '</a:t>
            </a:r>
            <a:r>
              <a:rPr kumimoji="0" lang="bin-NG" sz="12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sym typeface="Arial"/>
              </a:rPr>
              <a:t> + </a:t>
            </a:r>
            <a:r>
              <a:rPr kumimoji="0" lang="bin-NG" sz="12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sym typeface="Arial"/>
              </a:rPr>
              <a:t>error</a:t>
            </a:r>
            <a:r>
              <a:rPr kumimoji="0" lang="bin-NG" sz="12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sym typeface="Arial"/>
              </a:rPr>
              <a:t>.</a:t>
            </a:r>
            <a:r>
              <a:rPr kumimoji="0" lang="bin-NG" sz="12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sym typeface="Arial"/>
              </a:rPr>
              <a:t>message</a:t>
            </a:r>
            <a:r>
              <a:rPr kumimoji="0" lang="bin-NG" sz="12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sym typeface="Arial"/>
              </a:rPr>
              <a:t>) )</a:t>
            </a:r>
          </a:p>
        </p:txBody>
      </p:sp>
    </p:spTree>
    <p:extLst>
      <p:ext uri="{BB962C8B-B14F-4D97-AF65-F5344CB8AC3E}">
        <p14:creationId xmlns:p14="http://schemas.microsoft.com/office/powerpoint/2010/main" val="3922087372"/>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8">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9758" y="336042"/>
            <a:ext cx="2560778" cy="2850943"/>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 typeface="Arial"/>
              <a:buNone/>
              <a:tabLst/>
              <a:defRPr/>
            </a:pPr>
            <a:endParaRPr kumimoji="0" lang="en-US" sz="1350" b="0" i="0" u="none" strike="noStrike" kern="1200" cap="none" spc="0" normalizeH="0" baseline="0" noProof="0" dirty="0">
              <a:ln>
                <a:noFill/>
              </a:ln>
              <a:solidFill>
                <a:srgbClr val="FFFFFF"/>
              </a:solidFill>
              <a:effectLst/>
              <a:uLnTx/>
              <a:uFillTx/>
              <a:latin typeface="Calibri" panose="020F0502020204030204"/>
              <a:ea typeface="+mn-ea"/>
              <a:cs typeface="+mn-cs"/>
              <a:sym typeface="Arial"/>
            </a:endParaRPr>
          </a:p>
        </p:txBody>
      </p:sp>
      <p:sp>
        <p:nvSpPr>
          <p:cNvPr id="2" name="Título 1">
            <a:extLst>
              <a:ext uri="{FF2B5EF4-FFF2-40B4-BE49-F238E27FC236}">
                <a16:creationId xmlns:a16="http://schemas.microsoft.com/office/drawing/2014/main" id="{73B0E13C-CAAB-43B5-97F1-B9727B6DFE53}"/>
              </a:ext>
            </a:extLst>
          </p:cNvPr>
          <p:cNvSpPr>
            <a:spLocks noGrp="1"/>
          </p:cNvSpPr>
          <p:nvPr>
            <p:ph type="title"/>
          </p:nvPr>
        </p:nvSpPr>
        <p:spPr>
          <a:xfrm>
            <a:off x="582931" y="548640"/>
            <a:ext cx="2133893" cy="2428184"/>
          </a:xfrm>
        </p:spPr>
        <p:txBody>
          <a:bodyPr vert="horz" lIns="68580" tIns="34290" rIns="68580" bIns="34290" rtlCol="0" anchor="ctr">
            <a:normAutofit/>
          </a:bodyPr>
          <a:lstStyle/>
          <a:p>
            <a:r>
              <a:rPr lang="es-ES" sz="2850" dirty="0">
                <a:solidFill>
                  <a:srgbClr val="FFFFFF"/>
                </a:solidFill>
              </a:rPr>
              <a:t>Códigos asíncronos - ES2017: </a:t>
            </a:r>
            <a:r>
              <a:rPr lang="es-ES" sz="2850" dirty="0" err="1">
                <a:solidFill>
                  <a:srgbClr val="FFFFFF"/>
                </a:solidFill>
              </a:rPr>
              <a:t>Async</a:t>
            </a:r>
            <a:r>
              <a:rPr lang="es-ES" sz="2850" dirty="0">
                <a:solidFill>
                  <a:srgbClr val="FFFFFF"/>
                </a:solidFill>
              </a:rPr>
              <a:t>/</a:t>
            </a:r>
            <a:r>
              <a:rPr lang="es-ES" sz="2850" dirty="0" err="1">
                <a:solidFill>
                  <a:srgbClr val="FFFFFF"/>
                </a:solidFill>
              </a:rPr>
              <a:t>await</a:t>
            </a:r>
            <a:endParaRPr lang="en-US" sz="2850" dirty="0">
              <a:solidFill>
                <a:srgbClr val="FFFFFF"/>
              </a:solidFill>
            </a:endParaRPr>
          </a:p>
        </p:txBody>
      </p:sp>
      <p:sp>
        <p:nvSpPr>
          <p:cNvPr id="15" name="Rectangle 10">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9758" y="3314420"/>
            <a:ext cx="2560777" cy="1484889"/>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 typeface="Arial"/>
              <a:buNone/>
              <a:tabLst/>
              <a:defRPr/>
            </a:pPr>
            <a:endParaRPr kumimoji="0" lang="en-US" sz="1350" b="0" i="0" u="none" strike="noStrike" kern="1200" cap="none" spc="0" normalizeH="0" baseline="0" noProof="0" dirty="0">
              <a:ln>
                <a:noFill/>
              </a:ln>
              <a:solidFill>
                <a:srgbClr val="FFFFFF"/>
              </a:solidFill>
              <a:effectLst/>
              <a:uLnTx/>
              <a:uFillTx/>
              <a:latin typeface="Calibri" panose="020F0502020204030204"/>
              <a:ea typeface="+mn-ea"/>
              <a:cs typeface="+mn-cs"/>
              <a:sym typeface="Arial"/>
            </a:endParaRPr>
          </a:p>
        </p:txBody>
      </p:sp>
      <p:sp>
        <p:nvSpPr>
          <p:cNvPr id="13" name="Rectangle 12">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33453" y="336042"/>
            <a:ext cx="5766356" cy="4464559"/>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 typeface="Arial"/>
              <a:buNone/>
              <a:tabLst/>
              <a:defRPr/>
            </a:pPr>
            <a:endParaRPr kumimoji="0" lang="en-US" sz="1350" b="0" i="0" u="none" strike="noStrike" kern="1200" cap="none" spc="0" normalizeH="0" baseline="0" noProof="0" dirty="0">
              <a:ln>
                <a:noFill/>
              </a:ln>
              <a:solidFill>
                <a:prstClr val="white"/>
              </a:solidFill>
              <a:effectLst/>
              <a:uLnTx/>
              <a:uFillTx/>
              <a:latin typeface="Calibri" panose="020F0502020204030204"/>
              <a:ea typeface="+mn-ea"/>
              <a:cs typeface="+mn-cs"/>
              <a:sym typeface="Arial"/>
            </a:endParaRPr>
          </a:p>
        </p:txBody>
      </p:sp>
      <p:pic>
        <p:nvPicPr>
          <p:cNvPr id="10" name="Graphic 5" descr="Documento">
            <a:extLst>
              <a:ext uri="{FF2B5EF4-FFF2-40B4-BE49-F238E27FC236}">
                <a16:creationId xmlns:a16="http://schemas.microsoft.com/office/drawing/2014/main" id="{D085A928-3173-4CEB-9C36-EDC28641CC5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37633" y="3399582"/>
            <a:ext cx="1224486" cy="1224486"/>
          </a:xfrm>
          <a:prstGeom prst="rect">
            <a:avLst/>
          </a:prstGeom>
        </p:spPr>
      </p:pic>
      <p:sp>
        <p:nvSpPr>
          <p:cNvPr id="6" name="Rectángulo 5">
            <a:extLst>
              <a:ext uri="{FF2B5EF4-FFF2-40B4-BE49-F238E27FC236}">
                <a16:creationId xmlns:a16="http://schemas.microsoft.com/office/drawing/2014/main" id="{C77C9299-73AD-408B-83CE-A7AF340DEAB0}"/>
              </a:ext>
            </a:extLst>
          </p:cNvPr>
          <p:cNvSpPr/>
          <p:nvPr/>
        </p:nvSpPr>
        <p:spPr>
          <a:xfrm>
            <a:off x="3534367" y="1702699"/>
            <a:ext cx="4572000" cy="1962076"/>
          </a:xfrm>
          <a:prstGeom prst="rect">
            <a:avLst/>
          </a:prstGeom>
        </p:spPr>
        <p:style>
          <a:lnRef idx="0">
            <a:schemeClr val="dk1"/>
          </a:lnRef>
          <a:fillRef idx="3">
            <a:schemeClr val="dk1"/>
          </a:fillRef>
          <a:effectRef idx="3">
            <a:schemeClr val="dk1"/>
          </a:effectRef>
          <a:fontRef idx="minor">
            <a:schemeClr val="lt1"/>
          </a:fontRef>
        </p:style>
        <p:txBody>
          <a:bodyPr>
            <a:spAutoFit/>
          </a:bodyPr>
          <a:lstStyle/>
          <a:p>
            <a:pPr marL="0" marR="0" lvl="0" indent="0" algn="l" defTabSz="685800" rtl="0" eaLnBrk="1" fontAlgn="auto" latinLnBrk="0" hangingPunct="1">
              <a:lnSpc>
                <a:spcPct val="100000"/>
              </a:lnSpc>
              <a:spcBef>
                <a:spcPts val="0"/>
              </a:spcBef>
              <a:spcAft>
                <a:spcPts val="0"/>
              </a:spcAft>
              <a:buClrTx/>
              <a:buSzTx/>
              <a:buFont typeface="Arial"/>
              <a:buNone/>
              <a:tabLst/>
              <a:defRPr/>
            </a:pPr>
            <a:r>
              <a:rPr kumimoji="0" lang="bin-NG" sz="135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sym typeface="Arial"/>
              </a:rPr>
              <a:t>(</a:t>
            </a:r>
            <a:r>
              <a:rPr kumimoji="0" lang="bin-NG" sz="135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sym typeface="Arial"/>
              </a:rPr>
              <a:t>async</a:t>
            </a:r>
            <a:r>
              <a:rPr kumimoji="0" lang="bin-NG" sz="135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sym typeface="Arial"/>
              </a:rPr>
              <a:t> () </a:t>
            </a:r>
            <a:r>
              <a:rPr kumimoji="0" lang="bin-NG" sz="135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sym typeface="Arial"/>
              </a:rPr>
              <a:t>=&gt;</a:t>
            </a:r>
            <a:r>
              <a:rPr kumimoji="0" lang="bin-NG" sz="135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sym typeface="Arial"/>
              </a:rPr>
              <a:t> {</a:t>
            </a:r>
          </a:p>
          <a:p>
            <a:pPr marL="0" marR="0" lvl="0" indent="0" algn="l" defTabSz="685800" rtl="0" eaLnBrk="1" fontAlgn="auto" latinLnBrk="0" hangingPunct="1">
              <a:lnSpc>
                <a:spcPct val="100000"/>
              </a:lnSpc>
              <a:spcBef>
                <a:spcPts val="0"/>
              </a:spcBef>
              <a:spcAft>
                <a:spcPts val="0"/>
              </a:spcAft>
              <a:buClrTx/>
              <a:buSzTx/>
              <a:buFont typeface="Arial"/>
              <a:buNone/>
              <a:tabLst/>
              <a:defRPr/>
            </a:pPr>
            <a:r>
              <a:rPr kumimoji="0" lang="bin-NG" sz="135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sym typeface="Arial"/>
              </a:rPr>
              <a:t>    </a:t>
            </a:r>
            <a:r>
              <a:rPr kumimoji="0" lang="bin-NG" sz="1350" b="0" i="0" u="none" strike="noStrike" kern="1200" cap="none" spc="0" normalizeH="0" baseline="0" noProof="0" dirty="0">
                <a:ln>
                  <a:noFill/>
                </a:ln>
                <a:solidFill>
                  <a:srgbClr val="C586C0"/>
                </a:solidFill>
                <a:effectLst/>
                <a:uLnTx/>
                <a:uFillTx/>
                <a:latin typeface="Consolas" panose="020B0609020204030204" pitchFamily="49" charset="0"/>
                <a:ea typeface="+mn-ea"/>
                <a:cs typeface="+mn-cs"/>
                <a:sym typeface="Arial"/>
              </a:rPr>
              <a:t>try</a:t>
            </a:r>
            <a:r>
              <a:rPr kumimoji="0" lang="bin-NG" sz="135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sym typeface="Arial"/>
              </a:rPr>
              <a:t> {</a:t>
            </a:r>
          </a:p>
          <a:p>
            <a:pPr marL="0" marR="0" lvl="0" indent="0" algn="l" defTabSz="685800" rtl="0" eaLnBrk="1" fontAlgn="auto" latinLnBrk="0" hangingPunct="1">
              <a:lnSpc>
                <a:spcPct val="100000"/>
              </a:lnSpc>
              <a:spcBef>
                <a:spcPts val="0"/>
              </a:spcBef>
              <a:spcAft>
                <a:spcPts val="0"/>
              </a:spcAft>
              <a:buClrTx/>
              <a:buSzTx/>
              <a:buFont typeface="Arial"/>
              <a:buNone/>
              <a:tabLst/>
              <a:defRPr/>
            </a:pPr>
            <a:r>
              <a:rPr kumimoji="0" lang="bin-NG" sz="135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sym typeface="Arial"/>
              </a:rPr>
              <a:t>        </a:t>
            </a:r>
            <a:r>
              <a:rPr kumimoji="0" lang="bin-NG" sz="135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sym typeface="Arial"/>
              </a:rPr>
              <a:t>let</a:t>
            </a:r>
            <a:r>
              <a:rPr kumimoji="0" lang="bin-NG" sz="135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sym typeface="Arial"/>
              </a:rPr>
              <a:t> </a:t>
            </a:r>
            <a:r>
              <a:rPr kumimoji="0" lang="bin-NG" sz="135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sym typeface="Arial"/>
              </a:rPr>
              <a:t>response</a:t>
            </a:r>
            <a:r>
              <a:rPr kumimoji="0" lang="bin-NG" sz="135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sym typeface="Arial"/>
              </a:rPr>
              <a:t>  = </a:t>
            </a:r>
            <a:r>
              <a:rPr kumimoji="0" lang="bin-NG" sz="1350" b="0" i="0" u="none" strike="noStrike" kern="1200" cap="none" spc="0" normalizeH="0" baseline="0" noProof="0" dirty="0">
                <a:ln>
                  <a:noFill/>
                </a:ln>
                <a:solidFill>
                  <a:srgbClr val="C586C0"/>
                </a:solidFill>
                <a:effectLst/>
                <a:uLnTx/>
                <a:uFillTx/>
                <a:latin typeface="Consolas" panose="020B0609020204030204" pitchFamily="49" charset="0"/>
                <a:ea typeface="+mn-ea"/>
                <a:cs typeface="+mn-cs"/>
                <a:sym typeface="Arial"/>
              </a:rPr>
              <a:t>await</a:t>
            </a:r>
            <a:r>
              <a:rPr kumimoji="0" lang="bin-NG" sz="135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sym typeface="Arial"/>
              </a:rPr>
              <a:t> </a:t>
            </a:r>
            <a:r>
              <a:rPr kumimoji="0" lang="bin-NG" sz="1350" b="0" i="0" u="none" strike="noStrike" kern="1200" cap="none" spc="0" normalizeH="0" baseline="0" noProof="0" dirty="0">
                <a:ln>
                  <a:noFill/>
                </a:ln>
                <a:solidFill>
                  <a:srgbClr val="DCDCAA"/>
                </a:solidFill>
                <a:effectLst/>
                <a:uLnTx/>
                <a:uFillTx/>
                <a:latin typeface="Consolas" panose="020B0609020204030204" pitchFamily="49" charset="0"/>
                <a:ea typeface="+mn-ea"/>
                <a:cs typeface="+mn-cs"/>
                <a:sym typeface="Arial"/>
              </a:rPr>
              <a:t>algoAsinc</a:t>
            </a:r>
            <a:r>
              <a:rPr kumimoji="0" lang="bin-NG" sz="135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sym typeface="Arial"/>
              </a:rPr>
              <a:t>()  </a:t>
            </a:r>
          </a:p>
          <a:p>
            <a:pPr marL="0" marR="0" lvl="0" indent="0" algn="l" defTabSz="685800" rtl="0" eaLnBrk="1" fontAlgn="auto" latinLnBrk="0" hangingPunct="1">
              <a:lnSpc>
                <a:spcPct val="100000"/>
              </a:lnSpc>
              <a:spcBef>
                <a:spcPts val="0"/>
              </a:spcBef>
              <a:spcAft>
                <a:spcPts val="0"/>
              </a:spcAft>
              <a:buClrTx/>
              <a:buSzTx/>
              <a:buFont typeface="Arial"/>
              <a:buNone/>
              <a:tabLst/>
              <a:defRPr/>
            </a:pPr>
            <a:r>
              <a:rPr kumimoji="0" lang="bin-NG" sz="135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sym typeface="Arial"/>
              </a:rPr>
              <a:t>        </a:t>
            </a:r>
            <a:r>
              <a:rPr kumimoji="0" lang="bin-NG" sz="135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sym typeface="Arial"/>
              </a:rPr>
              <a:t>console</a:t>
            </a:r>
            <a:r>
              <a:rPr kumimoji="0" lang="bin-NG" sz="135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sym typeface="Arial"/>
              </a:rPr>
              <a:t>.</a:t>
            </a:r>
            <a:r>
              <a:rPr kumimoji="0" lang="bin-NG" sz="1350" b="0" i="0" u="none" strike="noStrike" kern="1200" cap="none" spc="0" normalizeH="0" baseline="0" noProof="0" dirty="0">
                <a:ln>
                  <a:noFill/>
                </a:ln>
                <a:solidFill>
                  <a:srgbClr val="DCDCAA"/>
                </a:solidFill>
                <a:effectLst/>
                <a:uLnTx/>
                <a:uFillTx/>
                <a:latin typeface="Consolas" panose="020B0609020204030204" pitchFamily="49" charset="0"/>
                <a:ea typeface="+mn-ea"/>
                <a:cs typeface="+mn-cs"/>
                <a:sym typeface="Arial"/>
              </a:rPr>
              <a:t>log</a:t>
            </a:r>
            <a:r>
              <a:rPr kumimoji="0" lang="bin-NG" sz="135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sym typeface="Arial"/>
              </a:rPr>
              <a:t>(</a:t>
            </a:r>
            <a:r>
              <a:rPr kumimoji="0" lang="bin-NG" sz="135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sym typeface="Arial"/>
              </a:rPr>
              <a:t>'Todo bien '</a:t>
            </a:r>
            <a:r>
              <a:rPr kumimoji="0" lang="bin-NG" sz="135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sym typeface="Arial"/>
              </a:rPr>
              <a:t> + </a:t>
            </a:r>
            <a:r>
              <a:rPr kumimoji="0" lang="bin-NG" sz="135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sym typeface="Arial"/>
              </a:rPr>
              <a:t>response</a:t>
            </a:r>
            <a:r>
              <a:rPr kumimoji="0" lang="bin-NG" sz="135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sym typeface="Arial"/>
              </a:rPr>
              <a:t>)</a:t>
            </a:r>
          </a:p>
          <a:p>
            <a:pPr marL="0" marR="0" lvl="0" indent="0" algn="l" defTabSz="685800" rtl="0" eaLnBrk="1" fontAlgn="auto" latinLnBrk="0" hangingPunct="1">
              <a:lnSpc>
                <a:spcPct val="100000"/>
              </a:lnSpc>
              <a:spcBef>
                <a:spcPts val="0"/>
              </a:spcBef>
              <a:spcAft>
                <a:spcPts val="0"/>
              </a:spcAft>
              <a:buClrTx/>
              <a:buSzTx/>
              <a:buFont typeface="Arial"/>
              <a:buNone/>
              <a:tabLst/>
              <a:defRPr/>
            </a:pPr>
            <a:r>
              <a:rPr kumimoji="0" lang="bin-NG" sz="135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sym typeface="Arial"/>
              </a:rPr>
              <a:t>    } </a:t>
            </a:r>
            <a:r>
              <a:rPr kumimoji="0" lang="bin-NG" sz="1350" b="0" i="0" u="none" strike="noStrike" kern="1200" cap="none" spc="0" normalizeH="0" baseline="0" noProof="0" dirty="0">
                <a:ln>
                  <a:noFill/>
                </a:ln>
                <a:solidFill>
                  <a:srgbClr val="C586C0"/>
                </a:solidFill>
                <a:effectLst/>
                <a:uLnTx/>
                <a:uFillTx/>
                <a:latin typeface="Consolas" panose="020B0609020204030204" pitchFamily="49" charset="0"/>
                <a:ea typeface="+mn-ea"/>
                <a:cs typeface="+mn-cs"/>
                <a:sym typeface="Arial"/>
              </a:rPr>
              <a:t>catch</a:t>
            </a:r>
            <a:r>
              <a:rPr kumimoji="0" lang="bin-NG" sz="135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sym typeface="Arial"/>
              </a:rPr>
              <a:t> (</a:t>
            </a:r>
            <a:r>
              <a:rPr kumimoji="0" lang="bin-NG" sz="135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sym typeface="Arial"/>
              </a:rPr>
              <a:t>error</a:t>
            </a:r>
            <a:r>
              <a:rPr kumimoji="0" lang="bin-NG" sz="135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sym typeface="Arial"/>
              </a:rPr>
              <a:t>) {</a:t>
            </a:r>
          </a:p>
          <a:p>
            <a:pPr marL="0" marR="0" lvl="0" indent="0" algn="l" defTabSz="685800" rtl="0" eaLnBrk="1" fontAlgn="auto" latinLnBrk="0" hangingPunct="1">
              <a:lnSpc>
                <a:spcPct val="100000"/>
              </a:lnSpc>
              <a:spcBef>
                <a:spcPts val="0"/>
              </a:spcBef>
              <a:spcAft>
                <a:spcPts val="0"/>
              </a:spcAft>
              <a:buClrTx/>
              <a:buSzTx/>
              <a:buFont typeface="Arial"/>
              <a:buNone/>
              <a:tabLst/>
              <a:defRPr/>
            </a:pPr>
            <a:r>
              <a:rPr kumimoji="0" lang="bin-NG" sz="135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sym typeface="Arial"/>
              </a:rPr>
              <a:t>        </a:t>
            </a:r>
            <a:r>
              <a:rPr kumimoji="0" lang="bin-NG" sz="135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sym typeface="Arial"/>
              </a:rPr>
              <a:t>console</a:t>
            </a:r>
            <a:r>
              <a:rPr kumimoji="0" lang="bin-NG" sz="135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sym typeface="Arial"/>
              </a:rPr>
              <a:t>.</a:t>
            </a:r>
            <a:r>
              <a:rPr kumimoji="0" lang="bin-NG" sz="1350" b="0" i="0" u="none" strike="noStrike" kern="1200" cap="none" spc="0" normalizeH="0" baseline="0" noProof="0" dirty="0">
                <a:ln>
                  <a:noFill/>
                </a:ln>
                <a:solidFill>
                  <a:srgbClr val="DCDCAA"/>
                </a:solidFill>
                <a:effectLst/>
                <a:uLnTx/>
                <a:uFillTx/>
                <a:latin typeface="Consolas" panose="020B0609020204030204" pitchFamily="49" charset="0"/>
                <a:ea typeface="+mn-ea"/>
                <a:cs typeface="+mn-cs"/>
                <a:sym typeface="Arial"/>
              </a:rPr>
              <a:t>error</a:t>
            </a:r>
            <a:r>
              <a:rPr kumimoji="0" lang="bin-NG" sz="135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sym typeface="Arial"/>
              </a:rPr>
              <a:t>(</a:t>
            </a:r>
            <a:r>
              <a:rPr kumimoji="0" lang="bin-NG" sz="135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sym typeface="Arial"/>
              </a:rPr>
              <a:t>'Error '</a:t>
            </a:r>
            <a:r>
              <a:rPr kumimoji="0" lang="bin-NG" sz="135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sym typeface="Arial"/>
              </a:rPr>
              <a:t> + </a:t>
            </a:r>
            <a:r>
              <a:rPr kumimoji="0" lang="bin-NG" sz="135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sym typeface="Arial"/>
              </a:rPr>
              <a:t>error</a:t>
            </a:r>
            <a:r>
              <a:rPr kumimoji="0" lang="bin-NG" sz="135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sym typeface="Arial"/>
              </a:rPr>
              <a:t>.</a:t>
            </a:r>
            <a:r>
              <a:rPr kumimoji="0" lang="bin-NG" sz="135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sym typeface="Arial"/>
              </a:rPr>
              <a:t>message</a:t>
            </a:r>
            <a:r>
              <a:rPr kumimoji="0" lang="bin-NG" sz="135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sym typeface="Arial"/>
              </a:rPr>
              <a:t>)</a:t>
            </a:r>
          </a:p>
          <a:p>
            <a:pPr marL="0" marR="0" lvl="0" indent="0" algn="l" defTabSz="685800" rtl="0" eaLnBrk="1" fontAlgn="auto" latinLnBrk="0" hangingPunct="1">
              <a:lnSpc>
                <a:spcPct val="100000"/>
              </a:lnSpc>
              <a:spcBef>
                <a:spcPts val="0"/>
              </a:spcBef>
              <a:spcAft>
                <a:spcPts val="0"/>
              </a:spcAft>
              <a:buClrTx/>
              <a:buSzTx/>
              <a:buFont typeface="Arial"/>
              <a:buNone/>
              <a:tabLst/>
              <a:defRPr/>
            </a:pPr>
            <a:r>
              <a:rPr kumimoji="0" lang="bin-NG" sz="135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sym typeface="Arial"/>
              </a:rPr>
              <a:t>    }</a:t>
            </a:r>
          </a:p>
          <a:p>
            <a:pPr marL="0" marR="0" lvl="0" indent="0" algn="l" defTabSz="685800" rtl="0" eaLnBrk="1" fontAlgn="auto" latinLnBrk="0" hangingPunct="1">
              <a:lnSpc>
                <a:spcPct val="100000"/>
              </a:lnSpc>
              <a:spcBef>
                <a:spcPts val="0"/>
              </a:spcBef>
              <a:spcAft>
                <a:spcPts val="0"/>
              </a:spcAft>
              <a:buClrTx/>
              <a:buSzTx/>
              <a:buFont typeface="Arial"/>
              <a:buNone/>
              <a:tabLst/>
              <a:defRPr/>
            </a:pPr>
            <a:r>
              <a:rPr kumimoji="0" lang="bin-NG" sz="135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sym typeface="Arial"/>
              </a:rPr>
              <a:t>})() </a:t>
            </a:r>
          </a:p>
        </p:txBody>
      </p:sp>
    </p:spTree>
    <p:extLst>
      <p:ext uri="{BB962C8B-B14F-4D97-AF65-F5344CB8AC3E}">
        <p14:creationId xmlns:p14="http://schemas.microsoft.com/office/powerpoint/2010/main" val="1359411189"/>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12"/>
          <p:cNvSpPr txBox="1">
            <a:spLocks noGrp="1"/>
          </p:cNvSpPr>
          <p:nvPr>
            <p:ph type="title"/>
          </p:nvPr>
        </p:nvSpPr>
        <p:spPr>
          <a:xfrm>
            <a:off x="1314450" y="2028825"/>
            <a:ext cx="7472400" cy="6858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ES" dirty="0"/>
              <a:t>Acceso a servidores</a:t>
            </a:r>
            <a:endParaRPr dirty="0"/>
          </a:p>
        </p:txBody>
      </p:sp>
      <p:sp>
        <p:nvSpPr>
          <p:cNvPr id="88" name="Google Shape;88;p12"/>
          <p:cNvSpPr txBox="1">
            <a:spLocks noGrp="1"/>
          </p:cNvSpPr>
          <p:nvPr>
            <p:ph type="body" idx="1"/>
          </p:nvPr>
        </p:nvSpPr>
        <p:spPr>
          <a:xfrm>
            <a:off x="1314450" y="2593181"/>
            <a:ext cx="7472400" cy="16932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ES" dirty="0"/>
              <a:t>API </a:t>
            </a:r>
            <a:r>
              <a:rPr lang="es-ES" dirty="0" err="1"/>
              <a:t>Fetch</a:t>
            </a:r>
            <a:r>
              <a:rPr lang="es-ES" dirty="0"/>
              <a:t> en el navegador</a:t>
            </a:r>
          </a:p>
          <a:p>
            <a:pPr marL="0" lvl="0" indent="0" algn="l" rtl="0">
              <a:spcBef>
                <a:spcPts val="0"/>
              </a:spcBef>
              <a:spcAft>
                <a:spcPts val="0"/>
              </a:spcAft>
              <a:buNone/>
            </a:pPr>
            <a:r>
              <a:rPr lang="es-ES" dirty="0"/>
              <a:t>Librería Axios</a:t>
            </a:r>
            <a:endParaRPr dirty="0"/>
          </a:p>
        </p:txBody>
      </p:sp>
    </p:spTree>
    <p:extLst>
      <p:ext uri="{BB962C8B-B14F-4D97-AF65-F5344CB8AC3E}">
        <p14:creationId xmlns:p14="http://schemas.microsoft.com/office/powerpoint/2010/main" val="779844015"/>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Shape 607"/>
        <p:cNvGrpSpPr/>
        <p:nvPr/>
      </p:nvGrpSpPr>
      <p:grpSpPr>
        <a:xfrm>
          <a:off x="0" y="0"/>
          <a:ext cx="0" cy="0"/>
          <a:chOff x="0" y="0"/>
          <a:chExt cx="0" cy="0"/>
        </a:xfrm>
      </p:grpSpPr>
      <p:sp>
        <p:nvSpPr>
          <p:cNvPr id="608" name="Google Shape;608;p91"/>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r>
              <a:rPr lang="es" dirty="0"/>
              <a:t>JS Asíncrono. </a:t>
            </a:r>
            <a:r>
              <a:rPr lang="es-ES" dirty="0"/>
              <a:t>Peticiones a servidores</a:t>
            </a:r>
            <a:br>
              <a:rPr lang="es-ES" dirty="0"/>
            </a:br>
            <a:endParaRPr dirty="0"/>
          </a:p>
        </p:txBody>
      </p:sp>
      <p:sp>
        <p:nvSpPr>
          <p:cNvPr id="609" name="Google Shape;609;p91"/>
          <p:cNvSpPr txBox="1">
            <a:spLocks noGrp="1"/>
          </p:cNvSpPr>
          <p:nvPr>
            <p:ph type="body" idx="1"/>
          </p:nvPr>
        </p:nvSpPr>
        <p:spPr>
          <a:xfrm>
            <a:off x="592925" y="785825"/>
            <a:ext cx="7836600" cy="34767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endParaRPr dirty="0"/>
          </a:p>
          <a:p>
            <a:pPr indent="-355600">
              <a:buFont typeface="Helvetica Neue Light"/>
              <a:buChar char="●"/>
            </a:pPr>
            <a:r>
              <a:rPr lang="es" dirty="0"/>
              <a:t>AJAX y </a:t>
            </a:r>
            <a:r>
              <a:rPr lang="es-ES" dirty="0"/>
              <a:t>Peticiones a servidores</a:t>
            </a:r>
          </a:p>
          <a:p>
            <a:pPr lvl="1" indent="-355600">
              <a:buFont typeface="Helvetica Neue Light"/>
              <a:buChar char="●"/>
            </a:pPr>
            <a:r>
              <a:rPr lang="es-ES" dirty="0"/>
              <a:t>El objeto XMLHttpRequest</a:t>
            </a:r>
          </a:p>
          <a:p>
            <a:pPr lvl="1" indent="-355600">
              <a:buFont typeface="Helvetica Neue Light"/>
              <a:buChar char="●"/>
            </a:pPr>
            <a:r>
              <a:rPr lang="es" dirty="0"/>
              <a:t>Callbacks</a:t>
            </a:r>
            <a:endParaRPr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5819D49-1896-4F85-85E0-C8DCD4EE048F}"/>
              </a:ext>
            </a:extLst>
          </p:cNvPr>
          <p:cNvSpPr>
            <a:spLocks noGrp="1"/>
          </p:cNvSpPr>
          <p:nvPr>
            <p:ph type="title"/>
          </p:nvPr>
        </p:nvSpPr>
        <p:spPr/>
        <p:txBody>
          <a:bodyPr/>
          <a:lstStyle/>
          <a:p>
            <a:r>
              <a:rPr lang="es-ES" dirty="0" err="1"/>
              <a:t>You</a:t>
            </a:r>
            <a:r>
              <a:rPr lang="es-ES" dirty="0"/>
              <a:t>-</a:t>
            </a:r>
            <a:r>
              <a:rPr lang="es-ES" dirty="0" err="1"/>
              <a:t>Dont</a:t>
            </a:r>
            <a:r>
              <a:rPr lang="es-ES" dirty="0"/>
              <a:t>-</a:t>
            </a:r>
            <a:r>
              <a:rPr lang="es-ES" dirty="0" err="1"/>
              <a:t>Know</a:t>
            </a:r>
            <a:r>
              <a:rPr lang="es-ES" dirty="0"/>
              <a:t>-JS</a:t>
            </a:r>
          </a:p>
        </p:txBody>
      </p:sp>
      <p:sp>
        <p:nvSpPr>
          <p:cNvPr id="3" name="Marcador de texto 2">
            <a:extLst>
              <a:ext uri="{FF2B5EF4-FFF2-40B4-BE49-F238E27FC236}">
                <a16:creationId xmlns:a16="http://schemas.microsoft.com/office/drawing/2014/main" id="{1E7CEC86-A71A-4B6C-A128-9B3A94D032B5}"/>
              </a:ext>
            </a:extLst>
          </p:cNvPr>
          <p:cNvSpPr>
            <a:spLocks noGrp="1"/>
          </p:cNvSpPr>
          <p:nvPr>
            <p:ph type="body" idx="1"/>
          </p:nvPr>
        </p:nvSpPr>
        <p:spPr>
          <a:xfrm>
            <a:off x="665759" y="980023"/>
            <a:ext cx="3226510" cy="1957386"/>
          </a:xfrm>
        </p:spPr>
        <p:txBody>
          <a:bodyPr/>
          <a:lstStyle/>
          <a:p>
            <a:pPr marL="571500" indent="-342900">
              <a:buFont typeface="Arial" panose="020B0604020202020204" pitchFamily="34" charset="0"/>
              <a:buChar char="•"/>
            </a:pPr>
            <a:r>
              <a:rPr lang="en-US" dirty="0"/>
              <a:t>Get Started</a:t>
            </a:r>
          </a:p>
          <a:p>
            <a:pPr marL="571500" indent="-342900">
              <a:buFont typeface="Arial" panose="020B0604020202020204" pitchFamily="34" charset="0"/>
              <a:buChar char="•"/>
            </a:pPr>
            <a:r>
              <a:rPr lang="en-US" dirty="0"/>
              <a:t>Scope &amp; Closures</a:t>
            </a:r>
          </a:p>
          <a:p>
            <a:pPr marL="571500" indent="-342900">
              <a:buFont typeface="Arial" panose="020B0604020202020204" pitchFamily="34" charset="0"/>
              <a:buChar char="•"/>
            </a:pPr>
            <a:r>
              <a:rPr lang="en-US" dirty="0"/>
              <a:t>Objects &amp; Classes</a:t>
            </a:r>
          </a:p>
          <a:p>
            <a:pPr marL="571500" indent="-342900">
              <a:buFont typeface="Arial" panose="020B0604020202020204" pitchFamily="34" charset="0"/>
              <a:buChar char="•"/>
            </a:pPr>
            <a:r>
              <a:rPr lang="en-US" dirty="0"/>
              <a:t>Types &amp; Grammar</a:t>
            </a:r>
          </a:p>
          <a:p>
            <a:pPr marL="571500" indent="-342900">
              <a:buFont typeface="Arial" panose="020B0604020202020204" pitchFamily="34" charset="0"/>
              <a:buChar char="•"/>
            </a:pPr>
            <a:r>
              <a:rPr lang="en-US" dirty="0"/>
              <a:t>Sync &amp; Async</a:t>
            </a:r>
          </a:p>
          <a:p>
            <a:pPr marL="571500" indent="-342900">
              <a:buFont typeface="Arial" panose="020B0604020202020204" pitchFamily="34" charset="0"/>
              <a:buChar char="•"/>
            </a:pPr>
            <a:r>
              <a:rPr lang="en-US" dirty="0" err="1"/>
              <a:t>ES.Next</a:t>
            </a:r>
            <a:r>
              <a:rPr lang="en-US" dirty="0"/>
              <a:t> &amp; Beyond</a:t>
            </a:r>
            <a:endParaRPr lang="es-ES" dirty="0"/>
          </a:p>
        </p:txBody>
      </p:sp>
      <p:pic>
        <p:nvPicPr>
          <p:cNvPr id="2050" name="Picture 2" descr="You Don't Know JS Yet: Get Started">
            <a:extLst>
              <a:ext uri="{FF2B5EF4-FFF2-40B4-BE49-F238E27FC236}">
                <a16:creationId xmlns:a16="http://schemas.microsoft.com/office/drawing/2014/main" id="{12DEB91A-F384-48FD-91B8-FCDAF4A0B5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12403" y="203568"/>
            <a:ext cx="2923077" cy="4384616"/>
          </a:xfrm>
          <a:prstGeom prst="rect">
            <a:avLst/>
          </a:prstGeom>
          <a:noFill/>
          <a:extLst>
            <a:ext uri="{909E8E84-426E-40DD-AFC4-6F175D3DCCD1}">
              <a14:hiddenFill xmlns:a14="http://schemas.microsoft.com/office/drawing/2010/main">
                <a:solidFill>
                  <a:srgbClr val="FFFFFF"/>
                </a:solidFill>
              </a14:hiddenFill>
            </a:ext>
          </a:extLst>
        </p:spPr>
      </p:pic>
      <p:sp>
        <p:nvSpPr>
          <p:cNvPr id="6" name="CuadroTexto 5">
            <a:extLst>
              <a:ext uri="{FF2B5EF4-FFF2-40B4-BE49-F238E27FC236}">
                <a16:creationId xmlns:a16="http://schemas.microsoft.com/office/drawing/2014/main" id="{C35855F2-239B-40F4-953D-9D5214D68BD5}"/>
              </a:ext>
            </a:extLst>
          </p:cNvPr>
          <p:cNvSpPr txBox="1"/>
          <p:nvPr/>
        </p:nvSpPr>
        <p:spPr>
          <a:xfrm>
            <a:off x="817091" y="3113387"/>
            <a:ext cx="3679853" cy="307777"/>
          </a:xfrm>
          <a:prstGeom prst="rect">
            <a:avLst/>
          </a:prstGeom>
          <a:noFill/>
        </p:spPr>
        <p:txBody>
          <a:bodyPr wrap="square">
            <a:spAutoFit/>
          </a:bodyPr>
          <a:lstStyle/>
          <a:p>
            <a:r>
              <a:rPr lang="es-ES" dirty="0">
                <a:hlinkClick r:id="rId3"/>
              </a:rPr>
              <a:t>https://github.com/getify/You-Dont-Know-JS</a:t>
            </a:r>
            <a:r>
              <a:rPr lang="es-ES" dirty="0"/>
              <a:t> </a:t>
            </a:r>
          </a:p>
        </p:txBody>
      </p:sp>
      <p:sp>
        <p:nvSpPr>
          <p:cNvPr id="8" name="CuadroTexto 7">
            <a:extLst>
              <a:ext uri="{FF2B5EF4-FFF2-40B4-BE49-F238E27FC236}">
                <a16:creationId xmlns:a16="http://schemas.microsoft.com/office/drawing/2014/main" id="{D7937CDC-5719-4CC0-8A1F-792F070C308F}"/>
              </a:ext>
            </a:extLst>
          </p:cNvPr>
          <p:cNvSpPr txBox="1"/>
          <p:nvPr/>
        </p:nvSpPr>
        <p:spPr>
          <a:xfrm>
            <a:off x="3137255" y="3768460"/>
            <a:ext cx="1341255" cy="307777"/>
          </a:xfrm>
          <a:prstGeom prst="rect">
            <a:avLst/>
          </a:prstGeom>
          <a:noFill/>
        </p:spPr>
        <p:txBody>
          <a:bodyPr wrap="square">
            <a:spAutoFit/>
          </a:bodyPr>
          <a:lstStyle/>
          <a:p>
            <a:r>
              <a:rPr lang="es-ES" b="0" i="0" dirty="0">
                <a:solidFill>
                  <a:srgbClr val="24292E"/>
                </a:solidFill>
                <a:effectLst/>
                <a:latin typeface="-apple-system"/>
              </a:rPr>
              <a:t>Kyle Simpson.</a:t>
            </a:r>
            <a:endParaRPr lang="es-ES" dirty="0"/>
          </a:p>
        </p:txBody>
      </p:sp>
      <p:pic>
        <p:nvPicPr>
          <p:cNvPr id="7" name="Imagen 6">
            <a:extLst>
              <a:ext uri="{FF2B5EF4-FFF2-40B4-BE49-F238E27FC236}">
                <a16:creationId xmlns:a16="http://schemas.microsoft.com/office/drawing/2014/main" id="{757FBC93-42A8-4FED-9148-EB68A60EF2E5}"/>
              </a:ext>
            </a:extLst>
          </p:cNvPr>
          <p:cNvPicPr>
            <a:picLocks noChangeAspect="1"/>
          </p:cNvPicPr>
          <p:nvPr/>
        </p:nvPicPr>
        <p:blipFill>
          <a:blip r:embed="rId4"/>
          <a:stretch>
            <a:fillRect/>
          </a:stretch>
        </p:blipFill>
        <p:spPr>
          <a:xfrm>
            <a:off x="4904187" y="2490493"/>
            <a:ext cx="1310650" cy="1607973"/>
          </a:xfrm>
          <a:prstGeom prst="rect">
            <a:avLst/>
          </a:prstGeom>
        </p:spPr>
      </p:pic>
    </p:spTree>
    <p:extLst>
      <p:ext uri="{BB962C8B-B14F-4D97-AF65-F5344CB8AC3E}">
        <p14:creationId xmlns:p14="http://schemas.microsoft.com/office/powerpoint/2010/main" val="4111661020"/>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777402" y="61970"/>
            <a:ext cx="7472400" cy="685800"/>
          </a:xfrm>
        </p:spPr>
        <p:txBody>
          <a:bodyPr/>
          <a:lstStyle/>
          <a:p>
            <a:pPr algn="ctr"/>
            <a:r>
              <a:rPr lang="es-ES" dirty="0"/>
              <a:t>AJAX: origen del XMLHTTP</a:t>
            </a:r>
          </a:p>
        </p:txBody>
      </p:sp>
      <p:pic>
        <p:nvPicPr>
          <p:cNvPr id="1026" name="Picture 2" descr="https://lh3.googleusercontent.com/-84x9Oe58Djs/AAAAAAAAAAI/AAAAAAAA6Nc/iTZrzwsoyzc/photo.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5808" y="1084761"/>
            <a:ext cx="1428750" cy="1428750"/>
          </a:xfrm>
          <a:prstGeom prst="rect">
            <a:avLst/>
          </a:prstGeom>
          <a:noFill/>
          <a:extLst>
            <a:ext uri="{909E8E84-426E-40DD-AFC4-6F175D3DCCD1}">
              <a14:hiddenFill xmlns:a14="http://schemas.microsoft.com/office/drawing/2010/main">
                <a:solidFill>
                  <a:srgbClr val="FFFFFF"/>
                </a:solidFill>
              </a14:hiddenFill>
            </a:ext>
          </a:extLst>
        </p:spPr>
      </p:pic>
      <p:sp>
        <p:nvSpPr>
          <p:cNvPr id="6" name="Rectángulo 5"/>
          <p:cNvSpPr/>
          <p:nvPr/>
        </p:nvSpPr>
        <p:spPr>
          <a:xfrm>
            <a:off x="2522452" y="2590037"/>
            <a:ext cx="1292107" cy="25391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050" b="0" i="0" u="none" strike="noStrike" kern="0" cap="none" spc="0" normalizeH="0" baseline="0" noProof="0" dirty="0">
                <a:ln>
                  <a:noFill/>
                </a:ln>
                <a:solidFill>
                  <a:prstClr val="black"/>
                </a:solidFill>
                <a:effectLst/>
                <a:uLnTx/>
                <a:uFillTx/>
                <a:latin typeface="Arial"/>
                <a:cs typeface="Arial"/>
                <a:sym typeface="Arial"/>
              </a:rPr>
              <a:t>Alex </a:t>
            </a:r>
            <a:r>
              <a:rPr kumimoji="0" lang="es-ES" sz="1050" b="0" i="0" u="none" strike="noStrike" kern="0" cap="none" spc="0" normalizeH="0" baseline="0" noProof="0" dirty="0" err="1">
                <a:ln>
                  <a:noFill/>
                </a:ln>
                <a:solidFill>
                  <a:prstClr val="black"/>
                </a:solidFill>
                <a:effectLst/>
                <a:uLnTx/>
                <a:uFillTx/>
                <a:latin typeface="Arial"/>
                <a:cs typeface="Arial"/>
                <a:sym typeface="Arial"/>
              </a:rPr>
              <a:t>Hopmann</a:t>
            </a:r>
            <a:endParaRPr kumimoji="0" lang="es-ES" sz="1050" b="0" i="0" u="none" strike="noStrike" kern="0" cap="none" spc="0" normalizeH="0" baseline="0" noProof="0" dirty="0">
              <a:ln>
                <a:noFill/>
              </a:ln>
              <a:solidFill>
                <a:prstClr val="black"/>
              </a:solidFill>
              <a:effectLst/>
              <a:uLnTx/>
              <a:uFillTx/>
              <a:latin typeface="Arial"/>
              <a:cs typeface="Arial"/>
              <a:sym typeface="Arial"/>
            </a:endParaRPr>
          </a:p>
        </p:txBody>
      </p:sp>
      <p:sp>
        <p:nvSpPr>
          <p:cNvPr id="8" name="Rectángulo 7"/>
          <p:cNvSpPr/>
          <p:nvPr/>
        </p:nvSpPr>
        <p:spPr>
          <a:xfrm>
            <a:off x="3677913" y="4116957"/>
            <a:ext cx="3618298" cy="253916"/>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050" b="0" i="0" u="none" strike="noStrike" kern="0" cap="none" spc="0" normalizeH="0" baseline="0" noProof="0" dirty="0">
                <a:ln>
                  <a:noFill/>
                </a:ln>
                <a:solidFill>
                  <a:prstClr val="black"/>
                </a:solidFill>
                <a:effectLst/>
                <a:uLnTx/>
                <a:uFillTx/>
                <a:latin typeface="Arial"/>
                <a:cs typeface="Arial"/>
                <a:sym typeface="Arial"/>
              </a:rPr>
              <a:t>Se incorpora en la librería MSXML de Internet Explorer 5 </a:t>
            </a:r>
          </a:p>
        </p:txBody>
      </p:sp>
      <p:pic>
        <p:nvPicPr>
          <p:cNvPr id="1028" name="Picture 4" descr="http://web.fisd.us/Notices/Exchan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8892" y="887681"/>
            <a:ext cx="3147332" cy="2089331"/>
          </a:xfrm>
          <a:prstGeom prst="rect">
            <a:avLst/>
          </a:prstGeom>
          <a:noFill/>
          <a:extLst>
            <a:ext uri="{909E8E84-426E-40DD-AFC4-6F175D3DCCD1}">
              <a14:hiddenFill xmlns:a14="http://schemas.microsoft.com/office/drawing/2010/main">
                <a:solidFill>
                  <a:srgbClr val="FFFFFF"/>
                </a:solidFill>
              </a14:hiddenFill>
            </a:ext>
          </a:extLst>
        </p:spPr>
      </p:pic>
      <p:sp>
        <p:nvSpPr>
          <p:cNvPr id="7" name="Rectángulo 6"/>
          <p:cNvSpPr/>
          <p:nvPr/>
        </p:nvSpPr>
        <p:spPr>
          <a:xfrm>
            <a:off x="4030117" y="1546659"/>
            <a:ext cx="2255839" cy="577081"/>
          </a:xfrm>
          <a:prstGeom prst="rect">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050" b="0" i="0" u="none" strike="noStrike" kern="0" cap="none" spc="0" normalizeH="0" baseline="0" noProof="0" dirty="0">
                <a:ln>
                  <a:noFill/>
                </a:ln>
                <a:solidFill>
                  <a:prstClr val="white"/>
                </a:solidFill>
                <a:effectLst/>
                <a:uLnTx/>
                <a:uFillTx/>
                <a:latin typeface="Arial"/>
                <a:ea typeface="+mn-ea"/>
                <a:cs typeface="+mn-cs"/>
                <a:sym typeface="Arial"/>
              </a:rPr>
              <a:t>1998: Desarrollo de Outlook Web Access (OWA)</a:t>
            </a:r>
            <a:br>
              <a:rPr kumimoji="0" lang="es-ES" sz="1050" b="0" i="0" u="none" strike="noStrike" kern="0" cap="none" spc="0" normalizeH="0" baseline="0" noProof="0" dirty="0">
                <a:ln>
                  <a:noFill/>
                </a:ln>
                <a:solidFill>
                  <a:prstClr val="white"/>
                </a:solidFill>
                <a:effectLst/>
                <a:uLnTx/>
                <a:uFillTx/>
                <a:latin typeface="Arial"/>
                <a:ea typeface="+mn-ea"/>
                <a:cs typeface="+mn-cs"/>
                <a:sym typeface="Arial"/>
              </a:rPr>
            </a:br>
            <a:r>
              <a:rPr kumimoji="0" lang="es-ES" sz="1050" b="0" i="0" u="none" strike="noStrike" kern="0" cap="none" spc="0" normalizeH="0" baseline="0" noProof="0" dirty="0">
                <a:ln>
                  <a:noFill/>
                </a:ln>
                <a:solidFill>
                  <a:prstClr val="white"/>
                </a:solidFill>
                <a:effectLst/>
                <a:uLnTx/>
                <a:uFillTx/>
                <a:latin typeface="Arial"/>
                <a:ea typeface="+mn-ea"/>
                <a:cs typeface="+mn-cs"/>
                <a:sym typeface="Arial"/>
              </a:rPr>
              <a:t>para Microsoft Exchange 2000</a:t>
            </a:r>
          </a:p>
        </p:txBody>
      </p:sp>
      <p:sp>
        <p:nvSpPr>
          <p:cNvPr id="9" name="Rectángulo 8"/>
          <p:cNvSpPr/>
          <p:nvPr/>
        </p:nvSpPr>
        <p:spPr>
          <a:xfrm>
            <a:off x="2522453" y="3417184"/>
            <a:ext cx="4291394" cy="415498"/>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050" b="0" i="0" u="none" strike="noStrike" kern="0" cap="none" spc="0" normalizeH="0" baseline="0" noProof="0" dirty="0">
                <a:ln>
                  <a:noFill/>
                </a:ln>
                <a:solidFill>
                  <a:prstClr val="black"/>
                </a:solidFill>
                <a:effectLst/>
                <a:uLnTx/>
                <a:uFillTx/>
                <a:latin typeface="Arial"/>
                <a:cs typeface="Arial"/>
                <a:sym typeface="Arial"/>
              </a:rPr>
              <a:t>tecnología que evitara tener que enviar continuamente los formularios con datos al servidor: </a:t>
            </a:r>
            <a:r>
              <a:rPr kumimoji="0" lang="es-ES" sz="1050" b="1" i="0" u="none" strike="noStrike" kern="0" cap="none" spc="0" normalizeH="0" baseline="0" noProof="0" dirty="0">
                <a:ln>
                  <a:noFill/>
                </a:ln>
                <a:solidFill>
                  <a:prstClr val="black"/>
                </a:solidFill>
                <a:effectLst/>
                <a:uLnTx/>
                <a:uFillTx/>
                <a:latin typeface="Arial"/>
                <a:cs typeface="Arial"/>
                <a:sym typeface="Arial"/>
              </a:rPr>
              <a:t>XMLHTTP</a:t>
            </a:r>
          </a:p>
        </p:txBody>
      </p:sp>
      <p:sp>
        <p:nvSpPr>
          <p:cNvPr id="10" name="Flecha abajo 9"/>
          <p:cNvSpPr/>
          <p:nvPr/>
        </p:nvSpPr>
        <p:spPr>
          <a:xfrm>
            <a:off x="4249013" y="2860478"/>
            <a:ext cx="292720" cy="49130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s-ES" sz="1050" b="0" i="0" u="none" strike="noStrike" kern="0" cap="none" spc="0" normalizeH="0" baseline="0" noProof="0">
              <a:ln>
                <a:noFill/>
              </a:ln>
              <a:solidFill>
                <a:prstClr val="white"/>
              </a:solidFill>
              <a:effectLst/>
              <a:uLnTx/>
              <a:uFillTx/>
              <a:latin typeface="Arial"/>
              <a:ea typeface="+mn-ea"/>
              <a:cs typeface="+mn-cs"/>
              <a:sym typeface="Arial"/>
            </a:endParaRPr>
          </a:p>
        </p:txBody>
      </p:sp>
      <p:sp>
        <p:nvSpPr>
          <p:cNvPr id="11" name="Flecha curvada hacia la derecha 10"/>
          <p:cNvSpPr/>
          <p:nvPr/>
        </p:nvSpPr>
        <p:spPr>
          <a:xfrm rot="19224851">
            <a:off x="2232222" y="4129191"/>
            <a:ext cx="447053" cy="551407"/>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s-ES" sz="1050" b="0" i="0" u="none" strike="noStrike" kern="0" cap="none" spc="0" normalizeH="0" baseline="0" noProof="0">
              <a:ln>
                <a:noFill/>
              </a:ln>
              <a:solidFill>
                <a:prstClr val="black"/>
              </a:solidFill>
              <a:effectLst/>
              <a:uLnTx/>
              <a:uFillTx/>
              <a:latin typeface="Arial"/>
              <a:ea typeface="+mn-ea"/>
              <a:cs typeface="+mn-cs"/>
              <a:sym typeface="Arial"/>
            </a:endParaRPr>
          </a:p>
        </p:txBody>
      </p:sp>
    </p:spTree>
    <p:extLst>
      <p:ext uri="{BB962C8B-B14F-4D97-AF65-F5344CB8AC3E}">
        <p14:creationId xmlns:p14="http://schemas.microsoft.com/office/powerpoint/2010/main" val="3804556077"/>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14488" y="273845"/>
            <a:ext cx="4989822" cy="470500"/>
          </a:xfrm>
        </p:spPr>
        <p:txBody>
          <a:bodyPr>
            <a:normAutofit fontScale="90000"/>
          </a:bodyPr>
          <a:lstStyle/>
          <a:p>
            <a:pPr algn="ctr"/>
            <a:r>
              <a:rPr lang="es-ES" dirty="0"/>
              <a:t>AJAX: Concepto</a:t>
            </a:r>
          </a:p>
        </p:txBody>
      </p:sp>
      <p:sp>
        <p:nvSpPr>
          <p:cNvPr id="3" name="Rectángulo 2"/>
          <p:cNvSpPr/>
          <p:nvPr/>
        </p:nvSpPr>
        <p:spPr>
          <a:xfrm>
            <a:off x="2306869" y="1141852"/>
            <a:ext cx="5570035" cy="553998"/>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500" b="1" i="0" u="none" strike="noStrike" kern="0" cap="none" spc="0" normalizeH="0" baseline="0" noProof="0" dirty="0">
                <a:ln>
                  <a:noFill/>
                </a:ln>
                <a:solidFill>
                  <a:srgbClr val="5B9BD5">
                    <a:lumMod val="50000"/>
                  </a:srgbClr>
                </a:solidFill>
                <a:effectLst/>
                <a:uLnTx/>
                <a:uFillTx/>
                <a:latin typeface="Arial"/>
                <a:cs typeface="Arial"/>
                <a:sym typeface="Arial"/>
              </a:rPr>
              <a:t>AJAX: </a:t>
            </a:r>
            <a:r>
              <a:rPr kumimoji="0" lang="es-ES" sz="1500" b="1" i="0" u="none" strike="noStrike" kern="0" cap="none" spc="0" normalizeH="0" baseline="0" noProof="0" dirty="0" err="1">
                <a:ln>
                  <a:noFill/>
                </a:ln>
                <a:solidFill>
                  <a:srgbClr val="5B9BD5">
                    <a:lumMod val="50000"/>
                  </a:srgbClr>
                </a:solidFill>
                <a:effectLst/>
                <a:uLnTx/>
                <a:uFillTx/>
                <a:latin typeface="Arial"/>
                <a:cs typeface="Arial"/>
                <a:sym typeface="Arial"/>
              </a:rPr>
              <a:t>Asynchronous</a:t>
            </a:r>
            <a:r>
              <a:rPr kumimoji="0" lang="es-ES" sz="1500" b="1" i="0" u="none" strike="noStrike" kern="0" cap="none" spc="0" normalizeH="0" baseline="0" noProof="0" dirty="0">
                <a:ln>
                  <a:noFill/>
                </a:ln>
                <a:solidFill>
                  <a:srgbClr val="5B9BD5">
                    <a:lumMod val="50000"/>
                  </a:srgbClr>
                </a:solidFill>
                <a:effectLst/>
                <a:uLnTx/>
                <a:uFillTx/>
                <a:latin typeface="Arial"/>
                <a:cs typeface="Arial"/>
                <a:sym typeface="Arial"/>
              </a:rPr>
              <a:t> JavaScript And XML (JavaScript asíncrono y XML)</a:t>
            </a:r>
          </a:p>
        </p:txBody>
      </p:sp>
      <p:sp>
        <p:nvSpPr>
          <p:cNvPr id="5" name="Rectángulo 4"/>
          <p:cNvSpPr/>
          <p:nvPr/>
        </p:nvSpPr>
        <p:spPr>
          <a:xfrm>
            <a:off x="2586446" y="1797721"/>
            <a:ext cx="4792435" cy="57708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050" b="1" i="0" u="none" strike="noStrike" kern="0" cap="none" spc="0" normalizeH="0" baseline="0" noProof="0" dirty="0">
                <a:ln>
                  <a:noFill/>
                </a:ln>
                <a:solidFill>
                  <a:prstClr val="black"/>
                </a:solidFill>
                <a:effectLst/>
                <a:uLnTx/>
                <a:uFillTx/>
                <a:latin typeface="Arial"/>
                <a:cs typeface="Arial"/>
                <a:sym typeface="Arial"/>
              </a:rPr>
              <a:t>asíncrona</a:t>
            </a:r>
            <a:r>
              <a:rPr kumimoji="0" lang="es-ES" sz="1050" b="0" i="0" u="none" strike="noStrike" kern="0" cap="none" spc="0" normalizeH="0" baseline="0" noProof="0" dirty="0">
                <a:ln>
                  <a:noFill/>
                </a:ln>
                <a:solidFill>
                  <a:prstClr val="black"/>
                </a:solidFill>
                <a:effectLst/>
                <a:uLnTx/>
                <a:uFillTx/>
                <a:latin typeface="Arial"/>
                <a:cs typeface="Arial"/>
                <a:sym typeface="Arial"/>
              </a:rPr>
              <a:t>: los datos adicionales se solicitan al servidor y se cargan en segundo plano sin interferir con la visualización ni el comportamiento de la página</a:t>
            </a:r>
          </a:p>
        </p:txBody>
      </p:sp>
      <p:sp>
        <p:nvSpPr>
          <p:cNvPr id="6" name="Rectángulo 5"/>
          <p:cNvSpPr/>
          <p:nvPr/>
        </p:nvSpPr>
        <p:spPr>
          <a:xfrm>
            <a:off x="2586446" y="2690833"/>
            <a:ext cx="4792436" cy="415498"/>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050" b="0" i="0" u="none" strike="noStrike" kern="0" cap="none" spc="0" normalizeH="0" baseline="0" noProof="0" dirty="0">
                <a:ln>
                  <a:noFill/>
                </a:ln>
                <a:solidFill>
                  <a:prstClr val="black"/>
                </a:solidFill>
                <a:effectLst/>
                <a:uLnTx/>
                <a:uFillTx/>
                <a:latin typeface="Arial"/>
                <a:cs typeface="Arial"/>
                <a:sym typeface="Arial"/>
              </a:rPr>
              <a:t>el acceso a los datos se realiza mediante el </a:t>
            </a:r>
            <a:r>
              <a:rPr kumimoji="0" lang="es-ES" sz="1050" b="1" i="0" u="none" strike="noStrike" kern="0" cap="none" spc="0" normalizeH="0" baseline="0" noProof="0" dirty="0">
                <a:ln>
                  <a:noFill/>
                </a:ln>
                <a:solidFill>
                  <a:prstClr val="black"/>
                </a:solidFill>
                <a:effectLst/>
                <a:uLnTx/>
                <a:uFillTx/>
                <a:latin typeface="Arial"/>
                <a:cs typeface="Arial"/>
                <a:sym typeface="Arial"/>
              </a:rPr>
              <a:t>objeto </a:t>
            </a:r>
            <a:r>
              <a:rPr kumimoji="0" lang="es-ES" sz="1050" b="1" i="0" u="none" strike="noStrike" kern="0" cap="none" spc="0" normalizeH="0" baseline="0" noProof="0" dirty="0" err="1">
                <a:ln>
                  <a:noFill/>
                </a:ln>
                <a:solidFill>
                  <a:prstClr val="black"/>
                </a:solidFill>
                <a:effectLst/>
                <a:uLnTx/>
                <a:uFillTx/>
                <a:latin typeface="Arial"/>
                <a:cs typeface="Arial"/>
                <a:sym typeface="Arial"/>
              </a:rPr>
              <a:t>XMLHttpRequest</a:t>
            </a:r>
            <a:r>
              <a:rPr kumimoji="0" lang="es-ES" sz="1050" b="0" i="0" u="none" strike="noStrike" kern="0" cap="none" spc="0" normalizeH="0" baseline="0" noProof="0" dirty="0">
                <a:ln>
                  <a:noFill/>
                </a:ln>
                <a:solidFill>
                  <a:prstClr val="black"/>
                </a:solidFill>
                <a:effectLst/>
                <a:uLnTx/>
                <a:uFillTx/>
                <a:latin typeface="Arial"/>
                <a:cs typeface="Arial"/>
                <a:sym typeface="Arial"/>
              </a:rPr>
              <a:t>, disponible en los navegadores actuales.</a:t>
            </a:r>
          </a:p>
        </p:txBody>
      </p:sp>
      <p:sp>
        <p:nvSpPr>
          <p:cNvPr id="7" name="Rectángulo 6"/>
          <p:cNvSpPr/>
          <p:nvPr/>
        </p:nvSpPr>
        <p:spPr>
          <a:xfrm>
            <a:off x="2586446" y="3376195"/>
            <a:ext cx="4792435" cy="73866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050" b="0" i="0" u="none" strike="noStrike" kern="0" cap="none" spc="0" normalizeH="0" baseline="0" noProof="0" dirty="0">
                <a:ln>
                  <a:noFill/>
                </a:ln>
                <a:solidFill>
                  <a:prstClr val="black"/>
                </a:solidFill>
                <a:effectLst/>
                <a:uLnTx/>
                <a:uFillTx/>
                <a:latin typeface="Arial"/>
                <a:cs typeface="Arial"/>
                <a:sym typeface="Arial"/>
              </a:rPr>
              <a:t>el contenido descargado del servidor puede estar o no formateado en </a:t>
            </a:r>
            <a:r>
              <a:rPr kumimoji="0" lang="es-ES" sz="1050" b="1" i="0" u="none" strike="noStrike" kern="0" cap="none" spc="0" normalizeH="0" baseline="0" noProof="0" dirty="0">
                <a:ln>
                  <a:noFill/>
                </a:ln>
                <a:solidFill>
                  <a:prstClr val="black"/>
                </a:solidFill>
                <a:effectLst/>
                <a:uLnTx/>
                <a:uFillTx/>
                <a:latin typeface="Arial"/>
                <a:cs typeface="Arial"/>
                <a:sym typeface="Arial"/>
              </a:rPr>
              <a:t>XML opcionalmente</a:t>
            </a:r>
            <a:r>
              <a:rPr kumimoji="0" lang="es-ES" sz="1050" b="0" i="0" u="none" strike="noStrike" kern="0" cap="none" spc="0" normalizeH="0" baseline="0" noProof="0" dirty="0">
                <a:ln>
                  <a:noFill/>
                </a:ln>
                <a:solidFill>
                  <a:prstClr val="black"/>
                </a:solidFill>
                <a:effectLst/>
                <a:uLnTx/>
                <a:uFillTx/>
                <a:latin typeface="Arial"/>
                <a:cs typeface="Arial"/>
                <a:sym typeface="Arial"/>
              </a:rPr>
              <a:t>. (se incluyo XML en la tecnología por motivos de estrategia empresarial). Alternativamente se puede usar  HTML </a:t>
            </a:r>
            <a:r>
              <a:rPr kumimoji="0" lang="es-ES" sz="1050" b="0" i="0" u="none" strike="noStrike" kern="0" cap="none" spc="0" normalizeH="0" baseline="0" noProof="0" dirty="0" err="1">
                <a:ln>
                  <a:noFill/>
                </a:ln>
                <a:solidFill>
                  <a:prstClr val="black"/>
                </a:solidFill>
                <a:effectLst/>
                <a:uLnTx/>
                <a:uFillTx/>
                <a:latin typeface="Arial"/>
                <a:cs typeface="Arial"/>
                <a:sym typeface="Arial"/>
              </a:rPr>
              <a:t>preformateado</a:t>
            </a:r>
            <a:r>
              <a:rPr kumimoji="0" lang="es-ES" sz="1050" b="0" i="0" u="none" strike="noStrike" kern="0" cap="none" spc="0" normalizeH="0" baseline="0" noProof="0" dirty="0">
                <a:ln>
                  <a:noFill/>
                </a:ln>
                <a:solidFill>
                  <a:prstClr val="black"/>
                </a:solidFill>
                <a:effectLst/>
                <a:uLnTx/>
                <a:uFillTx/>
                <a:latin typeface="Arial"/>
                <a:cs typeface="Arial"/>
                <a:sym typeface="Arial"/>
              </a:rPr>
              <a:t>, texto plano, JSON, EBML…</a:t>
            </a:r>
          </a:p>
        </p:txBody>
      </p:sp>
      <p:pic>
        <p:nvPicPr>
          <p:cNvPr id="2050" name="Picture 2" descr="http://www.digitechvalley.com/images/logo/ajax-log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54851" y="176488"/>
            <a:ext cx="945067" cy="4698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0392388"/>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14487" y="273845"/>
            <a:ext cx="4735286" cy="443318"/>
          </a:xfrm>
        </p:spPr>
        <p:txBody>
          <a:bodyPr>
            <a:normAutofit fontScale="90000"/>
          </a:bodyPr>
          <a:lstStyle/>
          <a:p>
            <a:pPr algn="ctr"/>
            <a:r>
              <a:rPr lang="es-ES" dirty="0"/>
              <a:t>Instanciación del objeto</a:t>
            </a:r>
          </a:p>
        </p:txBody>
      </p:sp>
      <p:sp>
        <p:nvSpPr>
          <p:cNvPr id="4" name="Rectángulo 3"/>
          <p:cNvSpPr/>
          <p:nvPr/>
        </p:nvSpPr>
        <p:spPr>
          <a:xfrm>
            <a:off x="2049916" y="1049091"/>
            <a:ext cx="4735286" cy="415498"/>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050" b="1" i="0" u="none" strike="noStrike" kern="0" cap="none" spc="0" normalizeH="0" baseline="0" noProof="0" dirty="0">
                <a:ln>
                  <a:noFill/>
                </a:ln>
                <a:solidFill>
                  <a:prstClr val="black"/>
                </a:solidFill>
                <a:effectLst/>
                <a:uLnTx/>
                <a:uFillTx/>
                <a:latin typeface="Arial"/>
                <a:cs typeface="Arial"/>
                <a:sym typeface="Arial"/>
              </a:rPr>
              <a:t>Objeto </a:t>
            </a:r>
            <a:r>
              <a:rPr kumimoji="0" lang="es-ES" sz="1050" b="1" i="0" u="none" strike="noStrike" kern="0" cap="none" spc="0" normalizeH="0" baseline="0" noProof="0" dirty="0" err="1">
                <a:ln>
                  <a:noFill/>
                </a:ln>
                <a:solidFill>
                  <a:prstClr val="black"/>
                </a:solidFill>
                <a:effectLst/>
                <a:uLnTx/>
                <a:uFillTx/>
                <a:latin typeface="Arial"/>
                <a:cs typeface="Arial"/>
                <a:sym typeface="Arial"/>
              </a:rPr>
              <a:t>XMLHttpRequest</a:t>
            </a:r>
            <a:r>
              <a:rPr kumimoji="0" lang="es-ES" sz="1050" b="0" i="0" u="none" strike="noStrike" kern="0" cap="none" spc="0" normalizeH="0" baseline="0" noProof="0" dirty="0">
                <a:ln>
                  <a:noFill/>
                </a:ln>
                <a:solidFill>
                  <a:prstClr val="black"/>
                </a:solidFill>
                <a:effectLst/>
                <a:uLnTx/>
                <a:uFillTx/>
                <a:latin typeface="Arial"/>
                <a:cs typeface="Arial"/>
                <a:sym typeface="Arial"/>
              </a:rPr>
              <a:t>: permite realizar comunicaciones con el servidor en segundo plano, sin necesidad de recargar las páginas.</a:t>
            </a:r>
          </a:p>
        </p:txBody>
      </p:sp>
      <p:sp>
        <p:nvSpPr>
          <p:cNvPr id="5" name="Rectángulo 4"/>
          <p:cNvSpPr/>
          <p:nvPr/>
        </p:nvSpPr>
        <p:spPr>
          <a:xfrm>
            <a:off x="2435679" y="1705877"/>
            <a:ext cx="4686300" cy="73866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050" b="0" i="0" u="none" strike="noStrike" kern="0" cap="none" spc="0" normalizeH="0" baseline="0" noProof="0" dirty="0">
                <a:ln>
                  <a:noFill/>
                </a:ln>
                <a:solidFill>
                  <a:prstClr val="black"/>
                </a:solidFill>
                <a:effectLst/>
                <a:uLnTx/>
                <a:uFillTx/>
                <a:latin typeface="Arial"/>
                <a:cs typeface="Arial"/>
                <a:sym typeface="Arial"/>
              </a:rPr>
              <a:t>Su implementación </a:t>
            </a:r>
            <a:r>
              <a:rPr kumimoji="0" lang="es-ES" sz="1050" b="1" i="0" u="none" strike="noStrike" kern="0" cap="none" spc="0" normalizeH="0" baseline="0" noProof="0" dirty="0">
                <a:ln>
                  <a:noFill/>
                </a:ln>
                <a:solidFill>
                  <a:prstClr val="black"/>
                </a:solidFill>
                <a:effectLst/>
                <a:uLnTx/>
                <a:uFillTx/>
                <a:latin typeface="Arial"/>
                <a:cs typeface="Arial"/>
                <a:sym typeface="Arial"/>
              </a:rPr>
              <a:t>depende del navegador</a:t>
            </a:r>
            <a:r>
              <a:rPr kumimoji="0" lang="es-ES" sz="1050" b="0" i="0" u="none" strike="noStrike" kern="0" cap="none" spc="0" normalizeH="0" baseline="0" noProof="0" dirty="0">
                <a:ln>
                  <a:noFill/>
                </a:ln>
                <a:solidFill>
                  <a:prstClr val="black"/>
                </a:solidFill>
                <a:effectLst/>
                <a:uLnTx/>
                <a:uFillTx/>
                <a:latin typeface="Arial"/>
                <a:cs typeface="Arial"/>
                <a:sym typeface="Arial"/>
              </a:rPr>
              <a: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050" b="0" i="0" u="none" strike="noStrike" kern="0" cap="none" spc="0" normalizeH="0" baseline="0" noProof="0" dirty="0">
                <a:ln>
                  <a:noFill/>
                </a:ln>
                <a:solidFill>
                  <a:prstClr val="black"/>
                </a:solidFill>
                <a:effectLst/>
                <a:uLnTx/>
                <a:uFillTx/>
                <a:latin typeface="Arial"/>
                <a:cs typeface="Arial"/>
                <a:sym typeface="Arial"/>
              </a:rPr>
              <a:t>es necesario emplear una discriminación sencilla entre MSIE 6 (o anteriores) y los otros navegadores (que siguen los estándares), según que propiedades están disponibles en el objeto </a:t>
            </a:r>
            <a:r>
              <a:rPr kumimoji="0" lang="es-ES" sz="1050" b="0" i="0" u="none" strike="noStrike" kern="0" cap="none" spc="0" normalizeH="0" baseline="0" noProof="0" dirty="0" err="1">
                <a:ln>
                  <a:noFill/>
                </a:ln>
                <a:solidFill>
                  <a:prstClr val="black"/>
                </a:solidFill>
                <a:effectLst/>
                <a:uLnTx/>
                <a:uFillTx/>
                <a:latin typeface="Arial"/>
                <a:cs typeface="Arial"/>
                <a:sym typeface="Arial"/>
              </a:rPr>
              <a:t>window</a:t>
            </a:r>
            <a:endParaRPr kumimoji="0" lang="es-ES" sz="1050" b="0" i="0" u="none" strike="noStrike" kern="0" cap="none" spc="0" normalizeH="0" baseline="0" noProof="0" dirty="0">
              <a:ln>
                <a:noFill/>
              </a:ln>
              <a:solidFill>
                <a:prstClr val="black"/>
              </a:solidFill>
              <a:effectLst/>
              <a:uLnTx/>
              <a:uFillTx/>
              <a:latin typeface="Arial"/>
              <a:cs typeface="Arial"/>
              <a:sym typeface="Arial"/>
            </a:endParaRPr>
          </a:p>
        </p:txBody>
      </p:sp>
      <p:sp>
        <p:nvSpPr>
          <p:cNvPr id="6" name="Rectángulo 5"/>
          <p:cNvSpPr/>
          <p:nvPr/>
        </p:nvSpPr>
        <p:spPr>
          <a:xfrm>
            <a:off x="2318678" y="2935425"/>
            <a:ext cx="5054116" cy="1061829"/>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tab pos="401241" algn="l"/>
              </a:tabLst>
              <a:defRPr/>
            </a:pPr>
            <a:r>
              <a:rPr kumimoji="0" lang="es-ES" sz="1050" b="0" i="0" u="none" strike="noStrike" kern="0" cap="none" spc="0" normalizeH="0" baseline="0" noProof="1">
                <a:ln>
                  <a:noFill/>
                </a:ln>
                <a:solidFill>
                  <a:prstClr val="black"/>
                </a:solidFill>
                <a:effectLst/>
                <a:uLnTx/>
                <a:uFillTx/>
                <a:latin typeface="Lucida Console" panose="020B0609040504020204" pitchFamily="49" charset="0"/>
                <a:ea typeface="+mn-ea"/>
                <a:cs typeface="+mn-cs"/>
                <a:sym typeface="Arial"/>
              </a:rPr>
              <a:t>if(window.XMLHttpRequest)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tab pos="401241" algn="l"/>
              </a:tabLst>
              <a:defRPr/>
            </a:pPr>
            <a:r>
              <a:rPr kumimoji="0" lang="es-ES" sz="1050" b="0" i="0" u="none" strike="noStrike" kern="0" cap="none" spc="0" normalizeH="0" baseline="0" noProof="1">
                <a:ln>
                  <a:noFill/>
                </a:ln>
                <a:solidFill>
                  <a:prstClr val="black"/>
                </a:solidFill>
                <a:effectLst/>
                <a:uLnTx/>
                <a:uFillTx/>
                <a:latin typeface="Lucida Console" panose="020B0609040504020204" pitchFamily="49" charset="0"/>
                <a:ea typeface="+mn-ea"/>
                <a:cs typeface="+mn-cs"/>
                <a:sym typeface="Arial"/>
              </a:rPr>
              <a:t>	peticion_http = new XMLHttpRequest();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tab pos="401241" algn="l"/>
              </a:tabLst>
              <a:defRPr/>
            </a:pPr>
            <a:r>
              <a:rPr kumimoji="0" lang="es-ES" sz="1050" b="0" i="0" u="none" strike="noStrike" kern="0" cap="none" spc="0" normalizeH="0" baseline="0" noProof="1">
                <a:ln>
                  <a:noFill/>
                </a:ln>
                <a:solidFill>
                  <a:prstClr val="black"/>
                </a:solidFill>
                <a:effectLst/>
                <a:uLnTx/>
                <a:uFillTx/>
                <a:latin typeface="Lucida Console" panose="020B0609040504020204" pitchFamily="49" charset="0"/>
                <a:ea typeface="+mn-ea"/>
                <a:cs typeface="+mn-cs"/>
                <a:sym typeface="Arial"/>
              </a:rPr>
              <a: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tab pos="401241" algn="l"/>
              </a:tabLst>
              <a:defRPr/>
            </a:pPr>
            <a:r>
              <a:rPr kumimoji="0" lang="es-ES" sz="1050" b="0" i="0" u="none" strike="noStrike" kern="0" cap="none" spc="0" normalizeH="0" baseline="0" noProof="1">
                <a:ln>
                  <a:noFill/>
                </a:ln>
                <a:solidFill>
                  <a:prstClr val="black"/>
                </a:solidFill>
                <a:effectLst/>
                <a:uLnTx/>
                <a:uFillTx/>
                <a:latin typeface="Lucida Console" panose="020B0609040504020204" pitchFamily="49" charset="0"/>
                <a:ea typeface="+mn-ea"/>
                <a:cs typeface="+mn-cs"/>
                <a:sym typeface="Arial"/>
              </a:rPr>
              <a:t>else if(window.ActiveXObject) { //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tab pos="401241" algn="l"/>
              </a:tabLst>
              <a:defRPr/>
            </a:pPr>
            <a:r>
              <a:rPr kumimoji="0" lang="es-ES" sz="1050" b="0" i="0" u="none" strike="noStrike" kern="0" cap="none" spc="0" normalizeH="0" baseline="0" noProof="1">
                <a:ln>
                  <a:noFill/>
                </a:ln>
                <a:solidFill>
                  <a:prstClr val="black"/>
                </a:solidFill>
                <a:effectLst/>
                <a:uLnTx/>
                <a:uFillTx/>
                <a:latin typeface="Lucida Console" panose="020B0609040504020204" pitchFamily="49" charset="0"/>
                <a:ea typeface="+mn-ea"/>
                <a:cs typeface="+mn-cs"/>
                <a:sym typeface="Arial"/>
              </a:rPr>
              <a:t>	peticion_http = new ActiveXObject("Microsoft.XMLHTTP");</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tab pos="401241" algn="l"/>
              </a:tabLst>
              <a:defRPr/>
            </a:pPr>
            <a:r>
              <a:rPr kumimoji="0" lang="es-ES" sz="1050" b="0" i="0" u="none" strike="noStrike" kern="0" cap="none" spc="0" normalizeH="0" baseline="0" noProof="1">
                <a:ln>
                  <a:noFill/>
                </a:ln>
                <a:solidFill>
                  <a:prstClr val="black"/>
                </a:solidFill>
                <a:effectLst/>
                <a:uLnTx/>
                <a:uFillTx/>
                <a:latin typeface="Lucida Console" panose="020B0609040504020204" pitchFamily="49" charset="0"/>
                <a:ea typeface="+mn-ea"/>
                <a:cs typeface="+mn-cs"/>
                <a:sym typeface="Arial"/>
              </a:rPr>
              <a:t>}</a:t>
            </a:r>
          </a:p>
        </p:txBody>
      </p:sp>
      <p:sp>
        <p:nvSpPr>
          <p:cNvPr id="7" name="Rectángulo 6"/>
          <p:cNvSpPr/>
          <p:nvPr/>
        </p:nvSpPr>
        <p:spPr>
          <a:xfrm>
            <a:off x="5751774" y="2778160"/>
            <a:ext cx="2122826" cy="577081"/>
          </a:xfrm>
          <a:prstGeom prst="rect">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050" b="0" i="0" u="none" strike="noStrike" kern="0" cap="none" spc="0" normalizeH="0" baseline="0" noProof="0" dirty="0">
                <a:ln>
                  <a:noFill/>
                </a:ln>
                <a:solidFill>
                  <a:prstClr val="white"/>
                </a:solidFill>
                <a:effectLst/>
                <a:uLnTx/>
                <a:uFillTx/>
                <a:latin typeface="Arial"/>
                <a:ea typeface="+mn-ea"/>
                <a:cs typeface="+mn-cs"/>
                <a:sym typeface="Arial"/>
              </a:rPr>
              <a:t>Forma nativa del objeto en navegadores que siguen los estándares</a:t>
            </a:r>
          </a:p>
        </p:txBody>
      </p:sp>
      <p:sp>
        <p:nvSpPr>
          <p:cNvPr id="8" name="Rectángulo 7"/>
          <p:cNvSpPr/>
          <p:nvPr/>
        </p:nvSpPr>
        <p:spPr>
          <a:xfrm>
            <a:off x="5751774" y="3835671"/>
            <a:ext cx="2064883" cy="577081"/>
          </a:xfrm>
          <a:prstGeom prst="rect">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050" b="0" i="0" u="none" strike="noStrike" kern="0" cap="none" spc="0" normalizeH="0" baseline="0" noProof="0" dirty="0">
                <a:ln>
                  <a:noFill/>
                </a:ln>
                <a:solidFill>
                  <a:prstClr val="white"/>
                </a:solidFill>
                <a:effectLst/>
                <a:uLnTx/>
                <a:uFillTx/>
                <a:latin typeface="Arial"/>
                <a:ea typeface="+mn-ea"/>
                <a:cs typeface="+mn-cs"/>
                <a:sym typeface="Arial"/>
              </a:rPr>
              <a:t>Los navegadores obsoletos lo implementan como un objeto de tipo ActiveX</a:t>
            </a:r>
          </a:p>
        </p:txBody>
      </p:sp>
      <p:pic>
        <p:nvPicPr>
          <p:cNvPr id="10" name="Picture 2" descr="http://www.digitechvalley.com/images/logo/ajax-log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54851" y="176488"/>
            <a:ext cx="945067" cy="4698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4346424"/>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14488" y="273845"/>
            <a:ext cx="5140363" cy="437855"/>
          </a:xfrm>
        </p:spPr>
        <p:txBody>
          <a:bodyPr>
            <a:normAutofit fontScale="90000"/>
          </a:bodyPr>
          <a:lstStyle/>
          <a:p>
            <a:pPr algn="ctr"/>
            <a:r>
              <a:rPr lang="es-ES" dirty="0"/>
              <a:t>Función de respuesta</a:t>
            </a:r>
          </a:p>
        </p:txBody>
      </p:sp>
      <p:sp>
        <p:nvSpPr>
          <p:cNvPr id="3" name="Rectángulo 2"/>
          <p:cNvSpPr/>
          <p:nvPr/>
        </p:nvSpPr>
        <p:spPr>
          <a:xfrm>
            <a:off x="2747622" y="1790829"/>
            <a:ext cx="4724597" cy="73866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050" b="0" i="0" u="none" strike="noStrike" kern="0" cap="none" spc="0" normalizeH="0" baseline="0" noProof="0" dirty="0">
                <a:ln>
                  <a:noFill/>
                </a:ln>
                <a:solidFill>
                  <a:prstClr val="black"/>
                </a:solidFill>
                <a:effectLst/>
                <a:uLnTx/>
                <a:uFillTx/>
                <a:latin typeface="Arial"/>
                <a:cs typeface="Arial"/>
                <a:sym typeface="Arial"/>
              </a:rPr>
              <a:t>La propiedad </a:t>
            </a:r>
            <a:r>
              <a:rPr kumimoji="0" lang="es-ES" sz="1050" b="1" i="0" u="none" strike="noStrike" kern="0" cap="none" spc="0" normalizeH="0" baseline="0" noProof="0" dirty="0" err="1">
                <a:ln>
                  <a:noFill/>
                </a:ln>
                <a:solidFill>
                  <a:prstClr val="black"/>
                </a:solidFill>
                <a:effectLst/>
                <a:uLnTx/>
                <a:uFillTx/>
                <a:latin typeface="Arial"/>
                <a:cs typeface="Arial"/>
                <a:sym typeface="Arial"/>
              </a:rPr>
              <a:t>onreadystatechange</a:t>
            </a:r>
            <a:r>
              <a:rPr kumimoji="0" lang="es-ES" sz="1050" b="0" i="0" u="none" strike="noStrike" kern="0" cap="none" spc="0" normalizeH="0" baseline="0" noProof="0" dirty="0">
                <a:ln>
                  <a:noFill/>
                </a:ln>
                <a:solidFill>
                  <a:prstClr val="black"/>
                </a:solidFill>
                <a:effectLst/>
                <a:uLnTx/>
                <a:uFillTx/>
                <a:latin typeface="Arial"/>
                <a:cs typeface="Arial"/>
                <a:sym typeface="Arial"/>
              </a:rPr>
              <a:t> del objeto</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050" b="0" i="0" u="none" strike="noStrike" kern="0" cap="none" spc="0" normalizeH="0" baseline="0" noProof="0" dirty="0" err="1">
                <a:ln>
                  <a:noFill/>
                </a:ln>
                <a:solidFill>
                  <a:prstClr val="black"/>
                </a:solidFill>
                <a:effectLst/>
                <a:uLnTx/>
                <a:uFillTx/>
                <a:latin typeface="Arial"/>
                <a:cs typeface="Arial"/>
                <a:sym typeface="Arial"/>
              </a:rPr>
              <a:t>XMLHttpRequest</a:t>
            </a:r>
            <a:r>
              <a:rPr kumimoji="0" lang="es-ES" sz="1050" b="0" i="0" u="none" strike="noStrike" kern="0" cap="none" spc="0" normalizeH="0" baseline="0" noProof="0" dirty="0">
                <a:ln>
                  <a:noFill/>
                </a:ln>
                <a:solidFill>
                  <a:prstClr val="black"/>
                </a:solidFill>
                <a:effectLst/>
                <a:uLnTx/>
                <a:uFillTx/>
                <a:latin typeface="Arial"/>
                <a:cs typeface="Arial"/>
                <a:sym typeface="Arial"/>
              </a:rPr>
              <a:t> permite indicar esta función directamente incluyendo su código mediante una función anónima o indicando una referencia a una función independiente. </a:t>
            </a:r>
          </a:p>
        </p:txBody>
      </p:sp>
      <p:sp>
        <p:nvSpPr>
          <p:cNvPr id="5" name="Rectángulo 4"/>
          <p:cNvSpPr/>
          <p:nvPr/>
        </p:nvSpPr>
        <p:spPr>
          <a:xfrm>
            <a:off x="2277859" y="1071742"/>
            <a:ext cx="5284168" cy="415498"/>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050" b="0" i="0" u="none" strike="noStrike" kern="0" cap="none" spc="0" normalizeH="0" baseline="0" noProof="0" dirty="0">
                <a:ln>
                  <a:noFill/>
                </a:ln>
                <a:solidFill>
                  <a:prstClr val="black"/>
                </a:solidFill>
                <a:effectLst/>
                <a:uLnTx/>
                <a:uFillTx/>
                <a:latin typeface="Arial"/>
                <a:cs typeface="Arial"/>
                <a:sym typeface="Arial"/>
              </a:rPr>
              <a:t>Una vez obtenida la instancia del objeto </a:t>
            </a:r>
            <a:r>
              <a:rPr kumimoji="0" lang="es-ES" sz="1050" b="0" i="0" u="none" strike="noStrike" kern="0" cap="none" spc="0" normalizeH="0" baseline="0" noProof="0" dirty="0" err="1">
                <a:ln>
                  <a:noFill/>
                </a:ln>
                <a:solidFill>
                  <a:prstClr val="black"/>
                </a:solidFill>
                <a:effectLst/>
                <a:uLnTx/>
                <a:uFillTx/>
                <a:latin typeface="Arial"/>
                <a:cs typeface="Arial"/>
                <a:sym typeface="Arial"/>
              </a:rPr>
              <a:t>XMLHttpRequest</a:t>
            </a:r>
            <a:r>
              <a:rPr kumimoji="0" lang="es-ES" sz="1050" b="0" i="0" u="none" strike="noStrike" kern="0" cap="none" spc="0" normalizeH="0" baseline="0" noProof="0" dirty="0">
                <a:ln>
                  <a:noFill/>
                </a:ln>
                <a:solidFill>
                  <a:prstClr val="black"/>
                </a:solidFill>
                <a:effectLst/>
                <a:uLnTx/>
                <a:uFillTx/>
                <a:latin typeface="Arial"/>
                <a:cs typeface="Arial"/>
                <a:sym typeface="Arial"/>
              </a:rPr>
              <a:t>, se prepara la función que se encarga de procesar la respuesta del servidor. </a:t>
            </a:r>
          </a:p>
        </p:txBody>
      </p:sp>
      <p:sp>
        <p:nvSpPr>
          <p:cNvPr id="6" name="Rectángulo 5"/>
          <p:cNvSpPr/>
          <p:nvPr/>
        </p:nvSpPr>
        <p:spPr>
          <a:xfrm>
            <a:off x="4367568" y="3069162"/>
            <a:ext cx="3429000" cy="415498"/>
          </a:xfrm>
          <a:prstGeom prst="rect">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050" b="0" i="0" u="none" strike="noStrike" kern="0" cap="none" spc="0" normalizeH="0" baseline="0" noProof="0" dirty="0">
                <a:ln>
                  <a:noFill/>
                </a:ln>
                <a:solidFill>
                  <a:prstClr val="white"/>
                </a:solidFill>
                <a:effectLst/>
                <a:uLnTx/>
                <a:uFillTx/>
                <a:latin typeface="Arial"/>
                <a:ea typeface="+mn-ea"/>
                <a:cs typeface="+mn-cs"/>
                <a:sym typeface="Arial"/>
              </a:rPr>
              <a:t>En este caso se indica el nombre de la función que manejará el “evento” AJAX</a:t>
            </a:r>
          </a:p>
        </p:txBody>
      </p:sp>
      <p:sp>
        <p:nvSpPr>
          <p:cNvPr id="7" name="Rectángulo 6"/>
          <p:cNvSpPr/>
          <p:nvPr/>
        </p:nvSpPr>
        <p:spPr>
          <a:xfrm>
            <a:off x="2440625" y="2773015"/>
            <a:ext cx="4670993" cy="253916"/>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tab pos="401241" algn="l"/>
              </a:tabLst>
              <a:defRPr/>
            </a:pPr>
            <a:r>
              <a:rPr kumimoji="0" lang="es-ES" sz="1050" b="0" i="0" u="none" strike="noStrike" kern="0" cap="none" spc="0" normalizeH="0" baseline="0" noProof="1">
                <a:ln>
                  <a:noFill/>
                </a:ln>
                <a:solidFill>
                  <a:prstClr val="black"/>
                </a:solidFill>
                <a:effectLst/>
                <a:uLnTx/>
                <a:uFillTx/>
                <a:latin typeface="Lucida Console" panose="020B0609040504020204" pitchFamily="49" charset="0"/>
                <a:ea typeface="+mn-ea"/>
                <a:cs typeface="+mn-cs"/>
                <a:sym typeface="Arial"/>
              </a:rPr>
              <a:t>peticion_http.onreadystatechange = muestraContenido;</a:t>
            </a:r>
          </a:p>
        </p:txBody>
      </p:sp>
      <p:sp>
        <p:nvSpPr>
          <p:cNvPr id="8" name="CuadroTexto 7"/>
          <p:cNvSpPr txBox="1"/>
          <p:nvPr/>
        </p:nvSpPr>
        <p:spPr>
          <a:xfrm>
            <a:off x="2664306" y="3738148"/>
            <a:ext cx="4897721" cy="57708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050" b="0" i="0" u="none" strike="noStrike" kern="0" cap="none" spc="0" normalizeH="0" baseline="0" noProof="0" dirty="0">
                <a:ln>
                  <a:noFill/>
                </a:ln>
                <a:solidFill>
                  <a:prstClr val="black"/>
                </a:solidFill>
                <a:effectLst/>
                <a:uLnTx/>
                <a:uFillTx/>
                <a:latin typeface="Arial"/>
                <a:cs typeface="Arial"/>
                <a:sym typeface="Arial"/>
              </a:rPr>
              <a:t>Como siempre que se define un manejador de eventos, se indica su nombre sin paréntesis, ya que de otro modo se estaría ejecutando la función y almacenando el valor devuelto</a:t>
            </a:r>
          </a:p>
        </p:txBody>
      </p:sp>
      <p:pic>
        <p:nvPicPr>
          <p:cNvPr id="9" name="Picture 2" descr="http://www.digitechvalley.com/images/logo/ajax-log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54851" y="176488"/>
            <a:ext cx="945067" cy="4698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0529569"/>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22852" y="225669"/>
            <a:ext cx="5048366" cy="437618"/>
          </a:xfrm>
        </p:spPr>
        <p:txBody>
          <a:bodyPr>
            <a:normAutofit fontScale="90000"/>
          </a:bodyPr>
          <a:lstStyle/>
          <a:p>
            <a:pPr algn="ctr"/>
            <a:r>
              <a:rPr lang="es-ES" dirty="0"/>
              <a:t>Petición al servidor</a:t>
            </a:r>
          </a:p>
        </p:txBody>
      </p:sp>
      <p:sp>
        <p:nvSpPr>
          <p:cNvPr id="6" name="Rectángulo 5"/>
          <p:cNvSpPr/>
          <p:nvPr/>
        </p:nvSpPr>
        <p:spPr>
          <a:xfrm>
            <a:off x="2340429" y="1217704"/>
            <a:ext cx="4106636" cy="415498"/>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050" b="0" i="0" u="none" strike="noStrike" kern="0" cap="none" spc="0" normalizeH="0" baseline="0" noProof="0" dirty="0">
                <a:ln>
                  <a:noFill/>
                </a:ln>
                <a:solidFill>
                  <a:prstClr val="black"/>
                </a:solidFill>
                <a:effectLst/>
                <a:uLnTx/>
                <a:uFillTx/>
                <a:latin typeface="Arial"/>
                <a:cs typeface="Arial"/>
                <a:sym typeface="Arial"/>
              </a:rPr>
              <a:t>Después de preparar la aplicación para la respuesta del servidor, </a:t>
            </a:r>
            <a:r>
              <a:rPr kumimoji="0" lang="es-ES" sz="1050" b="1" i="0" u="none" strike="noStrike" kern="0" cap="none" spc="0" normalizeH="0" baseline="0" noProof="0" dirty="0">
                <a:ln>
                  <a:noFill/>
                </a:ln>
                <a:solidFill>
                  <a:prstClr val="black"/>
                </a:solidFill>
                <a:effectLst/>
                <a:uLnTx/>
                <a:uFillTx/>
                <a:latin typeface="Arial"/>
                <a:cs typeface="Arial"/>
                <a:sym typeface="Arial"/>
              </a:rPr>
              <a:t>se realiza la petición HTTP al servidor</a:t>
            </a:r>
            <a:r>
              <a:rPr kumimoji="0" lang="es-ES" sz="1050" b="0" i="0" u="none" strike="noStrike" kern="0" cap="none" spc="0" normalizeH="0" baseline="0" noProof="0" dirty="0">
                <a:ln>
                  <a:noFill/>
                </a:ln>
                <a:solidFill>
                  <a:prstClr val="black"/>
                </a:solidFill>
                <a:effectLst/>
                <a:uLnTx/>
                <a:uFillTx/>
                <a:latin typeface="Arial"/>
                <a:cs typeface="Arial"/>
                <a:sym typeface="Arial"/>
              </a:rPr>
              <a:t>:</a:t>
            </a:r>
          </a:p>
        </p:txBody>
      </p:sp>
      <p:sp>
        <p:nvSpPr>
          <p:cNvPr id="7" name="Rectángulo 6"/>
          <p:cNvSpPr/>
          <p:nvPr/>
        </p:nvSpPr>
        <p:spPr>
          <a:xfrm>
            <a:off x="2340429" y="1855995"/>
            <a:ext cx="5258141" cy="577081"/>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tab pos="401241" algn="l"/>
              </a:tabLst>
              <a:defRPr/>
            </a:pPr>
            <a:r>
              <a:rPr kumimoji="0" lang="es-ES" sz="1050" b="0" i="0" u="none" strike="noStrike" kern="0" cap="none" spc="0" normalizeH="0" baseline="0" noProof="1">
                <a:ln>
                  <a:noFill/>
                </a:ln>
                <a:solidFill>
                  <a:prstClr val="black"/>
                </a:solidFill>
                <a:effectLst/>
                <a:uLnTx/>
                <a:uFillTx/>
                <a:latin typeface="Lucida Console" panose="020B0609040504020204" pitchFamily="49" charset="0"/>
                <a:ea typeface="+mn-ea"/>
                <a:cs typeface="+mn-cs"/>
                <a:sym typeface="Arial"/>
              </a:rPr>
              <a:t>peticion_http.open('GET', 'http://localhost/prueba.txt', true);</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tab pos="401241" algn="l"/>
              </a:tabLst>
              <a:defRPr/>
            </a:pPr>
            <a:r>
              <a:rPr kumimoji="0" lang="es-ES" sz="1050" b="0" i="0" u="none" strike="noStrike" kern="0" cap="none" spc="0" normalizeH="0" baseline="0" noProof="1">
                <a:ln>
                  <a:noFill/>
                </a:ln>
                <a:solidFill>
                  <a:prstClr val="black"/>
                </a:solidFill>
                <a:effectLst/>
                <a:uLnTx/>
                <a:uFillTx/>
                <a:latin typeface="Lucida Console" panose="020B0609040504020204" pitchFamily="49" charset="0"/>
                <a:ea typeface="+mn-ea"/>
                <a:cs typeface="+mn-cs"/>
                <a:sym typeface="Arial"/>
              </a:rPr>
              <a:t>peticion_http.send(null);</a:t>
            </a:r>
          </a:p>
        </p:txBody>
      </p:sp>
      <p:sp>
        <p:nvSpPr>
          <p:cNvPr id="8" name="Rectángulo 7"/>
          <p:cNvSpPr/>
          <p:nvPr/>
        </p:nvSpPr>
        <p:spPr>
          <a:xfrm>
            <a:off x="2340429" y="3125574"/>
            <a:ext cx="5485887" cy="900246"/>
          </a:xfrm>
          <a:prstGeom prst="rect">
            <a:avLst/>
          </a:prstGeom>
        </p:spPr>
        <p:txBody>
          <a:bodyPr wrap="square">
            <a:spAutoFit/>
          </a:bodyPr>
          <a:lstStyle/>
          <a:p>
            <a:pPr marL="214313" marR="0" lvl="0" indent="-214313"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s-ES" sz="1050" b="0" i="0" u="none" strike="noStrike" kern="0" cap="none" spc="0" normalizeH="0" baseline="0" noProof="0" dirty="0">
                <a:ln>
                  <a:noFill/>
                </a:ln>
                <a:solidFill>
                  <a:prstClr val="black"/>
                </a:solidFill>
                <a:effectLst/>
                <a:uLnTx/>
                <a:uFillTx/>
                <a:latin typeface="Arial"/>
                <a:cs typeface="Arial"/>
                <a:sym typeface="Arial"/>
              </a:rPr>
              <a:t>La petición HTTP </a:t>
            </a:r>
            <a:r>
              <a:rPr kumimoji="0" lang="es-ES" sz="1050" b="1" i="0" u="none" strike="noStrike" kern="0" cap="none" spc="0" normalizeH="0" baseline="0" noProof="0" dirty="0">
                <a:ln>
                  <a:noFill/>
                </a:ln>
                <a:solidFill>
                  <a:prstClr val="black"/>
                </a:solidFill>
                <a:effectLst/>
                <a:uLnTx/>
                <a:uFillTx/>
                <a:latin typeface="Arial"/>
                <a:cs typeface="Arial"/>
                <a:sym typeface="Arial"/>
              </a:rPr>
              <a:t>se crea </a:t>
            </a:r>
            <a:r>
              <a:rPr kumimoji="0" lang="es-ES" sz="1050" b="0" i="0" u="none" strike="noStrike" kern="0" cap="none" spc="0" normalizeH="0" baseline="0" noProof="0" dirty="0">
                <a:ln>
                  <a:noFill/>
                </a:ln>
                <a:solidFill>
                  <a:prstClr val="black"/>
                </a:solidFill>
                <a:effectLst/>
                <a:uLnTx/>
                <a:uFillTx/>
                <a:latin typeface="Arial"/>
                <a:cs typeface="Arial"/>
                <a:sym typeface="Arial"/>
              </a:rPr>
              <a:t>mediante el </a:t>
            </a:r>
            <a:r>
              <a:rPr kumimoji="0" lang="es-ES" sz="1050" b="1" i="0" u="none" strike="noStrike" kern="0" cap="none" spc="0" normalizeH="0" baseline="0" noProof="0" dirty="0">
                <a:ln>
                  <a:noFill/>
                </a:ln>
                <a:solidFill>
                  <a:prstClr val="black"/>
                </a:solidFill>
                <a:effectLst/>
                <a:uLnTx/>
                <a:uFillTx/>
                <a:latin typeface="Arial"/>
                <a:cs typeface="Arial"/>
                <a:sym typeface="Arial"/>
              </a:rPr>
              <a:t>método open(), </a:t>
            </a:r>
            <a:r>
              <a:rPr kumimoji="0" lang="es-ES" sz="1050" b="0" i="0" u="none" strike="noStrike" kern="0" cap="none" spc="0" normalizeH="0" baseline="0" noProof="0" dirty="0">
                <a:ln>
                  <a:noFill/>
                </a:ln>
                <a:solidFill>
                  <a:prstClr val="black"/>
                </a:solidFill>
                <a:effectLst/>
                <a:uLnTx/>
                <a:uFillTx/>
                <a:latin typeface="Arial"/>
                <a:cs typeface="Arial"/>
                <a:sym typeface="Arial"/>
              </a:rPr>
              <a:t>en el que se incluye el tipo de petición (GET), la URL solicitada (http://localhost/prueba.txt) y un tercer parámetro que vale true.</a:t>
            </a:r>
          </a:p>
          <a:p>
            <a:pPr marL="214313" marR="0" lvl="0" indent="-214313"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s-ES" sz="1050" b="0" i="0" u="none" strike="noStrike" kern="0" cap="none" spc="0" normalizeH="0" baseline="0" noProof="0" dirty="0">
                <a:ln>
                  <a:noFill/>
                </a:ln>
                <a:solidFill>
                  <a:prstClr val="black"/>
                </a:solidFill>
                <a:effectLst/>
                <a:uLnTx/>
                <a:uFillTx/>
                <a:latin typeface="Arial"/>
                <a:cs typeface="Arial"/>
                <a:sym typeface="Arial"/>
              </a:rPr>
              <a:t>Una vez creada la petición HTTP, </a:t>
            </a:r>
            <a:r>
              <a:rPr kumimoji="0" lang="es-ES" sz="1050" b="1" i="0" u="none" strike="noStrike" kern="0" cap="none" spc="0" normalizeH="0" baseline="0" noProof="0" dirty="0">
                <a:ln>
                  <a:noFill/>
                </a:ln>
                <a:solidFill>
                  <a:prstClr val="black"/>
                </a:solidFill>
                <a:effectLst/>
                <a:uLnTx/>
                <a:uFillTx/>
                <a:latin typeface="Arial"/>
                <a:cs typeface="Arial"/>
                <a:sym typeface="Arial"/>
              </a:rPr>
              <a:t>se envía </a:t>
            </a:r>
            <a:r>
              <a:rPr kumimoji="0" lang="es-ES" sz="1050" b="0" i="0" u="none" strike="noStrike" kern="0" cap="none" spc="0" normalizeH="0" baseline="0" noProof="0" dirty="0">
                <a:ln>
                  <a:noFill/>
                </a:ln>
                <a:solidFill>
                  <a:prstClr val="black"/>
                </a:solidFill>
                <a:effectLst/>
                <a:uLnTx/>
                <a:uFillTx/>
                <a:latin typeface="Arial"/>
                <a:cs typeface="Arial"/>
                <a:sym typeface="Arial"/>
              </a:rPr>
              <a:t>al servidor mediante el </a:t>
            </a:r>
            <a:r>
              <a:rPr kumimoji="0" lang="es-ES" sz="1050" b="1" i="0" u="none" strike="noStrike" kern="0" cap="none" spc="0" normalizeH="0" baseline="0" noProof="0" dirty="0">
                <a:ln>
                  <a:noFill/>
                </a:ln>
                <a:solidFill>
                  <a:prstClr val="black"/>
                </a:solidFill>
                <a:effectLst/>
                <a:uLnTx/>
                <a:uFillTx/>
                <a:latin typeface="Arial"/>
                <a:cs typeface="Arial"/>
                <a:sym typeface="Arial"/>
              </a:rPr>
              <a:t>método </a:t>
            </a:r>
            <a:r>
              <a:rPr kumimoji="0" lang="es-ES" sz="1050" b="1" i="0" u="none" strike="noStrike" kern="0" cap="none" spc="0" normalizeH="0" baseline="0" noProof="0" dirty="0" err="1">
                <a:ln>
                  <a:noFill/>
                </a:ln>
                <a:solidFill>
                  <a:prstClr val="black"/>
                </a:solidFill>
                <a:effectLst/>
                <a:uLnTx/>
                <a:uFillTx/>
                <a:latin typeface="Arial"/>
                <a:cs typeface="Arial"/>
                <a:sym typeface="Arial"/>
              </a:rPr>
              <a:t>send</a:t>
            </a:r>
            <a:r>
              <a:rPr kumimoji="0" lang="es-ES" sz="1050" b="1" i="0" u="none" strike="noStrike" kern="0" cap="none" spc="0" normalizeH="0" baseline="0" noProof="0" dirty="0">
                <a:ln>
                  <a:noFill/>
                </a:ln>
                <a:solidFill>
                  <a:prstClr val="black"/>
                </a:solidFill>
                <a:effectLst/>
                <a:uLnTx/>
                <a:uFillTx/>
                <a:latin typeface="Arial"/>
                <a:cs typeface="Arial"/>
                <a:sym typeface="Arial"/>
              </a:rPr>
              <a:t>()</a:t>
            </a:r>
            <a:r>
              <a:rPr kumimoji="0" lang="es-ES" sz="1050" b="0" i="0" u="none" strike="noStrike" kern="0" cap="none" spc="0" normalizeH="0" baseline="0" noProof="0" dirty="0">
                <a:ln>
                  <a:noFill/>
                </a:ln>
                <a:solidFill>
                  <a:prstClr val="black"/>
                </a:solidFill>
                <a:effectLst/>
                <a:uLnTx/>
                <a:uFillTx/>
                <a:latin typeface="Arial"/>
                <a:cs typeface="Arial"/>
                <a:sym typeface="Arial"/>
              </a:rPr>
              <a:t> con un parámetro de valor </a:t>
            </a:r>
            <a:r>
              <a:rPr kumimoji="0" lang="es-ES" sz="1050" b="0" i="0" u="none" strike="noStrike" kern="0" cap="none" spc="0" normalizeH="0" baseline="0" noProof="0" dirty="0" err="1">
                <a:ln>
                  <a:noFill/>
                </a:ln>
                <a:solidFill>
                  <a:prstClr val="black"/>
                </a:solidFill>
                <a:effectLst/>
                <a:uLnTx/>
                <a:uFillTx/>
                <a:latin typeface="Arial"/>
                <a:cs typeface="Arial"/>
                <a:sym typeface="Arial"/>
              </a:rPr>
              <a:t>null</a:t>
            </a:r>
            <a:r>
              <a:rPr kumimoji="0" lang="es-ES" sz="1050" b="0" i="0" u="none" strike="noStrike" kern="0" cap="none" spc="0" normalizeH="0" baseline="0" noProof="0" dirty="0">
                <a:ln>
                  <a:noFill/>
                </a:ln>
                <a:solidFill>
                  <a:prstClr val="black"/>
                </a:solidFill>
                <a:effectLst/>
                <a:uLnTx/>
                <a:uFillTx/>
                <a:latin typeface="Arial"/>
                <a:cs typeface="Arial"/>
                <a:sym typeface="Arial"/>
              </a:rPr>
              <a:t>. </a:t>
            </a:r>
          </a:p>
        </p:txBody>
      </p:sp>
      <p:sp>
        <p:nvSpPr>
          <p:cNvPr id="9" name="Rectángulo 8"/>
          <p:cNvSpPr/>
          <p:nvPr/>
        </p:nvSpPr>
        <p:spPr>
          <a:xfrm>
            <a:off x="3850820" y="2248410"/>
            <a:ext cx="4098472" cy="415498"/>
          </a:xfrm>
          <a:prstGeom prst="rect">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050" b="0" i="0" u="none" strike="noStrike" kern="0" cap="none" spc="0" normalizeH="0" baseline="0" noProof="0" dirty="0">
                <a:ln>
                  <a:noFill/>
                </a:ln>
                <a:solidFill>
                  <a:prstClr val="white"/>
                </a:solidFill>
                <a:effectLst/>
                <a:uLnTx/>
                <a:uFillTx/>
                <a:latin typeface="Arial"/>
                <a:ea typeface="+mn-ea"/>
                <a:cs typeface="+mn-cs"/>
                <a:sym typeface="Arial"/>
              </a:rPr>
              <a:t>el tipo de petición más sencillo es una petición de tipo GET simple que no envía ningún parámetro al servidor. </a:t>
            </a:r>
          </a:p>
        </p:txBody>
      </p:sp>
      <p:pic>
        <p:nvPicPr>
          <p:cNvPr id="10" name="Picture 2" descr="http://www.digitechvalley.com/images/logo/ajax-log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54851" y="176488"/>
            <a:ext cx="945067" cy="4698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5321239"/>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14488" y="273845"/>
            <a:ext cx="4813580" cy="391403"/>
          </a:xfrm>
        </p:spPr>
        <p:txBody>
          <a:bodyPr>
            <a:normAutofit fontScale="90000"/>
          </a:bodyPr>
          <a:lstStyle/>
          <a:p>
            <a:pPr algn="ctr"/>
            <a:r>
              <a:rPr lang="es-ES" dirty="0"/>
              <a:t>Función de respuesta</a:t>
            </a:r>
          </a:p>
        </p:txBody>
      </p:sp>
      <p:sp>
        <p:nvSpPr>
          <p:cNvPr id="3" name="Rectángulo 2"/>
          <p:cNvSpPr/>
          <p:nvPr/>
        </p:nvSpPr>
        <p:spPr>
          <a:xfrm>
            <a:off x="2353491" y="1287069"/>
            <a:ext cx="5070022" cy="415498"/>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050" b="0" i="0" u="none" strike="noStrike" kern="0" cap="none" spc="0" normalizeH="0" baseline="0" noProof="0" dirty="0">
                <a:ln>
                  <a:noFill/>
                </a:ln>
                <a:solidFill>
                  <a:prstClr val="black"/>
                </a:solidFill>
                <a:effectLst/>
                <a:uLnTx/>
                <a:uFillTx/>
                <a:latin typeface="Arial"/>
                <a:cs typeface="Arial"/>
                <a:sym typeface="Arial"/>
              </a:rPr>
              <a:t>Cuando se reciba la respuesta del servidor, se ejecutara la función definida previamente como manejadora del evento  </a:t>
            </a:r>
            <a:r>
              <a:rPr kumimoji="0" lang="es-ES" sz="1050" b="0" i="0" u="none" strike="noStrike" kern="0" cap="none" spc="0" normalizeH="0" baseline="0" noProof="0" dirty="0" err="1">
                <a:ln>
                  <a:noFill/>
                </a:ln>
                <a:solidFill>
                  <a:prstClr val="black"/>
                </a:solidFill>
                <a:effectLst/>
                <a:uLnTx/>
                <a:uFillTx/>
                <a:latin typeface="Arial"/>
                <a:cs typeface="Arial"/>
                <a:sym typeface="Arial"/>
              </a:rPr>
              <a:t>readystatechange</a:t>
            </a:r>
            <a:r>
              <a:rPr kumimoji="0" lang="es-ES" sz="1050" b="0" i="0" u="none" strike="noStrike" kern="0" cap="none" spc="0" normalizeH="0" baseline="0" noProof="0" dirty="0">
                <a:ln>
                  <a:noFill/>
                </a:ln>
                <a:solidFill>
                  <a:prstClr val="black"/>
                </a:solidFill>
                <a:effectLst/>
                <a:uLnTx/>
                <a:uFillTx/>
                <a:latin typeface="Arial"/>
                <a:cs typeface="Arial"/>
                <a:sym typeface="Arial"/>
              </a:rPr>
              <a:t>.</a:t>
            </a:r>
          </a:p>
        </p:txBody>
      </p:sp>
      <p:sp>
        <p:nvSpPr>
          <p:cNvPr id="6" name="Rectángulo 5"/>
          <p:cNvSpPr/>
          <p:nvPr/>
        </p:nvSpPr>
        <p:spPr>
          <a:xfrm>
            <a:off x="2576151" y="1959682"/>
            <a:ext cx="4624700" cy="738664"/>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tab pos="269081" algn="l"/>
                <a:tab pos="539354" algn="l"/>
                <a:tab pos="669131" algn="l"/>
              </a:tabLst>
              <a:defRPr/>
            </a:pPr>
            <a:r>
              <a:rPr kumimoji="0" lang="es-ES" sz="1050" b="0" i="0" u="none" strike="noStrike" kern="0" cap="none" spc="0" normalizeH="0" baseline="0" noProof="1">
                <a:ln>
                  <a:noFill/>
                </a:ln>
                <a:solidFill>
                  <a:prstClr val="black"/>
                </a:solidFill>
                <a:effectLst/>
                <a:uLnTx/>
                <a:uFillTx/>
                <a:latin typeface="Lucida Console" panose="020B0609040504020204" pitchFamily="49" charset="0"/>
                <a:ea typeface="+mn-ea"/>
                <a:cs typeface="+mn-cs"/>
                <a:sym typeface="Arial"/>
              </a:rPr>
              <a:t>function muestraContenido()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tab pos="269081" algn="l"/>
                <a:tab pos="539354" algn="l"/>
                <a:tab pos="669131" algn="l"/>
              </a:tabLst>
              <a:defRPr/>
            </a:pPr>
            <a:r>
              <a:rPr kumimoji="0" lang="es-ES" sz="1050" b="0" i="0" u="none" strike="noStrike" kern="0" cap="none" spc="0" normalizeH="0" baseline="0" noProof="1">
                <a:ln>
                  <a:noFill/>
                </a:ln>
                <a:solidFill>
                  <a:prstClr val="black"/>
                </a:solidFill>
                <a:effectLst/>
                <a:uLnTx/>
                <a:uFillTx/>
                <a:latin typeface="Lucida Console" panose="020B0609040504020204" pitchFamily="49" charset="0"/>
                <a:ea typeface="+mn-ea"/>
                <a:cs typeface="+mn-cs"/>
                <a:sym typeface="Arial"/>
              </a:rPr>
              <a:t>	if(peticion_http.readyState == 4)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tab pos="269081" algn="l"/>
                <a:tab pos="539354" algn="l"/>
                <a:tab pos="669131" algn="l"/>
              </a:tabLst>
              <a:defRPr/>
            </a:pPr>
            <a:r>
              <a:rPr kumimoji="0" lang="es-ES" sz="1050" b="0" i="0" u="none" strike="noStrike" kern="0" cap="none" spc="0" normalizeH="0" baseline="0" noProof="1">
                <a:ln>
                  <a:noFill/>
                </a:ln>
                <a:solidFill>
                  <a:prstClr val="black"/>
                </a:solidFill>
                <a:effectLst/>
                <a:uLnTx/>
                <a:uFillTx/>
                <a:latin typeface="Lucida Console" panose="020B0609040504020204" pitchFamily="49" charset="0"/>
                <a:ea typeface="+mn-ea"/>
                <a:cs typeface="+mn-cs"/>
                <a:sym typeface="Arial"/>
              </a:rPr>
              <a:t>		if(peticion_http.status == 200)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tab pos="269081" algn="l"/>
                <a:tab pos="539354" algn="l"/>
                <a:tab pos="669131" algn="l"/>
              </a:tabLst>
              <a:defRPr/>
            </a:pPr>
            <a:r>
              <a:rPr kumimoji="0" lang="es-ES" sz="1050" b="0" i="0" u="none" strike="noStrike" kern="0" cap="none" spc="0" normalizeH="0" baseline="0" noProof="1">
                <a:ln>
                  <a:noFill/>
                </a:ln>
                <a:solidFill>
                  <a:prstClr val="black"/>
                </a:solidFill>
                <a:effectLst/>
                <a:uLnTx/>
                <a:uFillTx/>
                <a:latin typeface="Lucida Console" panose="020B0609040504020204" pitchFamily="49" charset="0"/>
                <a:ea typeface="+mn-ea"/>
                <a:cs typeface="+mn-cs"/>
                <a:sym typeface="Arial"/>
              </a:rPr>
              <a:t>			alert(peticion_http.responseText);}}}</a:t>
            </a:r>
          </a:p>
        </p:txBody>
      </p:sp>
      <p:sp>
        <p:nvSpPr>
          <p:cNvPr id="7" name="Rectángulo 6"/>
          <p:cNvSpPr/>
          <p:nvPr/>
        </p:nvSpPr>
        <p:spPr>
          <a:xfrm>
            <a:off x="2418806" y="2971345"/>
            <a:ext cx="5543551" cy="900246"/>
          </a:xfrm>
          <a:prstGeom prst="rect">
            <a:avLst/>
          </a:prstGeom>
        </p:spPr>
        <p:txBody>
          <a:bodyPr wrap="square">
            <a:spAutoFit/>
          </a:bodyPr>
          <a:lstStyle/>
          <a:p>
            <a:pPr marL="214313" marR="0" lvl="0" indent="-214313"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s-ES" sz="1050" b="0" i="0" u="none" strike="noStrike" kern="0" cap="none" spc="0" normalizeH="0" baseline="0" noProof="0" dirty="0">
                <a:ln>
                  <a:noFill/>
                </a:ln>
                <a:solidFill>
                  <a:prstClr val="black"/>
                </a:solidFill>
                <a:effectLst/>
                <a:uLnTx/>
                <a:uFillTx/>
                <a:latin typeface="Arial"/>
                <a:cs typeface="Arial"/>
                <a:sym typeface="Arial"/>
              </a:rPr>
              <a:t>La función comprueba que se ha recibido la respuesta del servidor (mediante el valor de la propiedad </a:t>
            </a:r>
            <a:r>
              <a:rPr kumimoji="0" lang="es-ES" sz="1050" b="0" i="0" u="none" strike="noStrike" kern="0" cap="none" spc="0" normalizeH="0" baseline="0" noProof="0" dirty="0" err="1">
                <a:ln>
                  <a:noFill/>
                </a:ln>
                <a:solidFill>
                  <a:prstClr val="black"/>
                </a:solidFill>
                <a:effectLst/>
                <a:uLnTx/>
                <a:uFillTx/>
                <a:latin typeface="Arial"/>
                <a:cs typeface="Arial"/>
                <a:sym typeface="Arial"/>
              </a:rPr>
              <a:t>readyState</a:t>
            </a:r>
            <a:r>
              <a:rPr kumimoji="0" lang="es-ES" sz="1050" b="0" i="0" u="none" strike="noStrike" kern="0" cap="none" spc="0" normalizeH="0" baseline="0" noProof="0" dirty="0">
                <a:ln>
                  <a:noFill/>
                </a:ln>
                <a:solidFill>
                  <a:prstClr val="black"/>
                </a:solidFill>
                <a:effectLst/>
                <a:uLnTx/>
                <a:uFillTx/>
                <a:latin typeface="Arial"/>
                <a:cs typeface="Arial"/>
                <a:sym typeface="Arial"/>
              </a:rPr>
              <a:t>) y que dicha respuesta sea válida y correcta (comprobando si el código de estado HTTP devuelto es igual a 200). </a:t>
            </a:r>
          </a:p>
          <a:p>
            <a:pPr marL="214313" marR="0" lvl="0" indent="-214313"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s-ES" sz="1050" b="0" i="0" u="none" strike="noStrike" kern="0" cap="none" spc="0" normalizeH="0" baseline="0" noProof="0" dirty="0">
                <a:ln>
                  <a:noFill/>
                </a:ln>
                <a:solidFill>
                  <a:prstClr val="black"/>
                </a:solidFill>
                <a:effectLst/>
                <a:uLnTx/>
                <a:uFillTx/>
                <a:latin typeface="Arial"/>
                <a:cs typeface="Arial"/>
                <a:sym typeface="Arial"/>
              </a:rPr>
              <a:t>En caso correcto se muestra por pantalla el contenido de la respuesta del servidor (en este caso, el contenido del archivo solicitado) mediante la propiedad </a:t>
            </a:r>
            <a:r>
              <a:rPr kumimoji="0" lang="es-ES" sz="1050" b="0" i="0" u="none" strike="noStrike" kern="0" cap="none" spc="0" normalizeH="0" baseline="0" noProof="0" dirty="0" err="1">
                <a:ln>
                  <a:noFill/>
                </a:ln>
                <a:solidFill>
                  <a:prstClr val="black"/>
                </a:solidFill>
                <a:effectLst/>
                <a:uLnTx/>
                <a:uFillTx/>
                <a:latin typeface="Arial"/>
                <a:cs typeface="Arial"/>
                <a:sym typeface="Arial"/>
              </a:rPr>
              <a:t>responseText</a:t>
            </a:r>
            <a:r>
              <a:rPr kumimoji="0" lang="es-ES" sz="1050" b="0" i="0" u="none" strike="noStrike" kern="0" cap="none" spc="0" normalizeH="0" baseline="0" noProof="0" dirty="0">
                <a:ln>
                  <a:noFill/>
                </a:ln>
                <a:solidFill>
                  <a:prstClr val="black"/>
                </a:solidFill>
                <a:effectLst/>
                <a:uLnTx/>
                <a:uFillTx/>
                <a:latin typeface="Arial"/>
                <a:cs typeface="Arial"/>
                <a:sym typeface="Arial"/>
              </a:rPr>
              <a:t>.</a:t>
            </a:r>
          </a:p>
        </p:txBody>
      </p:sp>
      <p:pic>
        <p:nvPicPr>
          <p:cNvPr id="8" name="Picture 2" descr="http://www.digitechvalley.com/images/logo/ajax-log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54851" y="176488"/>
            <a:ext cx="945067" cy="4698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3770885"/>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Shape 631"/>
        <p:cNvGrpSpPr/>
        <p:nvPr/>
      </p:nvGrpSpPr>
      <p:grpSpPr>
        <a:xfrm>
          <a:off x="0" y="0"/>
          <a:ext cx="0" cy="0"/>
          <a:chOff x="0" y="0"/>
          <a:chExt cx="0" cy="0"/>
        </a:xfrm>
      </p:grpSpPr>
      <p:sp>
        <p:nvSpPr>
          <p:cNvPr id="632" name="Google Shape;632;p95"/>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API Fetch</a:t>
            </a:r>
            <a:endParaRPr/>
          </a:p>
        </p:txBody>
      </p:sp>
      <p:sp>
        <p:nvSpPr>
          <p:cNvPr id="633" name="Google Shape;633;p95"/>
          <p:cNvSpPr txBox="1">
            <a:spLocks noGrp="1"/>
          </p:cNvSpPr>
          <p:nvPr>
            <p:ph type="body" idx="1"/>
          </p:nvPr>
        </p:nvSpPr>
        <p:spPr>
          <a:xfrm>
            <a:off x="592925" y="785828"/>
            <a:ext cx="7836600" cy="11817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La API Fetch proporciona una interfaz JavaScript para acceder y manipular partes del flujo HTTP (HTTP pipeline), incluyendo peticiones y respuestas.</a:t>
            </a:r>
            <a:endParaRPr/>
          </a:p>
        </p:txBody>
      </p:sp>
      <p:sp>
        <p:nvSpPr>
          <p:cNvPr id="634" name="Google Shape;634;p95"/>
          <p:cNvSpPr txBox="1"/>
          <p:nvPr/>
        </p:nvSpPr>
        <p:spPr>
          <a:xfrm>
            <a:off x="1560725" y="1967525"/>
            <a:ext cx="6868800" cy="21195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 sz="1400" b="0" i="0" u="none" strike="noStrike" kern="0" cap="none" spc="0" normalizeH="0" baseline="0" noProof="0">
                <a:ln>
                  <a:noFill/>
                </a:ln>
                <a:solidFill>
                  <a:srgbClr val="000000"/>
                </a:solidFill>
                <a:effectLst/>
                <a:uLnTx/>
                <a:uFillTx/>
                <a:latin typeface="Arial"/>
                <a:cs typeface="Arial"/>
                <a:sym typeface="Arial"/>
              </a:rPr>
              <a:t>Proporciona un método global fetch() que supone un mecanismo fácil y lógico de obtener recursos  por la red de forma asíncrona</a:t>
            </a:r>
            <a:br>
              <a:rPr kumimoji="0" lang="es" sz="1400" b="0" i="0" u="none" strike="noStrike" kern="0" cap="none" spc="0" normalizeH="0" baseline="0" noProof="0">
                <a:ln>
                  <a:noFill/>
                </a:ln>
                <a:solidFill>
                  <a:srgbClr val="000000"/>
                </a:solidFill>
                <a:effectLst/>
                <a:uLnTx/>
                <a:uFillTx/>
                <a:latin typeface="Arial"/>
                <a:cs typeface="Arial"/>
                <a:sym typeface="Arial"/>
              </a:rPr>
            </a:br>
            <a:endParaRPr kumimoji="0" sz="1400" b="0" i="0" u="none" strike="noStrike" kern="0" cap="none" spc="0" normalizeH="0" baseline="0" noProof="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 sz="1400" b="0" i="0" u="none" strike="noStrike" kern="0" cap="none" spc="0" normalizeH="0" baseline="0" noProof="0">
                <a:ln>
                  <a:noFill/>
                </a:ln>
                <a:solidFill>
                  <a:srgbClr val="000000"/>
                </a:solidFill>
                <a:effectLst/>
                <a:uLnTx/>
                <a:uFillTx/>
                <a:latin typeface="Arial"/>
                <a:cs typeface="Arial"/>
                <a:sym typeface="Arial"/>
              </a:rPr>
              <a:t>El método fetch() devuelve una promesa, incluso en los casos de errores 404 o 500</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 sz="1400" b="0" i="0" u="none" strike="noStrike" kern="0" cap="none" spc="0" normalizeH="0" baseline="0" noProof="0">
                <a:ln>
                  <a:noFill/>
                </a:ln>
                <a:solidFill>
                  <a:srgbClr val="000000"/>
                </a:solidFill>
                <a:effectLst/>
                <a:uLnTx/>
                <a:uFillTx/>
                <a:latin typeface="Arial"/>
                <a:cs typeface="Arial"/>
                <a:sym typeface="Arial"/>
              </a:rPr>
              <a:t>Es una mejor alternativa al uso de XMLHttpRequest:</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kumimoji="0" lang="es" sz="1400" b="0" i="0" u="none" strike="noStrike" kern="0" cap="none" spc="0" normalizeH="0" baseline="0" noProof="0">
                <a:ln>
                  <a:noFill/>
                </a:ln>
                <a:solidFill>
                  <a:srgbClr val="000000"/>
                </a:solidFill>
                <a:effectLst/>
                <a:uLnTx/>
                <a:uFillTx/>
                <a:latin typeface="Arial"/>
                <a:cs typeface="Arial"/>
                <a:sym typeface="Arial"/>
              </a:rPr>
              <a:t>puede ser empleada fácilmente por otras tecnologías como Service Workers.</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kumimoji="0" lang="es" sz="1400" b="0" i="0" u="none" strike="noStrike" kern="0" cap="none" spc="0" normalizeH="0" baseline="0" noProof="0">
                <a:ln>
                  <a:noFill/>
                </a:ln>
                <a:solidFill>
                  <a:srgbClr val="000000"/>
                </a:solidFill>
                <a:effectLst/>
                <a:uLnTx/>
                <a:uFillTx/>
                <a:latin typeface="Arial"/>
                <a:cs typeface="Arial"/>
                <a:sym typeface="Arial"/>
              </a:rPr>
              <a:t>aporta un único lugar lógico en el que definir conceptos como CORS y extensiones a HTTP.</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35" name="Google Shape;635;p95"/>
          <p:cNvSpPr txBox="1"/>
          <p:nvPr/>
        </p:nvSpPr>
        <p:spPr>
          <a:xfrm>
            <a:off x="5415250" y="4087025"/>
            <a:ext cx="3000000" cy="4587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 sz="1400" b="0" i="0" u="sng" strike="noStrike" kern="0" cap="none" spc="0" normalizeH="0" baseline="0" noProof="0">
                <a:ln>
                  <a:noFill/>
                </a:ln>
                <a:solidFill>
                  <a:srgbClr val="0000FF"/>
                </a:solidFill>
                <a:effectLst/>
                <a:uLnTx/>
                <a:uFillTx/>
                <a:latin typeface="Arial"/>
                <a:cs typeface="Arial"/>
                <a:sym typeface="Arial"/>
                <a:hlinkClick r:id="rId3"/>
              </a:rPr>
              <a:t>https://caniuse.com/#feat=fetch</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Shape 639"/>
        <p:cNvGrpSpPr/>
        <p:nvPr/>
      </p:nvGrpSpPr>
      <p:grpSpPr>
        <a:xfrm>
          <a:off x="0" y="0"/>
          <a:ext cx="0" cy="0"/>
          <a:chOff x="0" y="0"/>
          <a:chExt cx="0" cy="0"/>
        </a:xfrm>
      </p:grpSpPr>
      <p:sp>
        <p:nvSpPr>
          <p:cNvPr id="640" name="Google Shape;640;p96"/>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Metodo fetch()</a:t>
            </a:r>
            <a:endParaRPr/>
          </a:p>
        </p:txBody>
      </p:sp>
      <p:sp>
        <p:nvSpPr>
          <p:cNvPr id="641" name="Google Shape;641;p96"/>
          <p:cNvSpPr txBox="1">
            <a:spLocks noGrp="1"/>
          </p:cNvSpPr>
          <p:nvPr>
            <p:ph type="body" idx="1"/>
          </p:nvPr>
        </p:nvSpPr>
        <p:spPr>
          <a:xfrm>
            <a:off x="578650" y="1095000"/>
            <a:ext cx="3334200" cy="29535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sz="1800">
                <a:solidFill>
                  <a:schemeClr val="dk1"/>
                </a:solidFill>
                <a:latin typeface="Arial"/>
                <a:ea typeface="Arial"/>
                <a:cs typeface="Arial"/>
                <a:sym typeface="Arial"/>
              </a:rPr>
              <a:t>fetch('url', {configuración})</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s" sz="1800">
                <a:solidFill>
                  <a:schemeClr val="dk1"/>
                </a:solidFill>
                <a:latin typeface="Arial"/>
                <a:ea typeface="Arial"/>
                <a:cs typeface="Arial"/>
                <a:sym typeface="Arial"/>
              </a:rPr>
              <a:t>.then((response) =&gt; {</a:t>
            </a:r>
            <a:endParaRPr sz="1800">
              <a:solidFill>
                <a:schemeClr val="dk1"/>
              </a:solidFill>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es" sz="1800">
                <a:solidFill>
                  <a:schemeClr val="dk1"/>
                </a:solidFill>
                <a:latin typeface="Arial"/>
                <a:ea typeface="Arial"/>
                <a:cs typeface="Arial"/>
                <a:sym typeface="Arial"/>
              </a:rPr>
              <a:t>return response.metod()</a:t>
            </a:r>
            <a:endParaRPr sz="1800">
              <a:solidFill>
                <a:schemeClr val="dk1"/>
              </a:solidFill>
              <a:latin typeface="Arial"/>
              <a:ea typeface="Arial"/>
              <a:cs typeface="Arial"/>
              <a:sym typeface="Arial"/>
            </a:endParaRPr>
          </a:p>
          <a:p>
            <a:pPr marL="0" lvl="0" indent="0" algn="l" rtl="0">
              <a:spcBef>
                <a:spcPts val="0"/>
              </a:spcBef>
              <a:spcAft>
                <a:spcPts val="0"/>
              </a:spcAft>
              <a:buNone/>
            </a:pPr>
            <a:r>
              <a:rPr lang="es" sz="1800">
                <a:solidFill>
                  <a:schemeClr val="dk1"/>
                </a:solidFill>
                <a:latin typeface="Arial"/>
                <a:ea typeface="Arial"/>
                <a:cs typeface="Arial"/>
                <a:sym typeface="Arial"/>
              </a:rPr>
              <a:t>})</a:t>
            </a:r>
            <a:endParaRPr sz="1800">
              <a:solidFill>
                <a:schemeClr val="dk1"/>
              </a:solidFill>
              <a:latin typeface="Arial"/>
              <a:ea typeface="Arial"/>
              <a:cs typeface="Arial"/>
              <a:sym typeface="Arial"/>
            </a:endParaRPr>
          </a:p>
          <a:p>
            <a:pPr marL="0" lvl="0" indent="0" algn="l" rtl="0">
              <a:spcBef>
                <a:spcPts val="0"/>
              </a:spcBef>
              <a:spcAft>
                <a:spcPts val="0"/>
              </a:spcAft>
              <a:buNone/>
            </a:pPr>
            <a:endParaRPr sz="1800">
              <a:solidFill>
                <a:schemeClr val="dk1"/>
              </a:solidFill>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es" sz="1800">
                <a:solidFill>
                  <a:schemeClr val="dk1"/>
                </a:solidFill>
                <a:latin typeface="Arial"/>
                <a:ea typeface="Arial"/>
                <a:cs typeface="Arial"/>
                <a:sym typeface="Arial"/>
              </a:rPr>
              <a:t>.then((data) =&gt; {</a:t>
            </a:r>
            <a:br>
              <a:rPr lang="es" sz="1800">
                <a:solidFill>
                  <a:schemeClr val="dk1"/>
                </a:solidFill>
                <a:latin typeface="Arial"/>
                <a:ea typeface="Arial"/>
                <a:cs typeface="Arial"/>
                <a:sym typeface="Arial"/>
              </a:rPr>
            </a:br>
            <a:r>
              <a:rPr lang="es" sz="1800">
                <a:solidFill>
                  <a:schemeClr val="dk1"/>
                </a:solidFill>
                <a:latin typeface="Arial"/>
                <a:ea typeface="Arial"/>
                <a:cs typeface="Arial"/>
                <a:sym typeface="Arial"/>
              </a:rPr>
              <a:t>	// transformación de los datos</a:t>
            </a:r>
            <a:br>
              <a:rPr lang="es" sz="1800">
                <a:solidFill>
                  <a:schemeClr val="dk1"/>
                </a:solidFill>
                <a:latin typeface="Arial"/>
                <a:ea typeface="Arial"/>
                <a:cs typeface="Arial"/>
                <a:sym typeface="Arial"/>
              </a:rPr>
            </a:br>
            <a:r>
              <a:rPr lang="es" sz="1800">
                <a:solidFill>
                  <a:schemeClr val="dk1"/>
                </a:solidFill>
                <a:latin typeface="Arial"/>
                <a:ea typeface="Arial"/>
                <a:cs typeface="Arial"/>
                <a:sym typeface="Arial"/>
              </a:rPr>
              <a:t>})</a:t>
            </a:r>
            <a:endParaRPr sz="1800">
              <a:solidFill>
                <a:schemeClr val="dk1"/>
              </a:solidFill>
              <a:latin typeface="Arial"/>
              <a:ea typeface="Arial"/>
              <a:cs typeface="Arial"/>
              <a:sym typeface="Arial"/>
            </a:endParaRPr>
          </a:p>
          <a:p>
            <a:pPr marL="0" lvl="0" indent="0" algn="l" rtl="0">
              <a:spcBef>
                <a:spcPts val="0"/>
              </a:spcBef>
              <a:spcAft>
                <a:spcPts val="0"/>
              </a:spcAft>
              <a:buNone/>
            </a:pPr>
            <a:endParaRPr/>
          </a:p>
        </p:txBody>
      </p:sp>
      <p:sp>
        <p:nvSpPr>
          <p:cNvPr id="642" name="Google Shape;642;p96"/>
          <p:cNvSpPr txBox="1">
            <a:spLocks noGrp="1"/>
          </p:cNvSpPr>
          <p:nvPr>
            <p:ph type="body" idx="1"/>
          </p:nvPr>
        </p:nvSpPr>
        <p:spPr>
          <a:xfrm>
            <a:off x="4513700" y="557600"/>
            <a:ext cx="2970300" cy="17301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 method: 'GET',</a:t>
            </a:r>
            <a:br>
              <a:rPr lang="es"/>
            </a:br>
            <a:r>
              <a:rPr lang="es"/>
              <a:t>  headers: misCabeceras,</a:t>
            </a:r>
            <a:br>
              <a:rPr lang="es"/>
            </a:br>
            <a:r>
              <a:rPr lang="es"/>
              <a:t>  body: data</a:t>
            </a:r>
            <a:br>
              <a:rPr lang="es"/>
            </a:br>
            <a:r>
              <a:rPr lang="es"/>
              <a:t>  mode: 'cors',</a:t>
            </a:r>
            <a:br>
              <a:rPr lang="es"/>
            </a:br>
            <a:r>
              <a:rPr lang="es"/>
              <a:t>  cache: 'default' }</a:t>
            </a:r>
            <a:endParaRPr/>
          </a:p>
        </p:txBody>
      </p:sp>
      <p:sp>
        <p:nvSpPr>
          <p:cNvPr id="643" name="Google Shape;643;p96"/>
          <p:cNvSpPr txBox="1"/>
          <p:nvPr/>
        </p:nvSpPr>
        <p:spPr>
          <a:xfrm>
            <a:off x="5064150" y="2456725"/>
            <a:ext cx="1983300" cy="17850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 sz="2000" b="0" i="0" u="none" strike="noStrike" kern="0" cap="none" spc="0" normalizeH="0" baseline="0" noProof="0">
                <a:ln>
                  <a:noFill/>
                </a:ln>
                <a:solidFill>
                  <a:srgbClr val="4A4A4A"/>
                </a:solidFill>
                <a:effectLst/>
                <a:uLnTx/>
                <a:uFillTx/>
                <a:latin typeface="Helvetica Neue Light"/>
                <a:ea typeface="Helvetica Neue Light"/>
                <a:cs typeface="Helvetica Neue Light"/>
                <a:sym typeface="Helvetica Neue Light"/>
              </a:rPr>
              <a:t>arraybuffer()</a:t>
            </a:r>
            <a:br>
              <a:rPr kumimoji="0" lang="es" sz="2000" b="0" i="0" u="none" strike="noStrike" kern="0" cap="none" spc="0" normalizeH="0" baseline="0" noProof="0">
                <a:ln>
                  <a:noFill/>
                </a:ln>
                <a:solidFill>
                  <a:srgbClr val="4A4A4A"/>
                </a:solidFill>
                <a:effectLst/>
                <a:uLnTx/>
                <a:uFillTx/>
                <a:latin typeface="Helvetica Neue Light"/>
                <a:ea typeface="Helvetica Neue Light"/>
                <a:cs typeface="Helvetica Neue Light"/>
                <a:sym typeface="Helvetica Neue Light"/>
              </a:rPr>
            </a:br>
            <a:r>
              <a:rPr kumimoji="0" lang="es" sz="2000" b="0" i="0" u="none" strike="noStrike" kern="0" cap="none" spc="0" normalizeH="0" baseline="0" noProof="0">
                <a:ln>
                  <a:noFill/>
                </a:ln>
                <a:solidFill>
                  <a:srgbClr val="4A4A4A"/>
                </a:solidFill>
                <a:effectLst/>
                <a:uLnTx/>
                <a:uFillTx/>
                <a:latin typeface="Helvetica Neue Light"/>
                <a:ea typeface="Helvetica Neue Light"/>
                <a:cs typeface="Helvetica Neue Light"/>
                <a:sym typeface="Helvetica Neue Light"/>
              </a:rPr>
              <a:t>blob()</a:t>
            </a:r>
            <a:br>
              <a:rPr kumimoji="0" lang="es" sz="2000" b="0" i="0" u="none" strike="noStrike" kern="0" cap="none" spc="0" normalizeH="0" baseline="0" noProof="0">
                <a:ln>
                  <a:noFill/>
                </a:ln>
                <a:solidFill>
                  <a:srgbClr val="4A4A4A"/>
                </a:solidFill>
                <a:effectLst/>
                <a:uLnTx/>
                <a:uFillTx/>
                <a:latin typeface="Helvetica Neue Light"/>
                <a:ea typeface="Helvetica Neue Light"/>
                <a:cs typeface="Helvetica Neue Light"/>
                <a:sym typeface="Helvetica Neue Light"/>
              </a:rPr>
            </a:br>
            <a:r>
              <a:rPr kumimoji="0" lang="es" sz="2000" b="0" i="0" u="none" strike="noStrike" kern="0" cap="none" spc="0" normalizeH="0" baseline="0" noProof="0">
                <a:ln>
                  <a:noFill/>
                </a:ln>
                <a:solidFill>
                  <a:srgbClr val="4A4A4A"/>
                </a:solidFill>
                <a:effectLst/>
                <a:uLnTx/>
                <a:uFillTx/>
                <a:latin typeface="Helvetica Neue Light"/>
                <a:ea typeface="Helvetica Neue Light"/>
                <a:cs typeface="Helvetica Neue Light"/>
                <a:sym typeface="Helvetica Neue Light"/>
              </a:rPr>
              <a:t>formData()</a:t>
            </a:r>
            <a:br>
              <a:rPr kumimoji="0" lang="es" sz="2000" b="0" i="0" u="none" strike="noStrike" kern="0" cap="none" spc="0" normalizeH="0" baseline="0" noProof="0">
                <a:ln>
                  <a:noFill/>
                </a:ln>
                <a:solidFill>
                  <a:srgbClr val="4A4A4A"/>
                </a:solidFill>
                <a:effectLst/>
                <a:uLnTx/>
                <a:uFillTx/>
                <a:latin typeface="Helvetica Neue Light"/>
                <a:ea typeface="Helvetica Neue Light"/>
                <a:cs typeface="Helvetica Neue Light"/>
                <a:sym typeface="Helvetica Neue Light"/>
              </a:rPr>
            </a:br>
            <a:r>
              <a:rPr kumimoji="0" lang="es" sz="2000" b="0" i="0" u="none" strike="noStrike" kern="0" cap="none" spc="0" normalizeH="0" baseline="0" noProof="0">
                <a:ln>
                  <a:noFill/>
                </a:ln>
                <a:solidFill>
                  <a:srgbClr val="4A4A4A"/>
                </a:solidFill>
                <a:effectLst/>
                <a:uLnTx/>
                <a:uFillTx/>
                <a:latin typeface="Helvetica Neue Light"/>
                <a:ea typeface="Helvetica Neue Light"/>
                <a:cs typeface="Helvetica Neue Light"/>
                <a:sym typeface="Helvetica Neue Light"/>
              </a:rPr>
              <a:t>json()</a:t>
            </a:r>
            <a:br>
              <a:rPr kumimoji="0" lang="es" sz="2000" b="0" i="0" u="none" strike="noStrike" kern="0" cap="none" spc="0" normalizeH="0" baseline="0" noProof="0">
                <a:ln>
                  <a:noFill/>
                </a:ln>
                <a:solidFill>
                  <a:srgbClr val="4A4A4A"/>
                </a:solidFill>
                <a:effectLst/>
                <a:uLnTx/>
                <a:uFillTx/>
                <a:latin typeface="Helvetica Neue Light"/>
                <a:ea typeface="Helvetica Neue Light"/>
                <a:cs typeface="Helvetica Neue Light"/>
                <a:sym typeface="Helvetica Neue Light"/>
              </a:rPr>
            </a:br>
            <a:r>
              <a:rPr kumimoji="0" lang="es" sz="2000" b="0" i="0" u="none" strike="noStrike" kern="0" cap="none" spc="0" normalizeH="0" baseline="0" noProof="0">
                <a:ln>
                  <a:noFill/>
                </a:ln>
                <a:solidFill>
                  <a:srgbClr val="4A4A4A"/>
                </a:solidFill>
                <a:effectLst/>
                <a:uLnTx/>
                <a:uFillTx/>
                <a:latin typeface="Helvetica Neue Light"/>
                <a:ea typeface="Helvetica Neue Light"/>
                <a:cs typeface="Helvetica Neue Light"/>
                <a:sym typeface="Helvetica Neue Light"/>
              </a:rPr>
              <a:t>text()</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Shape 647"/>
        <p:cNvGrpSpPr/>
        <p:nvPr/>
      </p:nvGrpSpPr>
      <p:grpSpPr>
        <a:xfrm>
          <a:off x="0" y="0"/>
          <a:ext cx="0" cy="0"/>
          <a:chOff x="0" y="0"/>
          <a:chExt cx="0" cy="0"/>
        </a:xfrm>
      </p:grpSpPr>
      <p:sp>
        <p:nvSpPr>
          <p:cNvPr id="648" name="Google Shape;648;p97"/>
          <p:cNvSpPr txBox="1">
            <a:spLocks noGrp="1"/>
          </p:cNvSpPr>
          <p:nvPr>
            <p:ph type="title"/>
          </p:nvPr>
        </p:nvSpPr>
        <p:spPr>
          <a:xfrm>
            <a:off x="653700" y="685873"/>
            <a:ext cx="7836600" cy="1169052"/>
          </a:xfrm>
          <a:prstGeom prst="rect">
            <a:avLst/>
          </a:prstGeom>
        </p:spPr>
        <p:txBody>
          <a:bodyPr spcFirstLastPara="1" wrap="square" lIns="51425" tIns="51425" rIns="51425" bIns="51425" anchor="ctr" anchorCtr="0">
            <a:noAutofit/>
          </a:bodyPr>
          <a:lstStyle/>
          <a:p>
            <a:pPr marL="0" lvl="0" indent="0" algn="ctr" rtl="0">
              <a:spcBef>
                <a:spcPts val="0"/>
              </a:spcBef>
              <a:spcAft>
                <a:spcPts val="0"/>
              </a:spcAft>
              <a:buNone/>
            </a:pPr>
            <a:r>
              <a:rPr lang="es" dirty="0"/>
              <a:t>Código. Fetch (AJAX)</a:t>
            </a:r>
            <a:endParaRPr dirty="0"/>
          </a:p>
        </p:txBody>
      </p:sp>
      <p:sp>
        <p:nvSpPr>
          <p:cNvPr id="649" name="Google Shape;649;p97"/>
          <p:cNvSpPr txBox="1"/>
          <p:nvPr/>
        </p:nvSpPr>
        <p:spPr>
          <a:xfrm>
            <a:off x="1940266" y="2117799"/>
            <a:ext cx="6064200" cy="1856502"/>
          </a:xfrm>
          <a:prstGeom prst="rect">
            <a:avLst/>
          </a:prstGeom>
          <a:noFill/>
          <a:ln>
            <a:noFill/>
          </a:ln>
        </p:spPr>
        <p:txBody>
          <a:bodyPr spcFirstLastPara="1" wrap="square" lIns="91425" tIns="91425" rIns="91425" bIns="91425" anchor="ctr" anchorCtr="0">
            <a:noAutofit/>
          </a:bodyPr>
          <a:lstStyle/>
          <a:p>
            <a:pPr marL="457200" marR="0" lvl="0" indent="-317500" algn="l" defTabSz="914400" rtl="0" eaLnBrk="1" fontAlgn="auto" latinLnBrk="0" hangingPunct="1">
              <a:lnSpc>
                <a:spcPct val="100000"/>
              </a:lnSpc>
              <a:spcBef>
                <a:spcPts val="0"/>
              </a:spcBef>
              <a:spcAft>
                <a:spcPts val="0"/>
              </a:spcAft>
              <a:buClr>
                <a:srgbClr val="FFFFFF"/>
              </a:buClr>
              <a:buSzPts val="1400"/>
              <a:buFont typeface="Arial"/>
              <a:buChar char="●"/>
              <a:tabLst/>
              <a:defRPr/>
            </a:pPr>
            <a:r>
              <a:rPr kumimoji="0" lang="es" sz="1400" b="0" i="0" u="none" strike="noStrike" kern="0" cap="none" spc="0" normalizeH="0" baseline="0" noProof="0" dirty="0">
                <a:ln>
                  <a:noFill/>
                </a:ln>
                <a:solidFill>
                  <a:srgbClr val="FFFFFF"/>
                </a:solidFill>
                <a:effectLst/>
                <a:uLnTx/>
                <a:uFillTx/>
                <a:latin typeface="Arial"/>
                <a:cs typeface="Arial"/>
                <a:sym typeface="Arial"/>
              </a:rPr>
              <a:t>Accediendo a un API sin restricciones</a:t>
            </a:r>
            <a:br>
              <a:rPr kumimoji="0" lang="es" sz="1400" b="0" i="0" u="none" strike="noStrike" kern="0" cap="none" spc="0" normalizeH="0" baseline="0" noProof="0" dirty="0">
                <a:ln>
                  <a:noFill/>
                </a:ln>
                <a:solidFill>
                  <a:srgbClr val="FFFFFF"/>
                </a:solidFill>
                <a:effectLst/>
                <a:uLnTx/>
                <a:uFillTx/>
                <a:latin typeface="Arial"/>
                <a:cs typeface="Arial"/>
                <a:sym typeface="Arial"/>
              </a:rPr>
            </a:br>
            <a:r>
              <a:rPr kumimoji="0" lang="es-ES" sz="1400" b="0" i="0" u="none" strike="noStrike" kern="0" cap="none" spc="0" normalizeH="0" baseline="0" noProof="0" dirty="0">
                <a:ln>
                  <a:noFill/>
                </a:ln>
                <a:solidFill>
                  <a:srgbClr val="FFFFFF"/>
                </a:solidFill>
                <a:effectLst/>
                <a:uLnTx/>
                <a:uFillTx/>
                <a:latin typeface="Arial"/>
                <a:cs typeface="Arial"/>
                <a:sym typeface="Arial"/>
              </a:rPr>
              <a:t>https://restcountries.eu/rest/v2/</a:t>
            </a:r>
            <a:br>
              <a:rPr kumimoji="0" lang="es" sz="1400" b="0" i="0" u="none" strike="noStrike" kern="0" cap="none" spc="0" normalizeH="0" baseline="0" noProof="0" dirty="0">
                <a:ln>
                  <a:noFill/>
                </a:ln>
                <a:solidFill>
                  <a:srgbClr val="FFFFFF"/>
                </a:solidFill>
                <a:effectLst/>
                <a:uLnTx/>
                <a:uFillTx/>
                <a:latin typeface="Arial"/>
                <a:cs typeface="Arial"/>
                <a:sym typeface="Arial"/>
              </a:rPr>
            </a:br>
            <a:r>
              <a:rPr kumimoji="0" lang="es" sz="1400" b="0" i="0" u="none" strike="noStrike" kern="0" cap="none" spc="0" normalizeH="0" baseline="0" noProof="0" dirty="0">
                <a:ln>
                  <a:noFill/>
                </a:ln>
                <a:solidFill>
                  <a:srgbClr val="FFFFFF"/>
                </a:solidFill>
                <a:effectLst/>
                <a:uLnTx/>
                <a:uFillTx/>
                <a:latin typeface="Arial"/>
                <a:cs typeface="Arial"/>
                <a:sym typeface="Arial"/>
              </a:rPr>
              <a:t>https://www.googleapis.com/books/v1/volumes?q=intitle:&lt;clave&gt;</a:t>
            </a:r>
            <a:endParaRPr kumimoji="0" sz="1400" b="0" i="0" u="none" strike="noStrike" kern="0" cap="none" spc="0" normalizeH="0" baseline="0" noProof="0" dirty="0">
              <a:ln>
                <a:noFill/>
              </a:ln>
              <a:solidFill>
                <a:srgbClr val="FFFFFF"/>
              </a:solidFill>
              <a:effectLst/>
              <a:uLnTx/>
              <a:uFillTx/>
              <a:latin typeface="Arial"/>
              <a:cs typeface="Arial"/>
              <a:sym typeface="Arial"/>
            </a:endParaRPr>
          </a:p>
          <a:p>
            <a:pPr marL="457200" marR="0" lvl="0" indent="-317500" algn="l" defTabSz="914400" rtl="0" eaLnBrk="1" fontAlgn="auto" latinLnBrk="0" hangingPunct="1">
              <a:lnSpc>
                <a:spcPct val="100000"/>
              </a:lnSpc>
              <a:spcBef>
                <a:spcPts val="0"/>
              </a:spcBef>
              <a:spcAft>
                <a:spcPts val="0"/>
              </a:spcAft>
              <a:buClr>
                <a:srgbClr val="FFFFFF"/>
              </a:buClr>
              <a:buSzPts val="1400"/>
              <a:buFont typeface="Arial"/>
              <a:buChar char="●"/>
              <a:tabLst/>
              <a:defRPr/>
            </a:pPr>
            <a:r>
              <a:rPr kumimoji="0" lang="es" sz="1400" b="0" i="0" u="none" strike="noStrike" kern="0" cap="none" spc="0" normalizeH="0" baseline="0" noProof="0" dirty="0">
                <a:ln>
                  <a:noFill/>
                </a:ln>
                <a:solidFill>
                  <a:srgbClr val="FFFFFF"/>
                </a:solidFill>
                <a:effectLst/>
                <a:uLnTx/>
                <a:uFillTx/>
                <a:latin typeface="Arial"/>
                <a:cs typeface="Arial"/>
                <a:sym typeface="Arial"/>
              </a:rPr>
              <a:t>APIs securizados: API_Key y Tokens</a:t>
            </a:r>
            <a:br>
              <a:rPr kumimoji="0" lang="es" sz="1400" b="0" i="0" u="none" strike="noStrike" kern="0" cap="none" spc="0" normalizeH="0" baseline="0" noProof="0" dirty="0">
                <a:ln>
                  <a:noFill/>
                </a:ln>
                <a:solidFill>
                  <a:srgbClr val="FFFFFF"/>
                </a:solidFill>
                <a:effectLst/>
                <a:uLnTx/>
                <a:uFillTx/>
                <a:latin typeface="Arial"/>
                <a:cs typeface="Arial"/>
                <a:sym typeface="Arial"/>
              </a:rPr>
            </a:br>
            <a:r>
              <a:rPr kumimoji="0" lang="es-ES" sz="1400" b="0" i="0" u="none" strike="noStrike" kern="0" cap="none" spc="0" normalizeH="0" baseline="0" noProof="0" dirty="0">
                <a:ln>
                  <a:noFill/>
                </a:ln>
                <a:solidFill>
                  <a:srgbClr val="FFFFFF"/>
                </a:solidFill>
                <a:effectLst/>
                <a:uLnTx/>
                <a:uFillTx/>
                <a:latin typeface="Arial"/>
                <a:cs typeface="Arial"/>
                <a:sym typeface="Arial"/>
              </a:rPr>
              <a:t>https://api.igdb.com/v4  </a:t>
            </a:r>
            <a:br>
              <a:rPr kumimoji="0" lang="es-ES" sz="1400" b="0" i="0" u="none" strike="noStrike" kern="0" cap="none" spc="0" normalizeH="0" baseline="0" noProof="0" dirty="0">
                <a:ln>
                  <a:noFill/>
                </a:ln>
                <a:solidFill>
                  <a:srgbClr val="FFFFFF"/>
                </a:solidFill>
                <a:effectLst/>
                <a:uLnTx/>
                <a:uFillTx/>
                <a:latin typeface="Arial"/>
                <a:cs typeface="Arial"/>
                <a:sym typeface="Arial"/>
              </a:rPr>
            </a:br>
            <a:r>
              <a:rPr kumimoji="0" lang="es-ES" sz="1400" b="0" i="0" u="none" strike="noStrike" kern="0" cap="none" spc="0" normalizeH="0" baseline="0" noProof="0" dirty="0">
                <a:ln>
                  <a:noFill/>
                </a:ln>
                <a:solidFill>
                  <a:srgbClr val="FFFFFF"/>
                </a:solidFill>
                <a:effectLst/>
                <a:uLnTx/>
                <a:uFillTx/>
                <a:latin typeface="Arial"/>
                <a:cs typeface="Arial"/>
                <a:sym typeface="Arial"/>
              </a:rPr>
              <a:t>https://api.themoviedb.org/</a:t>
            </a:r>
            <a:endParaRPr kumimoji="0" lang="es" sz="1400" b="0" i="0" u="none" strike="noStrike" kern="0" cap="none" spc="0" normalizeH="0" baseline="0" noProof="0" dirty="0">
              <a:ln>
                <a:noFill/>
              </a:ln>
              <a:solidFill>
                <a:srgbClr val="FFFFFF"/>
              </a:solidFill>
              <a:effectLst/>
              <a:uLnTx/>
              <a:uFillTx/>
              <a:latin typeface="Arial"/>
              <a:cs typeface="Arial"/>
              <a:sym typeface="Arial"/>
            </a:endParaRPr>
          </a:p>
          <a:p>
            <a:pPr marL="457200" marR="0" lvl="0" indent="-317500" algn="l" defTabSz="914400" rtl="0" eaLnBrk="1" fontAlgn="auto" latinLnBrk="0" hangingPunct="1">
              <a:lnSpc>
                <a:spcPct val="100000"/>
              </a:lnSpc>
              <a:spcBef>
                <a:spcPts val="0"/>
              </a:spcBef>
              <a:spcAft>
                <a:spcPts val="0"/>
              </a:spcAft>
              <a:buClr>
                <a:srgbClr val="FFFFFF"/>
              </a:buClr>
              <a:buSzPts val="1400"/>
              <a:buFont typeface="Arial"/>
              <a:buChar char="●"/>
              <a:tabLst/>
              <a:defRPr/>
            </a:pPr>
            <a:r>
              <a:rPr kumimoji="0" lang="es" sz="1400" b="0" i="0" u="none" strike="noStrike" kern="0" cap="none" spc="0" normalizeH="0" baseline="0" noProof="0" dirty="0">
                <a:ln>
                  <a:noFill/>
                </a:ln>
                <a:solidFill>
                  <a:srgbClr val="FFFFFF"/>
                </a:solidFill>
                <a:effectLst/>
                <a:uLnTx/>
                <a:uFillTx/>
                <a:latin typeface="Arial"/>
                <a:cs typeface="Arial"/>
                <a:sym typeface="Arial"/>
              </a:rPr>
              <a:t>Simulación de un API</a:t>
            </a:r>
            <a:endParaRPr kumimoji="0" sz="1400" b="0" i="0" u="none" strike="noStrike" kern="0" cap="none" spc="0" normalizeH="0" baseline="0" noProof="0" dirty="0">
              <a:ln>
                <a:noFill/>
              </a:ln>
              <a:solidFill>
                <a:srgbClr val="FFFFFF"/>
              </a:solidFill>
              <a:effectLst/>
              <a:uLnTx/>
              <a:uFillTx/>
              <a:latin typeface="Arial"/>
              <a:cs typeface="Arial"/>
              <a:sym typeface="Arial"/>
            </a:endParaRPr>
          </a:p>
        </p:txBody>
      </p:sp>
    </p:spTree>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Shape 601"/>
        <p:cNvGrpSpPr/>
        <p:nvPr/>
      </p:nvGrpSpPr>
      <p:grpSpPr>
        <a:xfrm>
          <a:off x="0" y="0"/>
          <a:ext cx="0" cy="0"/>
          <a:chOff x="0" y="0"/>
          <a:chExt cx="0" cy="0"/>
        </a:xfrm>
      </p:grpSpPr>
      <p:sp>
        <p:nvSpPr>
          <p:cNvPr id="602" name="Google Shape;602;p90"/>
          <p:cNvSpPr txBox="1">
            <a:spLocks noGrp="1"/>
          </p:cNvSpPr>
          <p:nvPr>
            <p:ph type="title"/>
          </p:nvPr>
        </p:nvSpPr>
        <p:spPr>
          <a:xfrm>
            <a:off x="1314450" y="2028825"/>
            <a:ext cx="7472400" cy="818700"/>
          </a:xfrm>
          <a:prstGeom prst="rect">
            <a:avLst/>
          </a:prstGeom>
          <a:solidFill>
            <a:srgbClr val="D35400"/>
          </a:solidFill>
        </p:spPr>
        <p:txBody>
          <a:bodyPr spcFirstLastPara="1" wrap="square" lIns="51425" tIns="51425" rIns="51425" bIns="51425" anchor="ctr" anchorCtr="0">
            <a:noAutofit/>
          </a:bodyPr>
          <a:lstStyle/>
          <a:p>
            <a:pPr marL="0" lvl="0" indent="0" algn="l" rtl="0">
              <a:spcBef>
                <a:spcPts val="0"/>
              </a:spcBef>
              <a:spcAft>
                <a:spcPts val="0"/>
              </a:spcAft>
              <a:buNone/>
            </a:pPr>
            <a:r>
              <a:rPr lang="es" sz="4800" b="1">
                <a:solidFill>
                  <a:srgbClr val="F39C12"/>
                </a:solidFill>
              </a:rPr>
              <a:t>JavaScript Asíncrono</a:t>
            </a:r>
            <a:endParaRPr sz="4800" b="1">
              <a:solidFill>
                <a:srgbClr val="F39C12"/>
              </a:solidFill>
            </a:endParaRPr>
          </a:p>
        </p:txBody>
      </p:sp>
      <p:sp>
        <p:nvSpPr>
          <p:cNvPr id="603" name="Google Shape;603;p90"/>
          <p:cNvSpPr txBox="1">
            <a:spLocks noGrp="1"/>
          </p:cNvSpPr>
          <p:nvPr>
            <p:ph type="body" idx="1"/>
          </p:nvPr>
        </p:nvSpPr>
        <p:spPr>
          <a:xfrm>
            <a:off x="1314450" y="3625726"/>
            <a:ext cx="7472400" cy="6606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12"/>
          <p:cNvSpPr txBox="1">
            <a:spLocks noGrp="1"/>
          </p:cNvSpPr>
          <p:nvPr>
            <p:ph type="title"/>
          </p:nvPr>
        </p:nvSpPr>
        <p:spPr>
          <a:xfrm>
            <a:off x="1314450" y="2028825"/>
            <a:ext cx="7472400" cy="6858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dirty="0"/>
              <a:t>Entorno</a:t>
            </a:r>
            <a:endParaRPr dirty="0"/>
          </a:p>
        </p:txBody>
      </p:sp>
      <p:sp>
        <p:nvSpPr>
          <p:cNvPr id="88" name="Google Shape;88;p12"/>
          <p:cNvSpPr txBox="1">
            <a:spLocks noGrp="1"/>
          </p:cNvSpPr>
          <p:nvPr>
            <p:ph type="body" idx="1"/>
          </p:nvPr>
        </p:nvSpPr>
        <p:spPr>
          <a:xfrm>
            <a:off x="1314450" y="2593181"/>
            <a:ext cx="7472400" cy="16932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endParaRPr/>
          </a:p>
        </p:txBody>
      </p:sp>
    </p:spTree>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Shape 607"/>
        <p:cNvGrpSpPr/>
        <p:nvPr/>
      </p:nvGrpSpPr>
      <p:grpSpPr>
        <a:xfrm>
          <a:off x="0" y="0"/>
          <a:ext cx="0" cy="0"/>
          <a:chOff x="0" y="0"/>
          <a:chExt cx="0" cy="0"/>
        </a:xfrm>
      </p:grpSpPr>
      <p:sp>
        <p:nvSpPr>
          <p:cNvPr id="608" name="Google Shape;608;p91"/>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JS Asíncrono</a:t>
            </a:r>
            <a:endParaRPr/>
          </a:p>
        </p:txBody>
      </p:sp>
      <p:sp>
        <p:nvSpPr>
          <p:cNvPr id="609" name="Google Shape;609;p91"/>
          <p:cNvSpPr txBox="1">
            <a:spLocks noGrp="1"/>
          </p:cNvSpPr>
          <p:nvPr>
            <p:ph type="body" idx="1"/>
          </p:nvPr>
        </p:nvSpPr>
        <p:spPr>
          <a:xfrm>
            <a:off x="592925" y="785825"/>
            <a:ext cx="7836600" cy="3476700"/>
          </a:xfrm>
          <a:prstGeom prst="rect">
            <a:avLst/>
          </a:prstGeom>
        </p:spPr>
        <p:txBody>
          <a:bodyPr spcFirstLastPara="1" wrap="square" lIns="51425" tIns="51425" rIns="51425" bIns="51425" anchor="t" anchorCtr="0">
            <a:noAutofit/>
          </a:bodyPr>
          <a:lstStyle/>
          <a:p>
            <a:pPr marL="457200" lvl="0" indent="-355600" algn="l" rtl="0">
              <a:spcBef>
                <a:spcPts val="0"/>
              </a:spcBef>
              <a:spcAft>
                <a:spcPts val="0"/>
              </a:spcAft>
              <a:buSzPts val="2000"/>
              <a:buChar char="●"/>
            </a:pPr>
            <a:r>
              <a:rPr lang="es"/>
              <a:t>Controlando el tiempo: Eventos temporales timeouts e intervals</a:t>
            </a:r>
            <a:endParaRPr/>
          </a:p>
          <a:p>
            <a:pPr marL="914400" lvl="1" indent="-323850" algn="l" rtl="0">
              <a:spcBef>
                <a:spcPts val="0"/>
              </a:spcBef>
              <a:spcAft>
                <a:spcPts val="0"/>
              </a:spcAft>
              <a:buSzPts val="1500"/>
              <a:buChar char="○"/>
            </a:pPr>
            <a:r>
              <a:rPr lang="es"/>
              <a:t>setTimeout / clearTimeout</a:t>
            </a:r>
            <a:endParaRPr/>
          </a:p>
          <a:p>
            <a:pPr marL="914400" lvl="1" indent="-323850" algn="l" rtl="0">
              <a:spcBef>
                <a:spcPts val="0"/>
              </a:spcBef>
              <a:spcAft>
                <a:spcPts val="0"/>
              </a:spcAft>
              <a:buSzPts val="1500"/>
              <a:buChar char="○"/>
            </a:pPr>
            <a:r>
              <a:rPr lang="es"/>
              <a:t>setInterval / clearInterval</a:t>
            </a:r>
            <a:endParaRPr/>
          </a:p>
          <a:p>
            <a:pPr marL="457200" lvl="0" indent="-355600" algn="l" rtl="0">
              <a:spcBef>
                <a:spcPts val="0"/>
              </a:spcBef>
              <a:spcAft>
                <a:spcPts val="0"/>
              </a:spcAft>
              <a:buSzPts val="2000"/>
              <a:buChar char="●"/>
            </a:pPr>
            <a:r>
              <a:rPr lang="es"/>
              <a:t>Simulación con setTimeout de peticiones a servidores (ejemplo de código asíncrono)</a:t>
            </a:r>
            <a:endParaRPr/>
          </a:p>
          <a:p>
            <a:pPr marL="0" lvl="0" indent="0" algn="l" rtl="0">
              <a:spcBef>
                <a:spcPts val="0"/>
              </a:spcBef>
              <a:spcAft>
                <a:spcPts val="0"/>
              </a:spcAft>
              <a:buNone/>
            </a:pPr>
            <a:endParaRPr/>
          </a:p>
          <a:p>
            <a:pPr marL="457200" lvl="0" indent="-355600" algn="l" rtl="0">
              <a:spcBef>
                <a:spcPts val="0"/>
              </a:spcBef>
              <a:spcAft>
                <a:spcPts val="0"/>
              </a:spcAft>
              <a:buSzPts val="2000"/>
              <a:buChar char="●"/>
            </a:pPr>
            <a:r>
              <a:rPr lang="es"/>
              <a:t>Callbacks y promesas</a:t>
            </a:r>
            <a:endParaRPr/>
          </a:p>
          <a:p>
            <a:pPr marL="457200" lvl="0" indent="-355600" algn="l" rtl="0">
              <a:spcBef>
                <a:spcPts val="0"/>
              </a:spcBef>
              <a:spcAft>
                <a:spcPts val="0"/>
              </a:spcAft>
              <a:buSzPts val="2000"/>
              <a:buChar char="●"/>
            </a:pPr>
            <a:r>
              <a:rPr lang="es"/>
              <a:t>Peticiones a servidores</a:t>
            </a:r>
            <a:endParaRPr/>
          </a:p>
          <a:p>
            <a:pPr marL="914400" lvl="1" indent="-323850" algn="l" rtl="0">
              <a:spcBef>
                <a:spcPts val="0"/>
              </a:spcBef>
              <a:spcAft>
                <a:spcPts val="0"/>
              </a:spcAft>
              <a:buSzPts val="1500"/>
              <a:buChar char="○"/>
            </a:pPr>
            <a:r>
              <a:rPr lang="es"/>
              <a:t>AJAX</a:t>
            </a:r>
            <a:endParaRPr/>
          </a:p>
          <a:p>
            <a:pPr marL="914400" lvl="1" indent="-323850" algn="l" rtl="0">
              <a:spcBef>
                <a:spcPts val="0"/>
              </a:spcBef>
              <a:spcAft>
                <a:spcPts val="0"/>
              </a:spcAft>
              <a:buSzPts val="1500"/>
              <a:buChar char="○"/>
            </a:pPr>
            <a:r>
              <a:rPr lang="es"/>
              <a:t>fetch</a:t>
            </a:r>
            <a:endParaRPr/>
          </a:p>
        </p:txBody>
      </p:sp>
    </p:spTree>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9788AEF-7F8F-484E-B8AD-EF734814ACD8}"/>
              </a:ext>
            </a:extLst>
          </p:cNvPr>
          <p:cNvSpPr>
            <a:spLocks noGrp="1"/>
          </p:cNvSpPr>
          <p:nvPr>
            <p:ph type="title"/>
          </p:nvPr>
        </p:nvSpPr>
        <p:spPr>
          <a:xfrm>
            <a:off x="571501" y="602494"/>
            <a:ext cx="3985902" cy="994172"/>
          </a:xfrm>
        </p:spPr>
        <p:txBody>
          <a:bodyPr>
            <a:normAutofit/>
          </a:bodyPr>
          <a:lstStyle/>
          <a:p>
            <a:r>
              <a:rPr lang="en-US"/>
              <a:t>Callbacks</a:t>
            </a:r>
            <a:endParaRPr lang="es-ES" dirty="0"/>
          </a:p>
        </p:txBody>
      </p:sp>
      <p:sp>
        <p:nvSpPr>
          <p:cNvPr id="3" name="Marcador de contenido 2">
            <a:extLst>
              <a:ext uri="{FF2B5EF4-FFF2-40B4-BE49-F238E27FC236}">
                <a16:creationId xmlns:a16="http://schemas.microsoft.com/office/drawing/2014/main" id="{B0F9247A-4A87-4C21-81D0-C1108D31F204}"/>
              </a:ext>
            </a:extLst>
          </p:cNvPr>
          <p:cNvSpPr>
            <a:spLocks noGrp="1"/>
          </p:cNvSpPr>
          <p:nvPr>
            <p:ph idx="1"/>
          </p:nvPr>
        </p:nvSpPr>
        <p:spPr>
          <a:xfrm>
            <a:off x="571501" y="1709264"/>
            <a:ext cx="3985907" cy="2531940"/>
          </a:xfrm>
        </p:spPr>
        <p:txBody>
          <a:bodyPr anchor="t">
            <a:normAutofit/>
          </a:bodyPr>
          <a:lstStyle/>
          <a:p>
            <a:r>
              <a:rPr lang="es-ES" sz="1275"/>
              <a:t>Es una pieza de código ejecutable (función) que se pasa como argumento a otro código.</a:t>
            </a:r>
          </a:p>
          <a:p>
            <a:r>
              <a:rPr lang="es-ES" sz="1275"/>
              <a:t>Con la </a:t>
            </a:r>
            <a:r>
              <a:rPr lang="en-US" sz="1275"/>
              <a:t>callback</a:t>
            </a:r>
            <a:r>
              <a:rPr lang="es-ES" sz="1275"/>
              <a:t> estamos logrando un comportamiento asincrónico, es decir, de no bloqueo </a:t>
            </a:r>
            <a:endParaRPr lang="en-US" sz="1275"/>
          </a:p>
          <a:p>
            <a:r>
              <a:rPr lang="es-ES" sz="1275"/>
              <a:t>Si tras una llamada a una función asíncrona queremos hacer algo, le pasaremos un argumento más correspondiente a una función callback, para que la invoque cuando termine.</a:t>
            </a:r>
          </a:p>
          <a:p>
            <a:r>
              <a:rPr lang="es-ES" sz="1275"/>
              <a:t>Pueden ser usados en funciones síncronas, como muchos de los métodos </a:t>
            </a:r>
            <a:r>
              <a:rPr lang="en-US" sz="1275"/>
              <a:t>de arrays (foreach, map, filter…)</a:t>
            </a:r>
          </a:p>
          <a:p>
            <a:endParaRPr lang="es-ES" sz="1275"/>
          </a:p>
        </p:txBody>
      </p:sp>
      <p:sp>
        <p:nvSpPr>
          <p:cNvPr id="14" name="Freeform: Shape 13">
            <a:extLst>
              <a:ext uri="{FF2B5EF4-FFF2-40B4-BE49-F238E27FC236}">
                <a16:creationId xmlns:a16="http://schemas.microsoft.com/office/drawing/2014/main" id="{CF62D2A7-8207-488C-9F46-316BA81A16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937085" y="-1506"/>
            <a:ext cx="4206915" cy="4380209"/>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panose="020F0502020204030204"/>
            </a:endParaRPr>
          </a:p>
        </p:txBody>
      </p:sp>
      <p:pic>
        <p:nvPicPr>
          <p:cNvPr id="5" name="Picture 4" descr="Imagen que contiene negro, teclado, tabla, computadora&#10;&#10;Descripción generada automáticamente">
            <a:extLst>
              <a:ext uri="{FF2B5EF4-FFF2-40B4-BE49-F238E27FC236}">
                <a16:creationId xmlns:a16="http://schemas.microsoft.com/office/drawing/2014/main" id="{7043F74D-32A7-4EC3-9E02-5154DF6D62CC}"/>
              </a:ext>
            </a:extLst>
          </p:cNvPr>
          <p:cNvPicPr>
            <a:picLocks noChangeAspect="1"/>
          </p:cNvPicPr>
          <p:nvPr/>
        </p:nvPicPr>
        <p:blipFill rotWithShape="1">
          <a:blip r:embed="rId2"/>
          <a:srcRect l="4408" r="31359" b="2"/>
          <a:stretch/>
        </p:blipFill>
        <p:spPr>
          <a:xfrm>
            <a:off x="5062606" y="-2"/>
            <a:ext cx="4081394" cy="4241205"/>
          </a:xfrm>
          <a:custGeom>
            <a:avLst/>
            <a:gdLst/>
            <a:ahLst/>
            <a:cxnLst/>
            <a:rect l="l" t="t" r="r" b="b"/>
            <a:pathLst>
              <a:path w="5441859" h="5654940">
                <a:moveTo>
                  <a:pt x="1041368" y="0"/>
                </a:moveTo>
                <a:lnTo>
                  <a:pt x="5441859" y="0"/>
                </a:lnTo>
                <a:lnTo>
                  <a:pt x="5441859" y="4820612"/>
                </a:lnTo>
                <a:lnTo>
                  <a:pt x="5285166" y="4957981"/>
                </a:lnTo>
                <a:cubicBezTo>
                  <a:pt x="4729628" y="5394557"/>
                  <a:pt x="4029081" y="5654940"/>
                  <a:pt x="3267719" y="5654940"/>
                </a:cubicBezTo>
                <a:cubicBezTo>
                  <a:pt x="1463008" y="5654940"/>
                  <a:pt x="0" y="4191932"/>
                  <a:pt x="0" y="2387221"/>
                </a:cubicBezTo>
                <a:cubicBezTo>
                  <a:pt x="0" y="1484866"/>
                  <a:pt x="365752" y="667936"/>
                  <a:pt x="957093" y="76595"/>
                </a:cubicBezTo>
                <a:close/>
              </a:path>
            </a:pathLst>
          </a:custGeom>
        </p:spPr>
      </p:pic>
    </p:spTree>
    <p:extLst>
      <p:ext uri="{BB962C8B-B14F-4D97-AF65-F5344CB8AC3E}">
        <p14:creationId xmlns:p14="http://schemas.microsoft.com/office/powerpoint/2010/main" val="2685620376"/>
      </p:ext>
    </p:extLst>
  </p:cSld>
  <p:clrMapOvr>
    <a:overrideClrMapping bg1="dk1" tx1="lt1" bg2="dk2" tx2="lt2" accent1="accent1" accent2="accent2" accent3="accent3" accent4="accent4" accent5="accent5" accent6="accent6" hlink="hlink" folHlink="folHlink"/>
  </p:clrMapOvr>
</p:sld>
</file>

<file path=ppt/slides/slide19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90722" cy="51435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defTabSz="685800">
              <a:buClrTx/>
              <a:defRPr/>
            </a:pPr>
            <a:endParaRPr lang="en-US" sz="1350" kern="1200" dirty="0">
              <a:solidFill>
                <a:prstClr val="white"/>
              </a:solidFill>
              <a:latin typeface="Calibri" panose="020F0502020204030204"/>
            </a:endParaRPr>
          </a:p>
        </p:txBody>
      </p:sp>
      <p:sp>
        <p:nvSpPr>
          <p:cNvPr id="2" name="Título 1">
            <a:extLst>
              <a:ext uri="{FF2B5EF4-FFF2-40B4-BE49-F238E27FC236}">
                <a16:creationId xmlns:a16="http://schemas.microsoft.com/office/drawing/2014/main" id="{98C98155-0E33-4081-9991-21A9BC75267B}"/>
              </a:ext>
            </a:extLst>
          </p:cNvPr>
          <p:cNvSpPr>
            <a:spLocks noGrp="1"/>
          </p:cNvSpPr>
          <p:nvPr>
            <p:ph type="title"/>
          </p:nvPr>
        </p:nvSpPr>
        <p:spPr>
          <a:xfrm>
            <a:off x="482601" y="467544"/>
            <a:ext cx="2522981" cy="1205295"/>
          </a:xfrm>
          <a:noFill/>
          <a:ln w="19050">
            <a:solidFill>
              <a:schemeClr val="tx1"/>
            </a:solidFill>
          </a:ln>
        </p:spPr>
        <p:txBody>
          <a:bodyPr vert="horz" wrap="square" lIns="68580" tIns="34290" rIns="68580" bIns="34290" rtlCol="0" anchor="ctr">
            <a:normAutofit/>
          </a:bodyPr>
          <a:lstStyle/>
          <a:p>
            <a:pPr algn="ctr"/>
            <a:r>
              <a:rPr lang="es-ES" sz="2100" dirty="0"/>
              <a:t>Ficheros: Lectura</a:t>
            </a:r>
            <a:endParaRPr lang="en-US" sz="2100" dirty="0"/>
          </a:p>
        </p:txBody>
      </p:sp>
      <p:sp>
        <p:nvSpPr>
          <p:cNvPr id="9" name="CuadroTexto 8">
            <a:extLst>
              <a:ext uri="{FF2B5EF4-FFF2-40B4-BE49-F238E27FC236}">
                <a16:creationId xmlns:a16="http://schemas.microsoft.com/office/drawing/2014/main" id="{A2600915-E844-4E1D-B291-D70E4227527A}"/>
              </a:ext>
            </a:extLst>
          </p:cNvPr>
          <p:cNvSpPr txBox="1"/>
          <p:nvPr/>
        </p:nvSpPr>
        <p:spPr>
          <a:xfrm>
            <a:off x="482601" y="2221328"/>
            <a:ext cx="2627647" cy="715581"/>
          </a:xfrm>
          <a:prstGeom prst="rect">
            <a:avLst/>
          </a:prstGeom>
          <a:noFill/>
        </p:spPr>
        <p:txBody>
          <a:bodyPr wrap="square" rtlCol="0">
            <a:spAutoFit/>
          </a:bodyPr>
          <a:lstStyle/>
          <a:p>
            <a:pPr defTabSz="685800">
              <a:buClrTx/>
            </a:pPr>
            <a:r>
              <a:rPr lang="es-ES" sz="1350" kern="1200" dirty="0">
                <a:solidFill>
                  <a:prstClr val="white"/>
                </a:solidFill>
                <a:latin typeface="Calibri" panose="020F0502020204030204"/>
                <a:ea typeface="+mn-ea"/>
                <a:cs typeface="+mn-cs"/>
              </a:rPr>
              <a:t>Para dotar de funcionalidades al servidor se utilizan otros módulos, como </a:t>
            </a:r>
            <a:r>
              <a:rPr lang="en-US" sz="1350" b="1" kern="1200" noProof="1">
                <a:solidFill>
                  <a:prstClr val="white"/>
                </a:solidFill>
                <a:latin typeface="Calibri" panose="020F0502020204030204"/>
                <a:ea typeface="+mn-ea"/>
                <a:cs typeface="+mn-cs"/>
              </a:rPr>
              <a:t>fs</a:t>
            </a:r>
            <a:r>
              <a:rPr lang="es-ES" sz="1350" kern="1200" dirty="0">
                <a:solidFill>
                  <a:prstClr val="white"/>
                </a:solidFill>
                <a:latin typeface="Calibri" panose="020F0502020204030204"/>
                <a:ea typeface="+mn-ea"/>
                <a:cs typeface="+mn-cs"/>
              </a:rPr>
              <a:t> </a:t>
            </a:r>
          </a:p>
        </p:txBody>
      </p:sp>
      <p:sp>
        <p:nvSpPr>
          <p:cNvPr id="10" name="CuadroTexto 9">
            <a:extLst>
              <a:ext uri="{FF2B5EF4-FFF2-40B4-BE49-F238E27FC236}">
                <a16:creationId xmlns:a16="http://schemas.microsoft.com/office/drawing/2014/main" id="{DDEEFFA9-566D-40D0-A158-61353390E82D}"/>
              </a:ext>
            </a:extLst>
          </p:cNvPr>
          <p:cNvSpPr txBox="1"/>
          <p:nvPr/>
        </p:nvSpPr>
        <p:spPr>
          <a:xfrm>
            <a:off x="3650805" y="662256"/>
            <a:ext cx="776751" cy="300082"/>
          </a:xfrm>
          <a:prstGeom prst="rect">
            <a:avLst/>
          </a:prstGeom>
          <a:noFill/>
        </p:spPr>
        <p:txBody>
          <a:bodyPr wrap="none" rtlCol="0">
            <a:spAutoFit/>
          </a:bodyPr>
          <a:lstStyle/>
          <a:p>
            <a:pPr defTabSz="685800">
              <a:buClrTx/>
            </a:pPr>
            <a:r>
              <a:rPr lang="es-ES" sz="1350" kern="1200" dirty="0">
                <a:solidFill>
                  <a:prstClr val="black"/>
                </a:solidFill>
                <a:latin typeface="Calibri" panose="020F0502020204030204"/>
                <a:ea typeface="+mn-ea"/>
                <a:cs typeface="+mn-cs"/>
              </a:rPr>
              <a:t>método </a:t>
            </a:r>
          </a:p>
        </p:txBody>
      </p:sp>
      <p:sp>
        <p:nvSpPr>
          <p:cNvPr id="11" name="Rectángulo 10">
            <a:extLst>
              <a:ext uri="{FF2B5EF4-FFF2-40B4-BE49-F238E27FC236}">
                <a16:creationId xmlns:a16="http://schemas.microsoft.com/office/drawing/2014/main" id="{D788FC8E-7624-4337-A595-1FE6B8548846}"/>
              </a:ext>
            </a:extLst>
          </p:cNvPr>
          <p:cNvSpPr/>
          <p:nvPr/>
        </p:nvSpPr>
        <p:spPr>
          <a:xfrm>
            <a:off x="5105817" y="939256"/>
            <a:ext cx="2811382" cy="923330"/>
          </a:xfrm>
          <a:prstGeom prst="rect">
            <a:avLst/>
          </a:prstGeom>
        </p:spPr>
        <p:txBody>
          <a:bodyPr wrap="square">
            <a:spAutoFit/>
          </a:bodyPr>
          <a:lstStyle/>
          <a:p>
            <a:pPr marL="214313" indent="-214313" defTabSz="685800">
              <a:buClrTx/>
              <a:buFont typeface="Arial" panose="020B0604020202020204" pitchFamily="34" charset="0"/>
              <a:buChar char="•"/>
            </a:pPr>
            <a:r>
              <a:rPr lang="es-ES" sz="1350" kern="1200" dirty="0">
                <a:solidFill>
                  <a:prstClr val="black"/>
                </a:solidFill>
                <a:latin typeface="Calibri" panose="020F0502020204030204"/>
                <a:ea typeface="+mn-ea"/>
                <a:cs typeface="+mn-cs"/>
              </a:rPr>
              <a:t>nombre del fichero a leer</a:t>
            </a:r>
          </a:p>
          <a:p>
            <a:pPr marL="214313" indent="-214313" defTabSz="685800">
              <a:buClrTx/>
              <a:buFont typeface="Arial" panose="020B0604020202020204" pitchFamily="34" charset="0"/>
              <a:buChar char="•"/>
            </a:pPr>
            <a:r>
              <a:rPr lang="es-ES" sz="1350" kern="1200" dirty="0">
                <a:solidFill>
                  <a:prstClr val="black"/>
                </a:solidFill>
                <a:latin typeface="Calibri" panose="020F0502020204030204"/>
                <a:ea typeface="+mn-ea"/>
                <a:cs typeface="+mn-cs"/>
              </a:rPr>
              <a:t>[codificación; default "utf8"]</a:t>
            </a:r>
          </a:p>
          <a:p>
            <a:pPr marL="214313" indent="-214313" defTabSz="685800">
              <a:buClrTx/>
              <a:buFont typeface="Arial" panose="020B0604020202020204" pitchFamily="34" charset="0"/>
              <a:buChar char="•"/>
            </a:pPr>
            <a:r>
              <a:rPr lang="es-ES" sz="1350" b="1" kern="1200" dirty="0">
                <a:solidFill>
                  <a:prstClr val="black"/>
                </a:solidFill>
                <a:latin typeface="Calibri" panose="020F0502020204030204"/>
                <a:ea typeface="+mn-ea"/>
                <a:cs typeface="+mn-cs"/>
              </a:rPr>
              <a:t> función </a:t>
            </a:r>
            <a:r>
              <a:rPr lang="en-US" sz="1350" b="1" i="1" kern="1200" dirty="0">
                <a:solidFill>
                  <a:prstClr val="black"/>
                </a:solidFill>
                <a:latin typeface="Calibri" panose="020F0502020204030204"/>
                <a:ea typeface="+mn-ea"/>
                <a:cs typeface="+mn-cs"/>
              </a:rPr>
              <a:t>callback</a:t>
            </a:r>
            <a:r>
              <a:rPr lang="es-ES" sz="1350" b="1" kern="1200" dirty="0">
                <a:solidFill>
                  <a:prstClr val="black"/>
                </a:solidFill>
                <a:latin typeface="Calibri" panose="020F0502020204030204"/>
                <a:ea typeface="+mn-ea"/>
                <a:cs typeface="+mn-cs"/>
              </a:rPr>
              <a:t> </a:t>
            </a:r>
            <a:r>
              <a:rPr lang="es-ES" sz="1350" kern="1200" dirty="0">
                <a:solidFill>
                  <a:prstClr val="black"/>
                </a:solidFill>
                <a:latin typeface="Calibri" panose="020F0502020204030204"/>
                <a:ea typeface="+mn-ea"/>
                <a:cs typeface="+mn-cs"/>
              </a:rPr>
              <a:t>que se ejecutara una vez leídos los datos</a:t>
            </a:r>
          </a:p>
        </p:txBody>
      </p:sp>
      <p:sp>
        <p:nvSpPr>
          <p:cNvPr id="17" name="Rectángulo 16">
            <a:extLst>
              <a:ext uri="{FF2B5EF4-FFF2-40B4-BE49-F238E27FC236}">
                <a16:creationId xmlns:a16="http://schemas.microsoft.com/office/drawing/2014/main" id="{EE573DD3-B034-49E8-AEF0-A73F06144B70}"/>
              </a:ext>
            </a:extLst>
          </p:cNvPr>
          <p:cNvSpPr/>
          <p:nvPr/>
        </p:nvSpPr>
        <p:spPr>
          <a:xfrm>
            <a:off x="5105816" y="662256"/>
            <a:ext cx="870431" cy="300082"/>
          </a:xfrm>
          <a:prstGeom prst="rect">
            <a:avLst/>
          </a:prstGeom>
        </p:spPr>
        <p:txBody>
          <a:bodyPr wrap="none">
            <a:spAutoFit/>
          </a:bodyPr>
          <a:lstStyle/>
          <a:p>
            <a:pPr defTabSz="685800">
              <a:buClrTx/>
            </a:pPr>
            <a:r>
              <a:rPr lang="bin-NG" sz="1350" b="1" kern="1200" dirty="0">
                <a:solidFill>
                  <a:prstClr val="black"/>
                </a:solidFill>
                <a:latin typeface="Calibri" panose="020F0502020204030204"/>
                <a:ea typeface="+mn-ea"/>
                <a:cs typeface="+mn-cs"/>
              </a:rPr>
              <a:t>readFile</a:t>
            </a:r>
            <a:r>
              <a:rPr lang="es-ES" sz="1350" b="1" kern="1200" dirty="0">
                <a:solidFill>
                  <a:prstClr val="black"/>
                </a:solidFill>
                <a:latin typeface="Calibri" panose="020F0502020204030204"/>
                <a:ea typeface="+mn-ea"/>
                <a:cs typeface="+mn-cs"/>
              </a:rPr>
              <a:t>()</a:t>
            </a:r>
          </a:p>
        </p:txBody>
      </p:sp>
      <p:cxnSp>
        <p:nvCxnSpPr>
          <p:cNvPr id="18" name="Conector recto de flecha 17">
            <a:extLst>
              <a:ext uri="{FF2B5EF4-FFF2-40B4-BE49-F238E27FC236}">
                <a16:creationId xmlns:a16="http://schemas.microsoft.com/office/drawing/2014/main" id="{9A89BF16-CA70-4B34-9AB1-A11FAB0EC56D}"/>
              </a:ext>
            </a:extLst>
          </p:cNvPr>
          <p:cNvCxnSpPr>
            <a:cxnSpLocks/>
            <a:stCxn id="10" idx="3"/>
            <a:endCxn id="17" idx="1"/>
          </p:cNvCxnSpPr>
          <p:nvPr/>
        </p:nvCxnSpPr>
        <p:spPr>
          <a:xfrm>
            <a:off x="4427556" y="812297"/>
            <a:ext cx="67826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CuadroTexto 18">
            <a:extLst>
              <a:ext uri="{FF2B5EF4-FFF2-40B4-BE49-F238E27FC236}">
                <a16:creationId xmlns:a16="http://schemas.microsoft.com/office/drawing/2014/main" id="{AFFEB54E-1D3C-400C-910C-4B627F38657D}"/>
              </a:ext>
            </a:extLst>
          </p:cNvPr>
          <p:cNvSpPr txBox="1"/>
          <p:nvPr/>
        </p:nvSpPr>
        <p:spPr>
          <a:xfrm>
            <a:off x="3650804" y="1247854"/>
            <a:ext cx="998094" cy="300082"/>
          </a:xfrm>
          <a:prstGeom prst="rect">
            <a:avLst/>
          </a:prstGeom>
          <a:noFill/>
        </p:spPr>
        <p:txBody>
          <a:bodyPr wrap="none" rtlCol="0">
            <a:spAutoFit/>
          </a:bodyPr>
          <a:lstStyle/>
          <a:p>
            <a:pPr defTabSz="685800">
              <a:buClrTx/>
            </a:pPr>
            <a:r>
              <a:rPr lang="es-ES" sz="1350" kern="1200" dirty="0">
                <a:solidFill>
                  <a:prstClr val="black"/>
                </a:solidFill>
                <a:latin typeface="Calibri" panose="020F0502020204030204"/>
                <a:ea typeface="+mn-ea"/>
                <a:cs typeface="+mn-cs"/>
              </a:rPr>
              <a:t>parámetros</a:t>
            </a:r>
          </a:p>
        </p:txBody>
      </p:sp>
      <p:cxnSp>
        <p:nvCxnSpPr>
          <p:cNvPr id="20" name="Conector recto de flecha 19">
            <a:extLst>
              <a:ext uri="{FF2B5EF4-FFF2-40B4-BE49-F238E27FC236}">
                <a16:creationId xmlns:a16="http://schemas.microsoft.com/office/drawing/2014/main" id="{4A94E9B8-5A66-4B3B-B0A8-A0D0A91EDF71}"/>
              </a:ext>
            </a:extLst>
          </p:cNvPr>
          <p:cNvCxnSpPr>
            <a:cxnSpLocks/>
            <a:stCxn id="19" idx="3"/>
            <a:endCxn id="11" idx="1"/>
          </p:cNvCxnSpPr>
          <p:nvPr/>
        </p:nvCxnSpPr>
        <p:spPr>
          <a:xfrm>
            <a:off x="4648898" y="1397895"/>
            <a:ext cx="456919" cy="30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Rectángulo 20">
            <a:extLst>
              <a:ext uri="{FF2B5EF4-FFF2-40B4-BE49-F238E27FC236}">
                <a16:creationId xmlns:a16="http://schemas.microsoft.com/office/drawing/2014/main" id="{0C1AF494-BA1F-42E9-9652-44FE19F0D787}"/>
              </a:ext>
            </a:extLst>
          </p:cNvPr>
          <p:cNvSpPr/>
          <p:nvPr/>
        </p:nvSpPr>
        <p:spPr>
          <a:xfrm>
            <a:off x="7468912" y="1758772"/>
            <a:ext cx="1252651" cy="507831"/>
          </a:xfrm>
          <a:prstGeom prst="rect">
            <a:avLst/>
          </a:prstGeom>
        </p:spPr>
        <p:txBody>
          <a:bodyPr wrap="none">
            <a:spAutoFit/>
          </a:bodyPr>
          <a:lstStyle/>
          <a:p>
            <a:pPr defTabSz="685800">
              <a:buClrTx/>
            </a:pPr>
            <a:r>
              <a:rPr lang="es-ES" sz="1350" kern="1200" dirty="0">
                <a:solidFill>
                  <a:prstClr val="black"/>
                </a:solidFill>
                <a:latin typeface="Calibri" panose="020F0502020204030204"/>
                <a:ea typeface="+mn-ea"/>
                <a:cs typeface="+mn-cs"/>
              </a:rPr>
              <a:t>error (si lo hay)</a:t>
            </a:r>
          </a:p>
          <a:p>
            <a:pPr defTabSz="685800">
              <a:buClrTx/>
            </a:pPr>
            <a:r>
              <a:rPr lang="es-ES" sz="1350" kern="1200" dirty="0">
                <a:solidFill>
                  <a:prstClr val="black"/>
                </a:solidFill>
                <a:latin typeface="Calibri" panose="020F0502020204030204"/>
                <a:ea typeface="+mn-ea"/>
                <a:cs typeface="+mn-cs"/>
              </a:rPr>
              <a:t>datos leídos</a:t>
            </a:r>
          </a:p>
        </p:txBody>
      </p:sp>
      <p:sp>
        <p:nvSpPr>
          <p:cNvPr id="22" name="CuadroTexto 21">
            <a:extLst>
              <a:ext uri="{FF2B5EF4-FFF2-40B4-BE49-F238E27FC236}">
                <a16:creationId xmlns:a16="http://schemas.microsoft.com/office/drawing/2014/main" id="{FBFB245E-CEB1-439C-AAAF-4B72CC8CF597}"/>
              </a:ext>
            </a:extLst>
          </p:cNvPr>
          <p:cNvSpPr txBox="1"/>
          <p:nvPr/>
        </p:nvSpPr>
        <p:spPr>
          <a:xfrm>
            <a:off x="5926474" y="1862644"/>
            <a:ext cx="998094" cy="300082"/>
          </a:xfrm>
          <a:prstGeom prst="rect">
            <a:avLst/>
          </a:prstGeom>
          <a:noFill/>
        </p:spPr>
        <p:txBody>
          <a:bodyPr wrap="none" rtlCol="0">
            <a:spAutoFit/>
          </a:bodyPr>
          <a:lstStyle/>
          <a:p>
            <a:pPr defTabSz="685800">
              <a:buClrTx/>
            </a:pPr>
            <a:r>
              <a:rPr lang="es-ES" sz="1350" kern="1200" dirty="0">
                <a:solidFill>
                  <a:prstClr val="black"/>
                </a:solidFill>
                <a:latin typeface="Calibri" panose="020F0502020204030204"/>
                <a:ea typeface="+mn-ea"/>
                <a:cs typeface="+mn-cs"/>
              </a:rPr>
              <a:t>parámetros</a:t>
            </a:r>
          </a:p>
        </p:txBody>
      </p:sp>
      <p:cxnSp>
        <p:nvCxnSpPr>
          <p:cNvPr id="23" name="Conector recto de flecha 22">
            <a:extLst>
              <a:ext uri="{FF2B5EF4-FFF2-40B4-BE49-F238E27FC236}">
                <a16:creationId xmlns:a16="http://schemas.microsoft.com/office/drawing/2014/main" id="{61929B5B-4AB2-4843-94FB-78A56182ADBD}"/>
              </a:ext>
            </a:extLst>
          </p:cNvPr>
          <p:cNvCxnSpPr>
            <a:stCxn id="22" idx="3"/>
            <a:endCxn id="21" idx="1"/>
          </p:cNvCxnSpPr>
          <p:nvPr/>
        </p:nvCxnSpPr>
        <p:spPr>
          <a:xfrm>
            <a:off x="6924568" y="2012685"/>
            <a:ext cx="544344" cy="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CuadroTexto 23">
            <a:extLst>
              <a:ext uri="{FF2B5EF4-FFF2-40B4-BE49-F238E27FC236}">
                <a16:creationId xmlns:a16="http://schemas.microsoft.com/office/drawing/2014/main" id="{7EAEAEA1-3E52-4CF1-8FD7-2C514C1F618B}"/>
              </a:ext>
            </a:extLst>
          </p:cNvPr>
          <p:cNvSpPr txBox="1"/>
          <p:nvPr/>
        </p:nvSpPr>
        <p:spPr>
          <a:xfrm>
            <a:off x="3655500" y="3600892"/>
            <a:ext cx="1982217" cy="507831"/>
          </a:xfrm>
          <a:prstGeom prst="rect">
            <a:avLst/>
          </a:prstGeom>
          <a:noFill/>
        </p:spPr>
        <p:txBody>
          <a:bodyPr wrap="square" rtlCol="0">
            <a:spAutoFit/>
          </a:bodyPr>
          <a:lstStyle/>
          <a:p>
            <a:pPr defTabSz="685800">
              <a:buClrTx/>
            </a:pPr>
            <a:r>
              <a:rPr lang="es-ES" sz="1350" kern="1200" dirty="0">
                <a:solidFill>
                  <a:prstClr val="black"/>
                </a:solidFill>
                <a:latin typeface="Calibri" panose="020F0502020204030204"/>
                <a:ea typeface="+mn-ea"/>
                <a:cs typeface="+mn-cs"/>
              </a:rPr>
              <a:t>Formato habitual de las </a:t>
            </a:r>
            <a:r>
              <a:rPr lang="es-ES" sz="1350" b="1" kern="1200" dirty="0">
                <a:solidFill>
                  <a:prstClr val="black"/>
                </a:solidFill>
                <a:latin typeface="Calibri" panose="020F0502020204030204"/>
                <a:ea typeface="+mn-ea"/>
                <a:cs typeface="+mn-cs"/>
              </a:rPr>
              <a:t>funciones asíncronas</a:t>
            </a:r>
          </a:p>
        </p:txBody>
      </p:sp>
      <p:sp>
        <p:nvSpPr>
          <p:cNvPr id="25" name="CuadroTexto 24">
            <a:extLst>
              <a:ext uri="{FF2B5EF4-FFF2-40B4-BE49-F238E27FC236}">
                <a16:creationId xmlns:a16="http://schemas.microsoft.com/office/drawing/2014/main" id="{321CD942-9F97-46E9-B566-91ED17D92AE0}"/>
              </a:ext>
            </a:extLst>
          </p:cNvPr>
          <p:cNvSpPr txBox="1"/>
          <p:nvPr/>
        </p:nvSpPr>
        <p:spPr>
          <a:xfrm>
            <a:off x="5793952" y="3399237"/>
            <a:ext cx="3000117" cy="300082"/>
          </a:xfrm>
          <a:prstGeom prst="rect">
            <a:avLst/>
          </a:prstGeom>
          <a:noFill/>
        </p:spPr>
        <p:txBody>
          <a:bodyPr wrap="none" rtlCol="0">
            <a:spAutoFit/>
          </a:bodyPr>
          <a:lstStyle/>
          <a:p>
            <a:pPr defTabSz="685800">
              <a:buClrTx/>
            </a:pPr>
            <a:r>
              <a:rPr lang="es-ES" sz="1350" kern="1200" dirty="0">
                <a:solidFill>
                  <a:prstClr val="black"/>
                </a:solidFill>
                <a:latin typeface="Calibri" panose="020F0502020204030204"/>
                <a:ea typeface="+mn-ea"/>
                <a:cs typeface="+mn-cs"/>
              </a:rPr>
              <a:t>En lugar de devolver un valor con </a:t>
            </a:r>
            <a:r>
              <a:rPr lang="en-US" sz="1350" i="1" kern="1200" dirty="0">
                <a:solidFill>
                  <a:prstClr val="black"/>
                </a:solidFill>
                <a:latin typeface="Calibri" panose="020F0502020204030204"/>
                <a:ea typeface="+mn-ea"/>
                <a:cs typeface="+mn-cs"/>
              </a:rPr>
              <a:t>return</a:t>
            </a:r>
          </a:p>
        </p:txBody>
      </p:sp>
      <p:sp>
        <p:nvSpPr>
          <p:cNvPr id="26" name="CuadroTexto 25">
            <a:extLst>
              <a:ext uri="{FF2B5EF4-FFF2-40B4-BE49-F238E27FC236}">
                <a16:creationId xmlns:a16="http://schemas.microsoft.com/office/drawing/2014/main" id="{0F7C7912-688D-4788-A05D-73E9F6286607}"/>
              </a:ext>
            </a:extLst>
          </p:cNvPr>
          <p:cNvSpPr txBox="1"/>
          <p:nvPr/>
        </p:nvSpPr>
        <p:spPr>
          <a:xfrm>
            <a:off x="5808623" y="3739390"/>
            <a:ext cx="2946620" cy="715581"/>
          </a:xfrm>
          <a:prstGeom prst="rect">
            <a:avLst/>
          </a:prstGeom>
          <a:noFill/>
        </p:spPr>
        <p:txBody>
          <a:bodyPr wrap="square" rtlCol="0">
            <a:spAutoFit/>
          </a:bodyPr>
          <a:lstStyle/>
          <a:p>
            <a:pPr defTabSz="685800">
              <a:buClrTx/>
            </a:pPr>
            <a:r>
              <a:rPr lang="es-ES" sz="1350" kern="1200" dirty="0">
                <a:solidFill>
                  <a:prstClr val="black"/>
                </a:solidFill>
                <a:latin typeface="Calibri" panose="020F0502020204030204"/>
                <a:ea typeface="+mn-ea"/>
                <a:cs typeface="+mn-cs"/>
              </a:rPr>
              <a:t>Reciben una función </a:t>
            </a:r>
            <a:r>
              <a:rPr lang="en-US" sz="1350" i="1" kern="1200" dirty="0">
                <a:solidFill>
                  <a:prstClr val="black"/>
                </a:solidFill>
                <a:latin typeface="Calibri" panose="020F0502020204030204"/>
                <a:ea typeface="+mn-ea"/>
                <a:cs typeface="+mn-cs"/>
              </a:rPr>
              <a:t>callback</a:t>
            </a:r>
            <a:r>
              <a:rPr lang="es-ES" sz="1350" kern="1200" dirty="0">
                <a:solidFill>
                  <a:prstClr val="black"/>
                </a:solidFill>
                <a:latin typeface="Calibri" panose="020F0502020204030204"/>
                <a:ea typeface="+mn-ea"/>
                <a:cs typeface="+mn-cs"/>
              </a:rPr>
              <a:t> para que incorporen en ella los resultados que ha obtenido</a:t>
            </a:r>
          </a:p>
        </p:txBody>
      </p:sp>
      <p:sp>
        <p:nvSpPr>
          <p:cNvPr id="27" name="Rectángulo 26">
            <a:extLst>
              <a:ext uri="{FF2B5EF4-FFF2-40B4-BE49-F238E27FC236}">
                <a16:creationId xmlns:a16="http://schemas.microsoft.com/office/drawing/2014/main" id="{0F7A71DF-E217-42CD-8A2E-A218C704BE5C}"/>
              </a:ext>
            </a:extLst>
          </p:cNvPr>
          <p:cNvSpPr/>
          <p:nvPr/>
        </p:nvSpPr>
        <p:spPr>
          <a:xfrm>
            <a:off x="3764837" y="2700970"/>
            <a:ext cx="3429000" cy="507831"/>
          </a:xfrm>
          <a:prstGeom prst="rect">
            <a:avLst/>
          </a:prstGeom>
        </p:spPr>
        <p:style>
          <a:lnRef idx="1">
            <a:schemeClr val="accent3"/>
          </a:lnRef>
          <a:fillRef idx="2">
            <a:schemeClr val="accent3"/>
          </a:fillRef>
          <a:effectRef idx="1">
            <a:schemeClr val="accent3"/>
          </a:effectRef>
          <a:fontRef idx="minor">
            <a:schemeClr val="dk1"/>
          </a:fontRef>
        </p:style>
        <p:txBody>
          <a:bodyPr>
            <a:spAutoFit/>
          </a:bodyPr>
          <a:lstStyle/>
          <a:p>
            <a:pPr defTabSz="685800">
              <a:buClrTx/>
            </a:pPr>
            <a:r>
              <a:rPr lang="es-ES" sz="1350" kern="1200" noProof="1">
                <a:solidFill>
                  <a:prstClr val="black"/>
                </a:solidFill>
                <a:latin typeface="Calibri" panose="020F0502020204030204"/>
              </a:rPr>
              <a:t>fs.readFile(file, function (error, datos) {</a:t>
            </a:r>
          </a:p>
          <a:p>
            <a:pPr defTabSz="685800">
              <a:buClrTx/>
            </a:pPr>
            <a:r>
              <a:rPr lang="es-ES" sz="1350" kern="1200" noProof="1">
                <a:solidFill>
                  <a:prstClr val="black"/>
                </a:solidFill>
                <a:latin typeface="Calibri" panose="020F0502020204030204"/>
              </a:rPr>
              <a:t>        …});</a:t>
            </a:r>
          </a:p>
        </p:txBody>
      </p:sp>
    </p:spTree>
    <p:extLst>
      <p:ext uri="{BB962C8B-B14F-4D97-AF65-F5344CB8AC3E}">
        <p14:creationId xmlns:p14="http://schemas.microsoft.com/office/powerpoint/2010/main" val="2822915742"/>
      </p:ext>
    </p:extLst>
  </p:cSld>
  <p:clrMapOvr>
    <a:overrideClrMapping bg1="dk1" tx1="lt1" bg2="dk2" tx2="lt2" accent1="accent1" accent2="accent2" accent3="accent3" accent4="accent4" accent5="accent5" accent6="accent6" hlink="hlink" folHlink="folHlink"/>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88001BFE-C413-4A54-8C7C-926E653D5D25}"/>
              </a:ext>
            </a:extLst>
          </p:cNvPr>
          <p:cNvSpPr>
            <a:spLocks noGrp="1"/>
          </p:cNvSpPr>
          <p:nvPr>
            <p:ph type="title"/>
          </p:nvPr>
        </p:nvSpPr>
        <p:spPr/>
        <p:txBody>
          <a:bodyPr/>
          <a:lstStyle/>
          <a:p>
            <a:r>
              <a:rPr lang="es-ES" dirty="0"/>
              <a:t>Ejemplo de </a:t>
            </a:r>
            <a:r>
              <a:rPr lang="en-US" dirty="0"/>
              <a:t>callback</a:t>
            </a:r>
          </a:p>
        </p:txBody>
      </p:sp>
      <p:sp>
        <p:nvSpPr>
          <p:cNvPr id="5" name="Marcador de texto 4">
            <a:extLst>
              <a:ext uri="{FF2B5EF4-FFF2-40B4-BE49-F238E27FC236}">
                <a16:creationId xmlns:a16="http://schemas.microsoft.com/office/drawing/2014/main" id="{FA2236A7-9593-4AA0-A9E1-DFA74DD91C09}"/>
              </a:ext>
            </a:extLst>
          </p:cNvPr>
          <p:cNvSpPr>
            <a:spLocks noGrp="1"/>
          </p:cNvSpPr>
          <p:nvPr>
            <p:ph type="body" idx="1"/>
          </p:nvPr>
        </p:nvSpPr>
        <p:spPr/>
        <p:txBody>
          <a:bodyPr/>
          <a:lstStyle/>
          <a:p>
            <a:r>
              <a:rPr lang="es-ES" dirty="0"/>
              <a:t>Código bloqueante</a:t>
            </a:r>
          </a:p>
        </p:txBody>
      </p:sp>
      <p:sp>
        <p:nvSpPr>
          <p:cNvPr id="6" name="Marcador de contenido 5">
            <a:extLst>
              <a:ext uri="{FF2B5EF4-FFF2-40B4-BE49-F238E27FC236}">
                <a16:creationId xmlns:a16="http://schemas.microsoft.com/office/drawing/2014/main" id="{B500F862-D863-4127-8921-381A886FA966}"/>
              </a:ext>
            </a:extLst>
          </p:cNvPr>
          <p:cNvSpPr>
            <a:spLocks noGrp="1"/>
          </p:cNvSpPr>
          <p:nvPr>
            <p:ph sz="half" idx="2"/>
          </p:nvPr>
        </p:nvSpPr>
        <p:spPr/>
        <p:style>
          <a:lnRef idx="0">
            <a:schemeClr val="dk1"/>
          </a:lnRef>
          <a:fillRef idx="3">
            <a:schemeClr val="dk1"/>
          </a:fillRef>
          <a:effectRef idx="3">
            <a:schemeClr val="dk1"/>
          </a:effectRef>
          <a:fontRef idx="minor">
            <a:schemeClr val="lt1"/>
          </a:fontRef>
        </p:style>
        <p:txBody>
          <a:bodyPr>
            <a:normAutofit fontScale="62500" lnSpcReduction="20000"/>
          </a:bodyPr>
          <a:lstStyle/>
          <a:p>
            <a:pPr marL="0" indent="0">
              <a:buNone/>
            </a:pPr>
            <a:endParaRPr lang="es-ES" sz="2175" dirty="0">
              <a:solidFill>
                <a:srgbClr val="569CD6"/>
              </a:solidFill>
              <a:latin typeface="Consolas" panose="020B0609020204030204" pitchFamily="49" charset="0"/>
            </a:endParaRPr>
          </a:p>
          <a:p>
            <a:pPr marL="0" indent="0">
              <a:buNone/>
            </a:pPr>
            <a:r>
              <a:rPr lang="bin-NG" sz="2175" dirty="0">
                <a:solidFill>
                  <a:srgbClr val="569CD6"/>
                </a:solidFill>
                <a:latin typeface="Consolas" panose="020B0609020204030204" pitchFamily="49" charset="0"/>
              </a:rPr>
              <a:t>let</a:t>
            </a:r>
            <a:r>
              <a:rPr lang="bin-NG" sz="2175" dirty="0">
                <a:solidFill>
                  <a:srgbClr val="D4D4D4"/>
                </a:solidFill>
                <a:latin typeface="Consolas" panose="020B0609020204030204" pitchFamily="49" charset="0"/>
              </a:rPr>
              <a:t> </a:t>
            </a:r>
            <a:r>
              <a:rPr lang="bin-NG" sz="2175" dirty="0">
                <a:solidFill>
                  <a:srgbClr val="9CDCFE"/>
                </a:solidFill>
                <a:latin typeface="Consolas" panose="020B0609020204030204" pitchFamily="49" charset="0"/>
              </a:rPr>
              <a:t>fs</a:t>
            </a:r>
            <a:r>
              <a:rPr lang="bin-NG" sz="2175" dirty="0">
                <a:solidFill>
                  <a:srgbClr val="D4D4D4"/>
                </a:solidFill>
                <a:latin typeface="Consolas" panose="020B0609020204030204" pitchFamily="49" charset="0"/>
              </a:rPr>
              <a:t> = </a:t>
            </a:r>
            <a:r>
              <a:rPr lang="bin-NG" sz="2175" dirty="0">
                <a:solidFill>
                  <a:srgbClr val="DCDCAA"/>
                </a:solidFill>
                <a:latin typeface="Consolas" panose="020B0609020204030204" pitchFamily="49" charset="0"/>
              </a:rPr>
              <a:t>require</a:t>
            </a:r>
            <a:r>
              <a:rPr lang="bin-NG" sz="2175" dirty="0">
                <a:solidFill>
                  <a:srgbClr val="D4D4D4"/>
                </a:solidFill>
                <a:latin typeface="Consolas" panose="020B0609020204030204" pitchFamily="49" charset="0"/>
              </a:rPr>
              <a:t>(</a:t>
            </a:r>
            <a:r>
              <a:rPr lang="bin-NG" sz="2175" dirty="0">
                <a:solidFill>
                  <a:srgbClr val="CE9178"/>
                </a:solidFill>
                <a:latin typeface="Consolas" panose="020B0609020204030204" pitchFamily="49" charset="0"/>
              </a:rPr>
              <a:t>"fs"</a:t>
            </a:r>
            <a:r>
              <a:rPr lang="bin-NG" sz="2175" dirty="0">
                <a:solidFill>
                  <a:srgbClr val="D4D4D4"/>
                </a:solidFill>
                <a:latin typeface="Consolas" panose="020B0609020204030204" pitchFamily="49" charset="0"/>
              </a:rPr>
              <a:t>);</a:t>
            </a:r>
          </a:p>
          <a:p>
            <a:pPr marL="0" indent="0">
              <a:buNone/>
            </a:pPr>
            <a:r>
              <a:rPr lang="bin-NG" sz="2175" dirty="0">
                <a:solidFill>
                  <a:srgbClr val="9CDCFE"/>
                </a:solidFill>
                <a:latin typeface="Consolas" panose="020B0609020204030204" pitchFamily="49" charset="0"/>
              </a:rPr>
              <a:t>console</a:t>
            </a:r>
            <a:r>
              <a:rPr lang="bin-NG" sz="2175" dirty="0">
                <a:solidFill>
                  <a:srgbClr val="D4D4D4"/>
                </a:solidFill>
                <a:latin typeface="Consolas" panose="020B0609020204030204" pitchFamily="49" charset="0"/>
              </a:rPr>
              <a:t>.</a:t>
            </a:r>
            <a:r>
              <a:rPr lang="bin-NG" sz="2175" dirty="0">
                <a:solidFill>
                  <a:srgbClr val="DCDCAA"/>
                </a:solidFill>
                <a:latin typeface="Consolas" panose="020B0609020204030204" pitchFamily="49" charset="0"/>
              </a:rPr>
              <a:t>log</a:t>
            </a:r>
            <a:r>
              <a:rPr lang="bin-NG" sz="2175" dirty="0">
                <a:solidFill>
                  <a:srgbClr val="D4D4D4"/>
                </a:solidFill>
                <a:latin typeface="Consolas" panose="020B0609020204030204" pitchFamily="49" charset="0"/>
              </a:rPr>
              <a:t>(</a:t>
            </a:r>
            <a:r>
              <a:rPr lang="bin-NG" sz="2175" dirty="0">
                <a:solidFill>
                  <a:srgbClr val="CE9178"/>
                </a:solidFill>
                <a:latin typeface="Consolas" panose="020B0609020204030204" pitchFamily="49" charset="0"/>
              </a:rPr>
              <a:t>'</a:t>
            </a:r>
            <a:r>
              <a:rPr lang="bin-NG" sz="2175" dirty="0">
                <a:solidFill>
                  <a:srgbClr val="D7BA7D"/>
                </a:solidFill>
                <a:latin typeface="Consolas" panose="020B0609020204030204" pitchFamily="49" charset="0"/>
              </a:rPr>
              <a:t>\n</a:t>
            </a:r>
            <a:r>
              <a:rPr lang="bin-NG" sz="2175" dirty="0">
                <a:solidFill>
                  <a:srgbClr val="CE9178"/>
                </a:solidFill>
                <a:latin typeface="Consolas" panose="020B0609020204030204" pitchFamily="49" charset="0"/>
              </a:rPr>
              <a:t>Abriendo archivo...'</a:t>
            </a:r>
            <a:r>
              <a:rPr lang="bin-NG" sz="2175" dirty="0">
                <a:solidFill>
                  <a:srgbClr val="D4D4D4"/>
                </a:solidFill>
                <a:latin typeface="Consolas" panose="020B0609020204030204" pitchFamily="49" charset="0"/>
              </a:rPr>
              <a:t>)</a:t>
            </a:r>
          </a:p>
          <a:p>
            <a:pPr marL="0" indent="0">
              <a:buNone/>
            </a:pPr>
            <a:br>
              <a:rPr lang="bin-NG" sz="2175" dirty="0">
                <a:solidFill>
                  <a:srgbClr val="D4D4D4"/>
                </a:solidFill>
                <a:latin typeface="Consolas" panose="020B0609020204030204" pitchFamily="49" charset="0"/>
              </a:rPr>
            </a:br>
            <a:br>
              <a:rPr lang="bin-NG" sz="2175" dirty="0">
                <a:solidFill>
                  <a:srgbClr val="D4D4D4"/>
                </a:solidFill>
                <a:latin typeface="Consolas" panose="020B0609020204030204" pitchFamily="49" charset="0"/>
              </a:rPr>
            </a:br>
            <a:r>
              <a:rPr lang="bin-NG" sz="2175" dirty="0">
                <a:solidFill>
                  <a:srgbClr val="569CD6"/>
                </a:solidFill>
                <a:latin typeface="Consolas" panose="020B0609020204030204" pitchFamily="49" charset="0"/>
              </a:rPr>
              <a:t>let</a:t>
            </a:r>
            <a:r>
              <a:rPr lang="bin-NG" sz="2175" dirty="0">
                <a:solidFill>
                  <a:srgbClr val="D4D4D4"/>
                </a:solidFill>
                <a:latin typeface="Consolas" panose="020B0609020204030204" pitchFamily="49" charset="0"/>
              </a:rPr>
              <a:t> </a:t>
            </a:r>
            <a:r>
              <a:rPr lang="bin-NG" sz="2175" dirty="0">
                <a:solidFill>
                  <a:srgbClr val="9CDCFE"/>
                </a:solidFill>
                <a:latin typeface="Consolas" panose="020B0609020204030204" pitchFamily="49" charset="0"/>
              </a:rPr>
              <a:t>datosFile01</a:t>
            </a:r>
            <a:r>
              <a:rPr lang="bin-NG" sz="2175" dirty="0">
                <a:solidFill>
                  <a:srgbClr val="D4D4D4"/>
                </a:solidFill>
                <a:latin typeface="Consolas" panose="020B0609020204030204" pitchFamily="49" charset="0"/>
              </a:rPr>
              <a:t> = </a:t>
            </a:r>
            <a:r>
              <a:rPr lang="bin-NG" sz="2175" dirty="0">
                <a:solidFill>
                  <a:srgbClr val="9CDCFE"/>
                </a:solidFill>
                <a:latin typeface="Consolas" panose="020B0609020204030204" pitchFamily="49" charset="0"/>
              </a:rPr>
              <a:t>fs</a:t>
            </a:r>
            <a:r>
              <a:rPr lang="bin-NG" sz="2175" dirty="0">
                <a:solidFill>
                  <a:srgbClr val="D4D4D4"/>
                </a:solidFill>
                <a:latin typeface="Consolas" panose="020B0609020204030204" pitchFamily="49" charset="0"/>
              </a:rPr>
              <a:t>.</a:t>
            </a:r>
            <a:r>
              <a:rPr lang="bin-NG" sz="2175" dirty="0">
                <a:solidFill>
                  <a:srgbClr val="DCDCAA"/>
                </a:solidFill>
                <a:latin typeface="Consolas" panose="020B0609020204030204" pitchFamily="49" charset="0"/>
              </a:rPr>
              <a:t>readFileSync</a:t>
            </a:r>
            <a:r>
              <a:rPr lang="bin-NG" sz="2175" dirty="0">
                <a:solidFill>
                  <a:srgbClr val="D4D4D4"/>
                </a:solidFill>
                <a:latin typeface="Consolas" panose="020B0609020204030204" pitchFamily="49" charset="0"/>
              </a:rPr>
              <a:t>(</a:t>
            </a:r>
            <a:r>
              <a:rPr lang="bin-NG" sz="2175" dirty="0">
                <a:solidFill>
                  <a:srgbClr val="CE9178"/>
                </a:solidFill>
                <a:latin typeface="Consolas" panose="020B0609020204030204" pitchFamily="49" charset="0"/>
              </a:rPr>
              <a:t>'Saludo.txt'</a:t>
            </a:r>
            <a:r>
              <a:rPr lang="bin-NG" sz="2175" dirty="0">
                <a:solidFill>
                  <a:srgbClr val="D4D4D4"/>
                </a:solidFill>
                <a:latin typeface="Consolas" panose="020B0609020204030204" pitchFamily="49" charset="0"/>
              </a:rPr>
              <a:t>, </a:t>
            </a:r>
            <a:r>
              <a:rPr lang="bin-NG" sz="2175" dirty="0">
                <a:solidFill>
                  <a:srgbClr val="CE9178"/>
                </a:solidFill>
                <a:latin typeface="Consolas" panose="020B0609020204030204" pitchFamily="49" charset="0"/>
              </a:rPr>
              <a:t>'utf8'</a:t>
            </a:r>
            <a:r>
              <a:rPr lang="bin-NG" sz="2175" dirty="0">
                <a:solidFill>
                  <a:srgbClr val="D4D4D4"/>
                </a:solidFill>
                <a:latin typeface="Consolas" panose="020B0609020204030204" pitchFamily="49" charset="0"/>
              </a:rPr>
              <a:t>)</a:t>
            </a:r>
          </a:p>
          <a:p>
            <a:pPr marL="0" indent="0">
              <a:buNone/>
            </a:pPr>
            <a:r>
              <a:rPr lang="bin-NG" sz="2175" dirty="0">
                <a:solidFill>
                  <a:srgbClr val="9CDCFE"/>
                </a:solidFill>
                <a:latin typeface="Consolas" panose="020B0609020204030204" pitchFamily="49" charset="0"/>
              </a:rPr>
              <a:t>console</a:t>
            </a:r>
            <a:r>
              <a:rPr lang="bin-NG" sz="2175" dirty="0">
                <a:solidFill>
                  <a:srgbClr val="D4D4D4"/>
                </a:solidFill>
                <a:latin typeface="Consolas" panose="020B0609020204030204" pitchFamily="49" charset="0"/>
              </a:rPr>
              <a:t>.</a:t>
            </a:r>
            <a:r>
              <a:rPr lang="bin-NG" sz="2175" dirty="0">
                <a:solidFill>
                  <a:srgbClr val="DCDCAA"/>
                </a:solidFill>
                <a:latin typeface="Consolas" panose="020B0609020204030204" pitchFamily="49" charset="0"/>
              </a:rPr>
              <a:t>log</a:t>
            </a:r>
            <a:r>
              <a:rPr lang="bin-NG" sz="2175" dirty="0">
                <a:solidFill>
                  <a:srgbClr val="D4D4D4"/>
                </a:solidFill>
                <a:latin typeface="Consolas" panose="020B0609020204030204" pitchFamily="49" charset="0"/>
              </a:rPr>
              <a:t>(</a:t>
            </a:r>
            <a:r>
              <a:rPr lang="bin-NG" sz="2175" dirty="0">
                <a:solidFill>
                  <a:srgbClr val="9CDCFE"/>
                </a:solidFill>
                <a:latin typeface="Consolas" panose="020B0609020204030204" pitchFamily="49" charset="0"/>
              </a:rPr>
              <a:t>datosFile01</a:t>
            </a:r>
            <a:r>
              <a:rPr lang="bin-NG" sz="2175" dirty="0">
                <a:solidFill>
                  <a:srgbClr val="D4D4D4"/>
                </a:solidFill>
                <a:latin typeface="Consolas" panose="020B0609020204030204" pitchFamily="49" charset="0"/>
              </a:rPr>
              <a:t>)</a:t>
            </a:r>
          </a:p>
          <a:p>
            <a:pPr marL="0" indent="0">
              <a:buNone/>
            </a:pPr>
            <a:br>
              <a:rPr lang="bin-NG" sz="2175" dirty="0">
                <a:solidFill>
                  <a:srgbClr val="D4D4D4"/>
                </a:solidFill>
                <a:latin typeface="Consolas" panose="020B0609020204030204" pitchFamily="49" charset="0"/>
              </a:rPr>
            </a:br>
            <a:r>
              <a:rPr lang="bin-NG" sz="2175" dirty="0">
                <a:solidFill>
                  <a:srgbClr val="9CDCFE"/>
                </a:solidFill>
                <a:latin typeface="Consolas" panose="020B0609020204030204" pitchFamily="49" charset="0"/>
              </a:rPr>
              <a:t>console</a:t>
            </a:r>
            <a:r>
              <a:rPr lang="bin-NG" sz="2175" dirty="0">
                <a:solidFill>
                  <a:srgbClr val="D4D4D4"/>
                </a:solidFill>
                <a:latin typeface="Consolas" panose="020B0609020204030204" pitchFamily="49" charset="0"/>
              </a:rPr>
              <a:t>.</a:t>
            </a:r>
            <a:r>
              <a:rPr lang="bin-NG" sz="2175" dirty="0">
                <a:solidFill>
                  <a:srgbClr val="DCDCAA"/>
                </a:solidFill>
                <a:latin typeface="Consolas" panose="020B0609020204030204" pitchFamily="49" charset="0"/>
              </a:rPr>
              <a:t>log</a:t>
            </a:r>
            <a:r>
              <a:rPr lang="bin-NG" sz="2175" dirty="0">
                <a:solidFill>
                  <a:srgbClr val="D4D4D4"/>
                </a:solidFill>
                <a:latin typeface="Consolas" panose="020B0609020204030204" pitchFamily="49" charset="0"/>
              </a:rPr>
              <a:t>(</a:t>
            </a:r>
            <a:r>
              <a:rPr lang="bin-NG" sz="2175" dirty="0">
                <a:solidFill>
                  <a:srgbClr val="CE9178"/>
                </a:solidFill>
                <a:latin typeface="Consolas" panose="020B0609020204030204" pitchFamily="49" charset="0"/>
              </a:rPr>
              <a:t>'</a:t>
            </a:r>
            <a:r>
              <a:rPr lang="bin-NG" sz="2175" dirty="0">
                <a:solidFill>
                  <a:srgbClr val="D7BA7D"/>
                </a:solidFill>
                <a:latin typeface="Consolas" panose="020B0609020204030204" pitchFamily="49" charset="0"/>
              </a:rPr>
              <a:t>\n</a:t>
            </a:r>
            <a:r>
              <a:rPr lang="bin-NG" sz="2175" dirty="0">
                <a:solidFill>
                  <a:srgbClr val="CE9178"/>
                </a:solidFill>
                <a:latin typeface="Consolas" panose="020B0609020204030204" pitchFamily="49" charset="0"/>
              </a:rPr>
              <a:t>Haciendo otra cosa...'</a:t>
            </a:r>
            <a:r>
              <a:rPr lang="bin-NG" sz="2175" dirty="0">
                <a:solidFill>
                  <a:srgbClr val="D4D4D4"/>
                </a:solidFill>
                <a:latin typeface="Consolas" panose="020B0609020204030204" pitchFamily="49" charset="0"/>
              </a:rPr>
              <a:t>)</a:t>
            </a:r>
          </a:p>
          <a:p>
            <a:pPr marL="0" indent="0">
              <a:buNone/>
            </a:pPr>
            <a:r>
              <a:rPr lang="bin-NG" sz="2175" dirty="0">
                <a:solidFill>
                  <a:srgbClr val="9CDCFE"/>
                </a:solidFill>
                <a:latin typeface="Consolas" panose="020B0609020204030204" pitchFamily="49" charset="0"/>
              </a:rPr>
              <a:t>console</a:t>
            </a:r>
            <a:r>
              <a:rPr lang="bin-NG" sz="2175" dirty="0">
                <a:solidFill>
                  <a:srgbClr val="D4D4D4"/>
                </a:solidFill>
                <a:latin typeface="Consolas" panose="020B0609020204030204" pitchFamily="49" charset="0"/>
              </a:rPr>
              <a:t>.</a:t>
            </a:r>
            <a:r>
              <a:rPr lang="bin-NG" sz="2175" dirty="0">
                <a:solidFill>
                  <a:srgbClr val="DCDCAA"/>
                </a:solidFill>
                <a:latin typeface="Consolas" panose="020B0609020204030204" pitchFamily="49" charset="0"/>
              </a:rPr>
              <a:t>log</a:t>
            </a:r>
            <a:r>
              <a:rPr lang="bin-NG" sz="2175" dirty="0">
                <a:solidFill>
                  <a:srgbClr val="D4D4D4"/>
                </a:solidFill>
                <a:latin typeface="Consolas" panose="020B0609020204030204" pitchFamily="49" charset="0"/>
              </a:rPr>
              <a:t>(</a:t>
            </a:r>
            <a:r>
              <a:rPr lang="bin-NG" sz="2175" dirty="0">
                <a:solidFill>
                  <a:srgbClr val="9CDCFE"/>
                </a:solidFill>
                <a:latin typeface="Consolas" panose="020B0609020204030204" pitchFamily="49" charset="0"/>
              </a:rPr>
              <a:t>process</a:t>
            </a:r>
            <a:r>
              <a:rPr lang="bin-NG" sz="2175" dirty="0">
                <a:solidFill>
                  <a:srgbClr val="D4D4D4"/>
                </a:solidFill>
                <a:latin typeface="Consolas" panose="020B0609020204030204" pitchFamily="49" charset="0"/>
              </a:rPr>
              <a:t>.</a:t>
            </a:r>
            <a:r>
              <a:rPr lang="bin-NG" sz="2175" dirty="0">
                <a:solidFill>
                  <a:srgbClr val="DCDCAA"/>
                </a:solidFill>
                <a:latin typeface="Consolas" panose="020B0609020204030204" pitchFamily="49" charset="0"/>
              </a:rPr>
              <a:t>uptime</a:t>
            </a:r>
            <a:r>
              <a:rPr lang="bin-NG" sz="2175" dirty="0">
                <a:solidFill>
                  <a:srgbClr val="D4D4D4"/>
                </a:solidFill>
                <a:latin typeface="Consolas" panose="020B0609020204030204" pitchFamily="49" charset="0"/>
              </a:rPr>
              <a:t>())</a:t>
            </a:r>
          </a:p>
          <a:p>
            <a:endParaRPr lang="es-ES" dirty="0"/>
          </a:p>
        </p:txBody>
      </p:sp>
      <p:sp>
        <p:nvSpPr>
          <p:cNvPr id="7" name="Marcador de texto 6">
            <a:extLst>
              <a:ext uri="{FF2B5EF4-FFF2-40B4-BE49-F238E27FC236}">
                <a16:creationId xmlns:a16="http://schemas.microsoft.com/office/drawing/2014/main" id="{E622622A-B0CD-477C-A283-4351B17836E1}"/>
              </a:ext>
            </a:extLst>
          </p:cNvPr>
          <p:cNvSpPr>
            <a:spLocks noGrp="1"/>
          </p:cNvSpPr>
          <p:nvPr>
            <p:ph type="body" sz="quarter" idx="3"/>
          </p:nvPr>
        </p:nvSpPr>
        <p:spPr/>
        <p:txBody>
          <a:bodyPr/>
          <a:lstStyle/>
          <a:p>
            <a:r>
              <a:rPr lang="es-ES" dirty="0"/>
              <a:t>Código no bloqueante (asíncrono)</a:t>
            </a:r>
          </a:p>
        </p:txBody>
      </p:sp>
      <p:sp>
        <p:nvSpPr>
          <p:cNvPr id="8" name="Marcador de contenido 7">
            <a:extLst>
              <a:ext uri="{FF2B5EF4-FFF2-40B4-BE49-F238E27FC236}">
                <a16:creationId xmlns:a16="http://schemas.microsoft.com/office/drawing/2014/main" id="{5247E12C-35E0-4556-B0F9-EE3003EACFCB}"/>
              </a:ext>
            </a:extLst>
          </p:cNvPr>
          <p:cNvSpPr>
            <a:spLocks noGrp="1"/>
          </p:cNvSpPr>
          <p:nvPr>
            <p:ph sz="quarter" idx="4"/>
          </p:nvPr>
        </p:nvSpPr>
        <p:spPr/>
        <p:style>
          <a:lnRef idx="0">
            <a:schemeClr val="dk1"/>
          </a:lnRef>
          <a:fillRef idx="3">
            <a:schemeClr val="dk1"/>
          </a:fillRef>
          <a:effectRef idx="3">
            <a:schemeClr val="dk1"/>
          </a:effectRef>
          <a:fontRef idx="minor">
            <a:schemeClr val="lt1"/>
          </a:fontRef>
        </p:style>
        <p:txBody>
          <a:bodyPr>
            <a:normAutofit fontScale="62500" lnSpcReduction="20000"/>
          </a:bodyPr>
          <a:lstStyle/>
          <a:p>
            <a:pPr marL="0" indent="0">
              <a:buNone/>
            </a:pPr>
            <a:endParaRPr lang="es-ES" dirty="0">
              <a:solidFill>
                <a:srgbClr val="569CD6"/>
              </a:solidFill>
              <a:latin typeface="Consolas" panose="020B0609020204030204" pitchFamily="49" charset="0"/>
            </a:endParaRPr>
          </a:p>
          <a:p>
            <a:pPr marL="0" indent="0">
              <a:buNone/>
            </a:pPr>
            <a:r>
              <a:rPr lang="bin-NG" dirty="0">
                <a:solidFill>
                  <a:srgbClr val="569CD6"/>
                </a:solidFill>
                <a:latin typeface="Consolas" panose="020B0609020204030204" pitchFamily="49" charset="0"/>
              </a:rPr>
              <a:t>let</a:t>
            </a:r>
            <a:r>
              <a:rPr lang="bin-NG" dirty="0">
                <a:solidFill>
                  <a:srgbClr val="D4D4D4"/>
                </a:solidFill>
                <a:latin typeface="Consolas" panose="020B0609020204030204" pitchFamily="49" charset="0"/>
              </a:rPr>
              <a:t> </a:t>
            </a:r>
            <a:r>
              <a:rPr lang="bin-NG" dirty="0">
                <a:solidFill>
                  <a:srgbClr val="9CDCFE"/>
                </a:solidFill>
                <a:latin typeface="Consolas" panose="020B0609020204030204" pitchFamily="49" charset="0"/>
              </a:rPr>
              <a:t>fs</a:t>
            </a:r>
            <a:r>
              <a:rPr lang="bin-NG" dirty="0">
                <a:solidFill>
                  <a:srgbClr val="D4D4D4"/>
                </a:solidFill>
                <a:latin typeface="Consolas" panose="020B0609020204030204" pitchFamily="49" charset="0"/>
              </a:rPr>
              <a:t> = </a:t>
            </a:r>
            <a:r>
              <a:rPr lang="bin-NG" dirty="0">
                <a:solidFill>
                  <a:srgbClr val="DCDCAA"/>
                </a:solidFill>
                <a:latin typeface="Consolas" panose="020B0609020204030204" pitchFamily="49" charset="0"/>
              </a:rPr>
              <a:t>require</a:t>
            </a:r>
            <a:r>
              <a:rPr lang="bin-NG" dirty="0">
                <a:solidFill>
                  <a:srgbClr val="D4D4D4"/>
                </a:solidFill>
                <a:latin typeface="Consolas" panose="020B0609020204030204" pitchFamily="49" charset="0"/>
              </a:rPr>
              <a:t>(</a:t>
            </a:r>
            <a:r>
              <a:rPr lang="bin-NG" dirty="0">
                <a:solidFill>
                  <a:srgbClr val="CE9178"/>
                </a:solidFill>
                <a:latin typeface="Consolas" panose="020B0609020204030204" pitchFamily="49" charset="0"/>
              </a:rPr>
              <a:t>"fs"</a:t>
            </a:r>
            <a:r>
              <a:rPr lang="bin-NG" dirty="0">
                <a:solidFill>
                  <a:srgbClr val="D4D4D4"/>
                </a:solidFill>
                <a:latin typeface="Consolas" panose="020B0609020204030204" pitchFamily="49" charset="0"/>
              </a:rPr>
              <a:t>);</a:t>
            </a:r>
          </a:p>
          <a:p>
            <a:pPr marL="0" indent="0">
              <a:buNone/>
            </a:pPr>
            <a:r>
              <a:rPr lang="bin-NG" dirty="0">
                <a:solidFill>
                  <a:srgbClr val="9CDCFE"/>
                </a:solidFill>
                <a:latin typeface="Consolas" panose="020B0609020204030204" pitchFamily="49" charset="0"/>
              </a:rPr>
              <a:t>console</a:t>
            </a:r>
            <a:r>
              <a:rPr lang="bin-NG" dirty="0">
                <a:solidFill>
                  <a:srgbClr val="D4D4D4"/>
                </a:solidFill>
                <a:latin typeface="Consolas" panose="020B0609020204030204" pitchFamily="49" charset="0"/>
              </a:rPr>
              <a:t>.</a:t>
            </a:r>
            <a:r>
              <a:rPr lang="bin-NG" dirty="0">
                <a:solidFill>
                  <a:srgbClr val="DCDCAA"/>
                </a:solidFill>
                <a:latin typeface="Consolas" panose="020B0609020204030204" pitchFamily="49" charset="0"/>
              </a:rPr>
              <a:t>log</a:t>
            </a:r>
            <a:r>
              <a:rPr lang="bin-NG" dirty="0">
                <a:solidFill>
                  <a:srgbClr val="D4D4D4"/>
                </a:solidFill>
                <a:latin typeface="Consolas" panose="020B0609020204030204" pitchFamily="49" charset="0"/>
              </a:rPr>
              <a:t>(</a:t>
            </a:r>
            <a:r>
              <a:rPr lang="bin-NG" dirty="0">
                <a:solidFill>
                  <a:srgbClr val="CE9178"/>
                </a:solidFill>
                <a:latin typeface="Consolas" panose="020B0609020204030204" pitchFamily="49" charset="0"/>
              </a:rPr>
              <a:t>'</a:t>
            </a:r>
            <a:r>
              <a:rPr lang="bin-NG" dirty="0">
                <a:solidFill>
                  <a:srgbClr val="D7BA7D"/>
                </a:solidFill>
                <a:latin typeface="Consolas" panose="020B0609020204030204" pitchFamily="49" charset="0"/>
              </a:rPr>
              <a:t>\n</a:t>
            </a:r>
            <a:r>
              <a:rPr lang="bin-NG" dirty="0">
                <a:solidFill>
                  <a:srgbClr val="CE9178"/>
                </a:solidFill>
                <a:latin typeface="Consolas" panose="020B0609020204030204" pitchFamily="49" charset="0"/>
              </a:rPr>
              <a:t>Abriendo archivo...'</a:t>
            </a:r>
            <a:r>
              <a:rPr lang="bin-NG" dirty="0">
                <a:solidFill>
                  <a:srgbClr val="D4D4D4"/>
                </a:solidFill>
                <a:latin typeface="Consolas" panose="020B0609020204030204" pitchFamily="49" charset="0"/>
              </a:rPr>
              <a:t>)</a:t>
            </a:r>
          </a:p>
          <a:p>
            <a:pPr marL="0" indent="0">
              <a:buNone/>
            </a:pPr>
            <a:br>
              <a:rPr lang="bin-NG" dirty="0">
                <a:solidFill>
                  <a:srgbClr val="D4D4D4"/>
                </a:solidFill>
                <a:latin typeface="Consolas" panose="020B0609020204030204" pitchFamily="49" charset="0"/>
              </a:rPr>
            </a:br>
            <a:r>
              <a:rPr lang="bin-NG" dirty="0">
                <a:solidFill>
                  <a:srgbClr val="9CDCFE"/>
                </a:solidFill>
                <a:latin typeface="Consolas" panose="020B0609020204030204" pitchFamily="49" charset="0"/>
              </a:rPr>
              <a:t>fs</a:t>
            </a:r>
            <a:r>
              <a:rPr lang="bin-NG" dirty="0">
                <a:solidFill>
                  <a:srgbClr val="D4D4D4"/>
                </a:solidFill>
                <a:latin typeface="Consolas" panose="020B0609020204030204" pitchFamily="49" charset="0"/>
              </a:rPr>
              <a:t>.</a:t>
            </a:r>
            <a:r>
              <a:rPr lang="bin-NG" dirty="0">
                <a:solidFill>
                  <a:srgbClr val="DCDCAA"/>
                </a:solidFill>
                <a:latin typeface="Consolas" panose="020B0609020204030204" pitchFamily="49" charset="0"/>
              </a:rPr>
              <a:t>readFile</a:t>
            </a:r>
            <a:r>
              <a:rPr lang="bin-NG" dirty="0">
                <a:solidFill>
                  <a:srgbClr val="D4D4D4"/>
                </a:solidFill>
                <a:latin typeface="Consolas" panose="020B0609020204030204" pitchFamily="49" charset="0"/>
              </a:rPr>
              <a:t>(</a:t>
            </a:r>
            <a:r>
              <a:rPr lang="bin-NG" dirty="0">
                <a:solidFill>
                  <a:srgbClr val="CE9178"/>
                </a:solidFill>
                <a:latin typeface="Consolas" panose="020B0609020204030204" pitchFamily="49" charset="0"/>
              </a:rPr>
              <a:t>'Saludo.txt'</a:t>
            </a:r>
            <a:r>
              <a:rPr lang="bin-NG" dirty="0">
                <a:solidFill>
                  <a:srgbClr val="D4D4D4"/>
                </a:solidFill>
                <a:latin typeface="Consolas" panose="020B0609020204030204" pitchFamily="49" charset="0"/>
              </a:rPr>
              <a:t>, </a:t>
            </a:r>
            <a:r>
              <a:rPr lang="bin-NG" dirty="0">
                <a:solidFill>
                  <a:srgbClr val="CE9178"/>
                </a:solidFill>
                <a:latin typeface="Consolas" panose="020B0609020204030204" pitchFamily="49" charset="0"/>
              </a:rPr>
              <a:t>'utf8’</a:t>
            </a:r>
            <a:r>
              <a:rPr lang="bin-NG" dirty="0">
                <a:solidFill>
                  <a:srgbClr val="D4D4D4"/>
                </a:solidFill>
                <a:latin typeface="Consolas" panose="020B0609020204030204" pitchFamily="49" charset="0"/>
              </a:rPr>
              <a:t>,</a:t>
            </a:r>
            <a:endParaRPr lang="es-ES" dirty="0">
              <a:solidFill>
                <a:srgbClr val="D4D4D4"/>
              </a:solidFill>
              <a:latin typeface="Consolas" panose="020B0609020204030204" pitchFamily="49" charset="0"/>
            </a:endParaRPr>
          </a:p>
          <a:p>
            <a:pPr marL="0" indent="0">
              <a:buNone/>
            </a:pPr>
            <a:r>
              <a:rPr lang="bin-NG" dirty="0">
                <a:solidFill>
                  <a:srgbClr val="D4D4D4"/>
                </a:solidFill>
                <a:latin typeface="Consolas" panose="020B0609020204030204" pitchFamily="49" charset="0"/>
              </a:rPr>
              <a:t> (</a:t>
            </a:r>
            <a:r>
              <a:rPr lang="bin-NG" dirty="0">
                <a:solidFill>
                  <a:srgbClr val="9CDCFE"/>
                </a:solidFill>
                <a:latin typeface="Consolas" panose="020B0609020204030204" pitchFamily="49" charset="0"/>
              </a:rPr>
              <a:t>error</a:t>
            </a:r>
            <a:r>
              <a:rPr lang="bin-NG" dirty="0">
                <a:solidFill>
                  <a:srgbClr val="D4D4D4"/>
                </a:solidFill>
                <a:latin typeface="Consolas" panose="020B0609020204030204" pitchFamily="49" charset="0"/>
              </a:rPr>
              <a:t>, </a:t>
            </a:r>
            <a:r>
              <a:rPr lang="bin-NG" dirty="0">
                <a:solidFill>
                  <a:srgbClr val="9CDCFE"/>
                </a:solidFill>
                <a:latin typeface="Consolas" panose="020B0609020204030204" pitchFamily="49" charset="0"/>
              </a:rPr>
              <a:t>datos</a:t>
            </a:r>
            <a:r>
              <a:rPr lang="bin-NG" dirty="0">
                <a:solidFill>
                  <a:srgbClr val="D4D4D4"/>
                </a:solidFill>
                <a:latin typeface="Consolas" panose="020B0609020204030204" pitchFamily="49" charset="0"/>
              </a:rPr>
              <a:t>) </a:t>
            </a:r>
            <a:r>
              <a:rPr lang="bin-NG" dirty="0">
                <a:solidFill>
                  <a:srgbClr val="569CD6"/>
                </a:solidFill>
                <a:latin typeface="Consolas" panose="020B0609020204030204" pitchFamily="49" charset="0"/>
              </a:rPr>
              <a:t>=&gt;</a:t>
            </a:r>
            <a:r>
              <a:rPr lang="bin-NG" dirty="0">
                <a:solidFill>
                  <a:srgbClr val="D4D4D4"/>
                </a:solidFill>
                <a:latin typeface="Consolas" panose="020B0609020204030204" pitchFamily="49" charset="0"/>
              </a:rPr>
              <a:t> {</a:t>
            </a:r>
          </a:p>
          <a:p>
            <a:pPr marL="0" indent="0">
              <a:buNone/>
            </a:pPr>
            <a:r>
              <a:rPr lang="bin-NG" dirty="0">
                <a:solidFill>
                  <a:srgbClr val="D4D4D4"/>
                </a:solidFill>
                <a:latin typeface="Consolas" panose="020B0609020204030204" pitchFamily="49" charset="0"/>
              </a:rPr>
              <a:t>    </a:t>
            </a:r>
            <a:r>
              <a:rPr lang="bin-NG" dirty="0">
                <a:solidFill>
                  <a:srgbClr val="9CDCFE"/>
                </a:solidFill>
                <a:latin typeface="Consolas" panose="020B0609020204030204" pitchFamily="49" charset="0"/>
              </a:rPr>
              <a:t>console</a:t>
            </a:r>
            <a:r>
              <a:rPr lang="bin-NG" dirty="0">
                <a:solidFill>
                  <a:srgbClr val="D4D4D4"/>
                </a:solidFill>
                <a:latin typeface="Consolas" panose="020B0609020204030204" pitchFamily="49" charset="0"/>
              </a:rPr>
              <a:t>.</a:t>
            </a:r>
            <a:r>
              <a:rPr lang="bin-NG" dirty="0">
                <a:solidFill>
                  <a:srgbClr val="DCDCAA"/>
                </a:solidFill>
                <a:latin typeface="Consolas" panose="020B0609020204030204" pitchFamily="49" charset="0"/>
              </a:rPr>
              <a:t>log</a:t>
            </a:r>
            <a:r>
              <a:rPr lang="bin-NG" dirty="0">
                <a:solidFill>
                  <a:srgbClr val="D4D4D4"/>
                </a:solidFill>
                <a:latin typeface="Consolas" panose="020B0609020204030204" pitchFamily="49" charset="0"/>
              </a:rPr>
              <a:t>(</a:t>
            </a:r>
            <a:r>
              <a:rPr lang="bin-NG" dirty="0">
                <a:solidFill>
                  <a:srgbClr val="9CDCFE"/>
                </a:solidFill>
                <a:latin typeface="Consolas" panose="020B0609020204030204" pitchFamily="49" charset="0"/>
              </a:rPr>
              <a:t>datos</a:t>
            </a:r>
            <a:r>
              <a:rPr lang="bin-NG" dirty="0">
                <a:solidFill>
                  <a:srgbClr val="D4D4D4"/>
                </a:solidFill>
                <a:latin typeface="Consolas" panose="020B0609020204030204" pitchFamily="49" charset="0"/>
              </a:rPr>
              <a:t>)</a:t>
            </a:r>
          </a:p>
          <a:p>
            <a:pPr marL="0" indent="0">
              <a:buNone/>
            </a:pPr>
            <a:r>
              <a:rPr lang="bin-NG" dirty="0">
                <a:solidFill>
                  <a:srgbClr val="D4D4D4"/>
                </a:solidFill>
                <a:latin typeface="Consolas" panose="020B0609020204030204" pitchFamily="49" charset="0"/>
              </a:rPr>
              <a:t>    </a:t>
            </a:r>
            <a:r>
              <a:rPr lang="bin-NG" dirty="0">
                <a:solidFill>
                  <a:srgbClr val="9CDCFE"/>
                </a:solidFill>
                <a:latin typeface="Consolas" panose="020B0609020204030204" pitchFamily="49" charset="0"/>
              </a:rPr>
              <a:t>console</a:t>
            </a:r>
            <a:r>
              <a:rPr lang="bin-NG" dirty="0">
                <a:solidFill>
                  <a:srgbClr val="D4D4D4"/>
                </a:solidFill>
                <a:latin typeface="Consolas" panose="020B0609020204030204" pitchFamily="49" charset="0"/>
              </a:rPr>
              <a:t>.</a:t>
            </a:r>
            <a:r>
              <a:rPr lang="bin-NG" dirty="0">
                <a:solidFill>
                  <a:srgbClr val="DCDCAA"/>
                </a:solidFill>
                <a:latin typeface="Consolas" panose="020B0609020204030204" pitchFamily="49" charset="0"/>
              </a:rPr>
              <a:t>log</a:t>
            </a:r>
            <a:r>
              <a:rPr lang="bin-NG" dirty="0">
                <a:solidFill>
                  <a:srgbClr val="D4D4D4"/>
                </a:solidFill>
                <a:latin typeface="Consolas" panose="020B0609020204030204" pitchFamily="49" charset="0"/>
              </a:rPr>
              <a:t>(</a:t>
            </a:r>
            <a:r>
              <a:rPr lang="bin-NG" dirty="0">
                <a:solidFill>
                  <a:srgbClr val="9CDCFE"/>
                </a:solidFill>
                <a:latin typeface="Consolas" panose="020B0609020204030204" pitchFamily="49" charset="0"/>
              </a:rPr>
              <a:t>process</a:t>
            </a:r>
            <a:r>
              <a:rPr lang="bin-NG" dirty="0">
                <a:solidFill>
                  <a:srgbClr val="D4D4D4"/>
                </a:solidFill>
                <a:latin typeface="Consolas" panose="020B0609020204030204" pitchFamily="49" charset="0"/>
              </a:rPr>
              <a:t>.</a:t>
            </a:r>
            <a:r>
              <a:rPr lang="bin-NG" dirty="0">
                <a:solidFill>
                  <a:srgbClr val="DCDCAA"/>
                </a:solidFill>
                <a:latin typeface="Consolas" panose="020B0609020204030204" pitchFamily="49" charset="0"/>
              </a:rPr>
              <a:t>uptime</a:t>
            </a:r>
            <a:r>
              <a:rPr lang="bin-NG" dirty="0">
                <a:solidFill>
                  <a:srgbClr val="D4D4D4"/>
                </a:solidFill>
                <a:latin typeface="Consolas" panose="020B0609020204030204" pitchFamily="49" charset="0"/>
              </a:rPr>
              <a:t>())</a:t>
            </a:r>
          </a:p>
          <a:p>
            <a:pPr marL="0" indent="0">
              <a:buNone/>
            </a:pPr>
            <a:r>
              <a:rPr lang="bin-NG" dirty="0">
                <a:solidFill>
                  <a:srgbClr val="D4D4D4"/>
                </a:solidFill>
                <a:latin typeface="Consolas" panose="020B0609020204030204" pitchFamily="49" charset="0"/>
              </a:rPr>
              <a:t>})</a:t>
            </a:r>
          </a:p>
          <a:p>
            <a:pPr marL="0" indent="0">
              <a:buNone/>
            </a:pPr>
            <a:br>
              <a:rPr lang="bin-NG" dirty="0">
                <a:solidFill>
                  <a:srgbClr val="D4D4D4"/>
                </a:solidFill>
                <a:latin typeface="Consolas" panose="020B0609020204030204" pitchFamily="49" charset="0"/>
              </a:rPr>
            </a:br>
            <a:r>
              <a:rPr lang="bin-NG" dirty="0">
                <a:solidFill>
                  <a:srgbClr val="9CDCFE"/>
                </a:solidFill>
                <a:latin typeface="Consolas" panose="020B0609020204030204" pitchFamily="49" charset="0"/>
              </a:rPr>
              <a:t>console</a:t>
            </a:r>
            <a:r>
              <a:rPr lang="bin-NG" dirty="0">
                <a:solidFill>
                  <a:srgbClr val="D4D4D4"/>
                </a:solidFill>
                <a:latin typeface="Consolas" panose="020B0609020204030204" pitchFamily="49" charset="0"/>
              </a:rPr>
              <a:t>.</a:t>
            </a:r>
            <a:r>
              <a:rPr lang="bin-NG" dirty="0">
                <a:solidFill>
                  <a:srgbClr val="DCDCAA"/>
                </a:solidFill>
                <a:latin typeface="Consolas" panose="020B0609020204030204" pitchFamily="49" charset="0"/>
              </a:rPr>
              <a:t>log</a:t>
            </a:r>
            <a:r>
              <a:rPr lang="bin-NG" dirty="0">
                <a:solidFill>
                  <a:srgbClr val="D4D4D4"/>
                </a:solidFill>
                <a:latin typeface="Consolas" panose="020B0609020204030204" pitchFamily="49" charset="0"/>
              </a:rPr>
              <a:t>(</a:t>
            </a:r>
            <a:r>
              <a:rPr lang="bin-NG" dirty="0">
                <a:solidFill>
                  <a:srgbClr val="CE9178"/>
                </a:solidFill>
                <a:latin typeface="Consolas" panose="020B0609020204030204" pitchFamily="49" charset="0"/>
              </a:rPr>
              <a:t>'</a:t>
            </a:r>
            <a:r>
              <a:rPr lang="bin-NG" dirty="0">
                <a:solidFill>
                  <a:srgbClr val="D7BA7D"/>
                </a:solidFill>
                <a:latin typeface="Consolas" panose="020B0609020204030204" pitchFamily="49" charset="0"/>
              </a:rPr>
              <a:t>\n</a:t>
            </a:r>
            <a:r>
              <a:rPr lang="bin-NG" dirty="0">
                <a:solidFill>
                  <a:srgbClr val="CE9178"/>
                </a:solidFill>
                <a:latin typeface="Consolas" panose="020B0609020204030204" pitchFamily="49" charset="0"/>
              </a:rPr>
              <a:t>Haciendo otra cosa...'</a:t>
            </a:r>
            <a:r>
              <a:rPr lang="bin-NG" dirty="0">
                <a:solidFill>
                  <a:srgbClr val="D4D4D4"/>
                </a:solidFill>
                <a:latin typeface="Consolas" panose="020B0609020204030204" pitchFamily="49" charset="0"/>
              </a:rPr>
              <a:t>)</a:t>
            </a:r>
          </a:p>
          <a:p>
            <a:pPr marL="0" indent="0">
              <a:buNone/>
            </a:pPr>
            <a:r>
              <a:rPr lang="bin-NG" dirty="0">
                <a:solidFill>
                  <a:srgbClr val="9CDCFE"/>
                </a:solidFill>
                <a:latin typeface="Consolas" panose="020B0609020204030204" pitchFamily="49" charset="0"/>
              </a:rPr>
              <a:t>console</a:t>
            </a:r>
            <a:r>
              <a:rPr lang="bin-NG" dirty="0">
                <a:solidFill>
                  <a:srgbClr val="D4D4D4"/>
                </a:solidFill>
                <a:latin typeface="Consolas" panose="020B0609020204030204" pitchFamily="49" charset="0"/>
              </a:rPr>
              <a:t>.</a:t>
            </a:r>
            <a:r>
              <a:rPr lang="bin-NG" dirty="0">
                <a:solidFill>
                  <a:srgbClr val="DCDCAA"/>
                </a:solidFill>
                <a:latin typeface="Consolas" panose="020B0609020204030204" pitchFamily="49" charset="0"/>
              </a:rPr>
              <a:t>log</a:t>
            </a:r>
            <a:r>
              <a:rPr lang="bin-NG" dirty="0">
                <a:solidFill>
                  <a:srgbClr val="D4D4D4"/>
                </a:solidFill>
                <a:latin typeface="Consolas" panose="020B0609020204030204" pitchFamily="49" charset="0"/>
              </a:rPr>
              <a:t>(</a:t>
            </a:r>
            <a:r>
              <a:rPr lang="bin-NG" dirty="0">
                <a:solidFill>
                  <a:srgbClr val="9CDCFE"/>
                </a:solidFill>
                <a:latin typeface="Consolas" panose="020B0609020204030204" pitchFamily="49" charset="0"/>
              </a:rPr>
              <a:t>process</a:t>
            </a:r>
            <a:r>
              <a:rPr lang="bin-NG" dirty="0">
                <a:solidFill>
                  <a:srgbClr val="D4D4D4"/>
                </a:solidFill>
                <a:latin typeface="Consolas" panose="020B0609020204030204" pitchFamily="49" charset="0"/>
              </a:rPr>
              <a:t>.</a:t>
            </a:r>
            <a:r>
              <a:rPr lang="bin-NG" dirty="0">
                <a:solidFill>
                  <a:srgbClr val="DCDCAA"/>
                </a:solidFill>
                <a:latin typeface="Consolas" panose="020B0609020204030204" pitchFamily="49" charset="0"/>
              </a:rPr>
              <a:t>uptime</a:t>
            </a:r>
            <a:r>
              <a:rPr lang="bin-NG" dirty="0">
                <a:solidFill>
                  <a:srgbClr val="D4D4D4"/>
                </a:solidFill>
                <a:latin typeface="Consolas" panose="020B0609020204030204" pitchFamily="49" charset="0"/>
              </a:rPr>
              <a:t>())</a:t>
            </a:r>
          </a:p>
          <a:p>
            <a:endParaRPr lang="es-ES" dirty="0"/>
          </a:p>
        </p:txBody>
      </p:sp>
      <p:sp>
        <p:nvSpPr>
          <p:cNvPr id="2" name="Rectángulo 1">
            <a:extLst>
              <a:ext uri="{FF2B5EF4-FFF2-40B4-BE49-F238E27FC236}">
                <a16:creationId xmlns:a16="http://schemas.microsoft.com/office/drawing/2014/main" id="{AC9C2C32-2DFD-483E-9DA4-36F37891972B}"/>
              </a:ext>
            </a:extLst>
          </p:cNvPr>
          <p:cNvSpPr/>
          <p:nvPr/>
        </p:nvSpPr>
        <p:spPr>
          <a:xfrm>
            <a:off x="5681974" y="673457"/>
            <a:ext cx="2965536" cy="715581"/>
          </a:xfrm>
          <a:prstGeom prst="rect">
            <a:avLst/>
          </a:prstGeom>
        </p:spPr>
        <p:txBody>
          <a:bodyPr wrap="square">
            <a:spAutoFit/>
          </a:bodyPr>
          <a:lstStyle/>
          <a:p>
            <a:pPr defTabSz="685800">
              <a:buClrTx/>
            </a:pPr>
            <a:r>
              <a:rPr lang="es-ES" sz="1350" kern="1200" dirty="0">
                <a:solidFill>
                  <a:prstClr val="black"/>
                </a:solidFill>
                <a:latin typeface="Calibri" panose="020F0502020204030204"/>
                <a:ea typeface="+mn-ea"/>
                <a:cs typeface="+mn-cs"/>
              </a:rPr>
              <a:t>El código se ejecuta y no espera a que la lectura se complete, cuando esta termine se imprime el contenido</a:t>
            </a:r>
          </a:p>
        </p:txBody>
      </p:sp>
      <p:sp>
        <p:nvSpPr>
          <p:cNvPr id="3" name="Rectángulo 2">
            <a:extLst>
              <a:ext uri="{FF2B5EF4-FFF2-40B4-BE49-F238E27FC236}">
                <a16:creationId xmlns:a16="http://schemas.microsoft.com/office/drawing/2014/main" id="{573504D6-7B78-4ACD-94FC-8855B34A446B}"/>
              </a:ext>
            </a:extLst>
          </p:cNvPr>
          <p:cNvSpPr/>
          <p:nvPr/>
        </p:nvSpPr>
        <p:spPr>
          <a:xfrm>
            <a:off x="4629150" y="2668044"/>
            <a:ext cx="3506505" cy="129644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s-ES" sz="1350" kern="1200">
              <a:solidFill>
                <a:prstClr val="white"/>
              </a:solidFill>
              <a:latin typeface="Calibri" panose="020F0502020204030204"/>
            </a:endParaRPr>
          </a:p>
        </p:txBody>
      </p:sp>
      <p:cxnSp>
        <p:nvCxnSpPr>
          <p:cNvPr id="10" name="Conector: angular 9">
            <a:extLst>
              <a:ext uri="{FF2B5EF4-FFF2-40B4-BE49-F238E27FC236}">
                <a16:creationId xmlns:a16="http://schemas.microsoft.com/office/drawing/2014/main" id="{CEBCD016-618A-495D-AD37-46B057A6F74C}"/>
              </a:ext>
            </a:extLst>
          </p:cNvPr>
          <p:cNvCxnSpPr>
            <a:stCxn id="2" idx="3"/>
            <a:endCxn id="3" idx="3"/>
          </p:cNvCxnSpPr>
          <p:nvPr/>
        </p:nvCxnSpPr>
        <p:spPr>
          <a:xfrm flipH="1">
            <a:off x="8135655" y="1031248"/>
            <a:ext cx="511855" cy="2285018"/>
          </a:xfrm>
          <a:prstGeom prst="bentConnector3">
            <a:avLst>
              <a:gd name="adj1" fmla="val -4466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6501298"/>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3B0E13C-CAAB-43B5-97F1-B9727B6DFE53}"/>
              </a:ext>
            </a:extLst>
          </p:cNvPr>
          <p:cNvSpPr>
            <a:spLocks noGrp="1"/>
          </p:cNvSpPr>
          <p:nvPr>
            <p:ph type="title"/>
          </p:nvPr>
        </p:nvSpPr>
        <p:spPr/>
        <p:txBody>
          <a:bodyPr vert="horz" lIns="68580" tIns="34290" rIns="68580" bIns="34290" rtlCol="0" anchor="ctr">
            <a:normAutofit/>
          </a:bodyPr>
          <a:lstStyle/>
          <a:p>
            <a:r>
              <a:rPr lang="es-ES" sz="2850" dirty="0">
                <a:solidFill>
                  <a:srgbClr val="FFFFFF"/>
                </a:solidFill>
              </a:rPr>
              <a:t>Ficheros en </a:t>
            </a:r>
            <a:r>
              <a:rPr lang="en-US" sz="2850" dirty="0">
                <a:solidFill>
                  <a:srgbClr val="FFFFFF"/>
                </a:solidFill>
              </a:rPr>
              <a:t>NodeJS</a:t>
            </a:r>
          </a:p>
        </p:txBody>
      </p:sp>
      <p:sp>
        <p:nvSpPr>
          <p:cNvPr id="4" name="Marcador de texto 3">
            <a:extLst>
              <a:ext uri="{FF2B5EF4-FFF2-40B4-BE49-F238E27FC236}">
                <a16:creationId xmlns:a16="http://schemas.microsoft.com/office/drawing/2014/main" id="{31FE89B4-71B7-4B9D-A056-930FE853E585}"/>
              </a:ext>
            </a:extLst>
          </p:cNvPr>
          <p:cNvSpPr>
            <a:spLocks noGrp="1"/>
          </p:cNvSpPr>
          <p:nvPr>
            <p:ph type="body" sz="half" idx="4294967295"/>
          </p:nvPr>
        </p:nvSpPr>
        <p:spPr>
          <a:xfrm>
            <a:off x="2901850" y="2509245"/>
            <a:ext cx="5323937" cy="1368361"/>
          </a:xfrm>
          <a:noFill/>
          <a:ln>
            <a:noFill/>
          </a:ln>
        </p:spPr>
        <p:txBody>
          <a:bodyPr spcFirstLastPara="1" wrap="square" lIns="91425" tIns="91425" rIns="91425" bIns="91425" anchor="t" anchorCtr="0">
            <a:noAutofit/>
          </a:bodyPr>
          <a:lstStyle/>
          <a:p>
            <a:pPr marL="0" indent="0">
              <a:buClr>
                <a:srgbClr val="000000"/>
              </a:buClr>
              <a:buFont typeface="Arial"/>
            </a:pPr>
            <a:r>
              <a:rPr lang="es-ES" sz="1400" dirty="0">
                <a:solidFill>
                  <a:srgbClr val="FFFFFF"/>
                </a:solidFill>
                <a:latin typeface="Arial"/>
                <a:cs typeface="Arial"/>
                <a:sym typeface="Arial"/>
              </a:rPr>
              <a:t>Crear una aplicación capaz de leer un fichero. Probar el resultado si el nombre del fichero es correcto y si no lo es.</a:t>
            </a:r>
          </a:p>
          <a:p>
            <a:pPr marL="0" indent="0">
              <a:buClr>
                <a:srgbClr val="000000"/>
              </a:buClr>
              <a:buFont typeface="Arial"/>
            </a:pPr>
            <a:endParaRPr lang="es-ES" sz="1400" dirty="0">
              <a:solidFill>
                <a:srgbClr val="FFFFFF"/>
              </a:solidFill>
              <a:latin typeface="Arial"/>
              <a:cs typeface="Arial"/>
              <a:sym typeface="Arial"/>
            </a:endParaRPr>
          </a:p>
          <a:p>
            <a:pPr marL="0" indent="0">
              <a:buClr>
                <a:srgbClr val="000000"/>
              </a:buClr>
              <a:buFont typeface="Arial"/>
            </a:pPr>
            <a:r>
              <a:rPr lang="es-ES" sz="1400" dirty="0">
                <a:solidFill>
                  <a:srgbClr val="FFFFFF"/>
                </a:solidFill>
                <a:latin typeface="Arial"/>
                <a:cs typeface="Arial"/>
                <a:sym typeface="Arial"/>
              </a:rPr>
              <a:t>Comparar el método asíncrono </a:t>
            </a:r>
            <a:r>
              <a:rPr lang="bin-NG" sz="1400" dirty="0">
                <a:solidFill>
                  <a:srgbClr val="FFFFFF"/>
                </a:solidFill>
                <a:latin typeface="Arial"/>
                <a:cs typeface="Arial"/>
                <a:sym typeface="Arial"/>
              </a:rPr>
              <a:t>readFile</a:t>
            </a:r>
            <a:r>
              <a:rPr lang="es-ES" sz="1400" dirty="0">
                <a:solidFill>
                  <a:srgbClr val="FFFFFF"/>
                </a:solidFill>
                <a:latin typeface="Arial"/>
                <a:cs typeface="Arial"/>
                <a:sym typeface="Arial"/>
              </a:rPr>
              <a:t>() con el método bloqueante </a:t>
            </a:r>
            <a:r>
              <a:rPr lang="bin-NG" sz="1400" dirty="0">
                <a:solidFill>
                  <a:srgbClr val="FFFFFF"/>
                </a:solidFill>
                <a:latin typeface="Arial"/>
                <a:cs typeface="Arial"/>
                <a:sym typeface="Arial"/>
              </a:rPr>
              <a:t>readFileSync</a:t>
            </a:r>
            <a:r>
              <a:rPr lang="es-ES" sz="1400" dirty="0">
                <a:solidFill>
                  <a:srgbClr val="FFFFFF"/>
                </a:solidFill>
                <a:latin typeface="Arial"/>
                <a:cs typeface="Arial"/>
                <a:sym typeface="Arial"/>
              </a:rPr>
              <a:t>()</a:t>
            </a:r>
            <a:endParaRPr lang="en-US" sz="1400" dirty="0">
              <a:solidFill>
                <a:srgbClr val="FFFFFF"/>
              </a:solidFill>
              <a:latin typeface="Arial"/>
              <a:cs typeface="Arial"/>
              <a:sym typeface="Arial"/>
            </a:endParaRPr>
          </a:p>
          <a:p>
            <a:pPr lvl="1">
              <a:buClr>
                <a:srgbClr val="000000"/>
              </a:buClr>
              <a:buFont typeface="Arial"/>
            </a:pPr>
            <a:endParaRPr lang="es-ES" sz="1400" dirty="0">
              <a:solidFill>
                <a:srgbClr val="000000"/>
              </a:solidFill>
              <a:latin typeface="Arial"/>
              <a:cs typeface="Arial"/>
              <a:sym typeface="Arial"/>
            </a:endParaRPr>
          </a:p>
        </p:txBody>
      </p:sp>
      <p:pic>
        <p:nvPicPr>
          <p:cNvPr id="10" name="Graphic 5" descr="Documento">
            <a:extLst>
              <a:ext uri="{FF2B5EF4-FFF2-40B4-BE49-F238E27FC236}">
                <a16:creationId xmlns:a16="http://schemas.microsoft.com/office/drawing/2014/main" id="{D085A928-3173-4CEB-9C36-EDC28641CC5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650081" y="2571750"/>
            <a:ext cx="1224486" cy="1224486"/>
          </a:xfrm>
          <a:prstGeom prst="rect">
            <a:avLst/>
          </a:prstGeom>
        </p:spPr>
      </p:pic>
    </p:spTree>
    <p:extLst>
      <p:ext uri="{BB962C8B-B14F-4D97-AF65-F5344CB8AC3E}">
        <p14:creationId xmlns:p14="http://schemas.microsoft.com/office/powerpoint/2010/main" val="3476640808"/>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12"/>
          <p:cNvSpPr txBox="1">
            <a:spLocks noGrp="1"/>
          </p:cNvSpPr>
          <p:nvPr>
            <p:ph type="title"/>
          </p:nvPr>
        </p:nvSpPr>
        <p:spPr>
          <a:xfrm>
            <a:off x="1314450" y="2028825"/>
            <a:ext cx="7472400" cy="6858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ES" dirty="0"/>
              <a:t>Promesas</a:t>
            </a:r>
            <a:endParaRPr dirty="0"/>
          </a:p>
        </p:txBody>
      </p:sp>
      <p:sp>
        <p:nvSpPr>
          <p:cNvPr id="88" name="Google Shape;88;p12"/>
          <p:cNvSpPr txBox="1">
            <a:spLocks noGrp="1"/>
          </p:cNvSpPr>
          <p:nvPr>
            <p:ph type="body" idx="1"/>
          </p:nvPr>
        </p:nvSpPr>
        <p:spPr>
          <a:xfrm>
            <a:off x="1314450" y="2593181"/>
            <a:ext cx="7472400" cy="16932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49805161"/>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3B854194-185D-494D-905C-7C7CB2E3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561583"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white"/>
              </a:solidFill>
              <a:latin typeface="Calibri" panose="020F0502020204030204"/>
            </a:endParaRPr>
          </a:p>
        </p:txBody>
      </p:sp>
      <p:sp>
        <p:nvSpPr>
          <p:cNvPr id="13" name="Rectangle 12">
            <a:extLst>
              <a:ext uri="{FF2B5EF4-FFF2-40B4-BE49-F238E27FC236}">
                <a16:creationId xmlns:a16="http://schemas.microsoft.com/office/drawing/2014/main" id="{B4F5FA0D-0104-4987-8241-EFF7C85B8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9143999" cy="51435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white"/>
              </a:solidFill>
              <a:latin typeface="Calibri" panose="020F0502020204030204"/>
            </a:endParaRPr>
          </a:p>
        </p:txBody>
      </p:sp>
      <p:pic>
        <p:nvPicPr>
          <p:cNvPr id="15" name="Picture 14">
            <a:extLst>
              <a:ext uri="{FF2B5EF4-FFF2-40B4-BE49-F238E27FC236}">
                <a16:creationId xmlns:a16="http://schemas.microsoft.com/office/drawing/2014/main" id="{2897127E-6CEF-446C-BE87-93B7C46E49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5" name="Título 4">
            <a:extLst>
              <a:ext uri="{FF2B5EF4-FFF2-40B4-BE49-F238E27FC236}">
                <a16:creationId xmlns:a16="http://schemas.microsoft.com/office/drawing/2014/main" id="{79C0DC38-A257-4E39-91C6-DA359557889F}"/>
              </a:ext>
            </a:extLst>
          </p:cNvPr>
          <p:cNvSpPr>
            <a:spLocks noGrp="1"/>
          </p:cNvSpPr>
          <p:nvPr>
            <p:ph type="title"/>
          </p:nvPr>
        </p:nvSpPr>
        <p:spPr>
          <a:xfrm>
            <a:off x="480060" y="1540231"/>
            <a:ext cx="2751871" cy="2070074"/>
          </a:xfrm>
        </p:spPr>
        <p:txBody>
          <a:bodyPr>
            <a:normAutofit/>
          </a:bodyPr>
          <a:lstStyle/>
          <a:p>
            <a:r>
              <a:rPr lang="es-ES">
                <a:solidFill>
                  <a:srgbClr val="FFFFFF"/>
                </a:solidFill>
              </a:rPr>
              <a:t>Promesas</a:t>
            </a:r>
          </a:p>
        </p:txBody>
      </p:sp>
      <p:sp>
        <p:nvSpPr>
          <p:cNvPr id="6" name="Marcador de contenido 5">
            <a:extLst>
              <a:ext uri="{FF2B5EF4-FFF2-40B4-BE49-F238E27FC236}">
                <a16:creationId xmlns:a16="http://schemas.microsoft.com/office/drawing/2014/main" id="{EA3CBC3A-70E7-4662-A583-057E2D17DD7C}"/>
              </a:ext>
            </a:extLst>
          </p:cNvPr>
          <p:cNvSpPr>
            <a:spLocks noGrp="1"/>
          </p:cNvSpPr>
          <p:nvPr>
            <p:ph idx="1"/>
          </p:nvPr>
        </p:nvSpPr>
        <p:spPr>
          <a:xfrm>
            <a:off x="4567931" y="601399"/>
            <a:ext cx="3979563" cy="3922976"/>
          </a:xfrm>
        </p:spPr>
        <p:txBody>
          <a:bodyPr anchor="ctr">
            <a:normAutofit/>
          </a:bodyPr>
          <a:lstStyle/>
          <a:p>
            <a:r>
              <a:rPr lang="es-ES" sz="1650" dirty="0">
                <a:solidFill>
                  <a:srgbClr val="000000"/>
                </a:solidFill>
              </a:rPr>
              <a:t>Una promesa es un objeto que representa una operación que aun no se ha completado, pero que se completará más adelante.</a:t>
            </a:r>
          </a:p>
          <a:p>
            <a:pPr lvl="1"/>
            <a:r>
              <a:rPr lang="es-ES" sz="1650" dirty="0">
                <a:solidFill>
                  <a:srgbClr val="000000"/>
                </a:solidFill>
              </a:rPr>
              <a:t>Antes se usaban como  parte de librerías, desde la original Q hasta JQuery</a:t>
            </a:r>
          </a:p>
          <a:p>
            <a:pPr lvl="1"/>
            <a:r>
              <a:rPr lang="es-ES" sz="1650" dirty="0">
                <a:solidFill>
                  <a:srgbClr val="000000"/>
                </a:solidFill>
              </a:rPr>
              <a:t>Desde ES6, forman parte del estándar</a:t>
            </a:r>
          </a:p>
          <a:p>
            <a:r>
              <a:rPr lang="es-ES" sz="1650" dirty="0">
                <a:solidFill>
                  <a:srgbClr val="000000"/>
                </a:solidFill>
              </a:rPr>
              <a:t>Una promesa tiene tres estados posibles</a:t>
            </a:r>
          </a:p>
          <a:p>
            <a:pPr lvl="1"/>
            <a:r>
              <a:rPr lang="es-ES" sz="1650" dirty="0">
                <a:solidFill>
                  <a:srgbClr val="000000"/>
                </a:solidFill>
              </a:rPr>
              <a:t>Pendiente (</a:t>
            </a:r>
            <a:r>
              <a:rPr lang="en-US" sz="1650" dirty="0">
                <a:solidFill>
                  <a:srgbClr val="000000"/>
                </a:solidFill>
              </a:rPr>
              <a:t>pending</a:t>
            </a:r>
            <a:r>
              <a:rPr lang="es-ES" sz="1650" dirty="0">
                <a:solidFill>
                  <a:srgbClr val="000000"/>
                </a:solidFill>
              </a:rPr>
              <a:t>)</a:t>
            </a:r>
          </a:p>
          <a:p>
            <a:pPr lvl="1"/>
            <a:r>
              <a:rPr lang="es-ES" sz="1650" dirty="0">
                <a:solidFill>
                  <a:srgbClr val="000000"/>
                </a:solidFill>
              </a:rPr>
              <a:t>Completada (</a:t>
            </a:r>
            <a:r>
              <a:rPr lang="en-US" sz="1650" dirty="0">
                <a:solidFill>
                  <a:srgbClr val="000000"/>
                </a:solidFill>
              </a:rPr>
              <a:t>settled</a:t>
            </a:r>
            <a:r>
              <a:rPr lang="es-ES" sz="1650" dirty="0">
                <a:solidFill>
                  <a:srgbClr val="000000"/>
                </a:solidFill>
              </a:rPr>
              <a:t>)</a:t>
            </a:r>
          </a:p>
          <a:p>
            <a:pPr lvl="2"/>
            <a:r>
              <a:rPr lang="es-ES" sz="1650" dirty="0">
                <a:solidFill>
                  <a:srgbClr val="000000"/>
                </a:solidFill>
              </a:rPr>
              <a:t>satisfactoriamente (</a:t>
            </a:r>
            <a:r>
              <a:rPr lang="en-US" sz="1650" dirty="0">
                <a:solidFill>
                  <a:srgbClr val="000000"/>
                </a:solidFill>
              </a:rPr>
              <a:t>fulfilled</a:t>
            </a:r>
            <a:r>
              <a:rPr lang="es-ES" sz="1650" dirty="0">
                <a:solidFill>
                  <a:srgbClr val="000000"/>
                </a:solidFill>
              </a:rPr>
              <a:t>)</a:t>
            </a:r>
          </a:p>
          <a:p>
            <a:pPr lvl="2"/>
            <a:r>
              <a:rPr lang="es-ES" sz="1650" dirty="0">
                <a:solidFill>
                  <a:srgbClr val="000000"/>
                </a:solidFill>
              </a:rPr>
              <a:t>rechazadas (</a:t>
            </a:r>
            <a:r>
              <a:rPr lang="en-US" sz="1650" dirty="0">
                <a:solidFill>
                  <a:srgbClr val="000000"/>
                </a:solidFill>
              </a:rPr>
              <a:t>rejected</a:t>
            </a:r>
            <a:r>
              <a:rPr lang="es-ES" sz="1650" dirty="0">
                <a:solidFill>
                  <a:srgbClr val="000000"/>
                </a:solidFill>
              </a:rPr>
              <a:t>)</a:t>
            </a:r>
          </a:p>
        </p:txBody>
      </p:sp>
    </p:spTree>
    <p:extLst>
      <p:ext uri="{BB962C8B-B14F-4D97-AF65-F5344CB8AC3E}">
        <p14:creationId xmlns:p14="http://schemas.microsoft.com/office/powerpoint/2010/main" val="3854014824"/>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Shape 613"/>
        <p:cNvGrpSpPr/>
        <p:nvPr/>
      </p:nvGrpSpPr>
      <p:grpSpPr>
        <a:xfrm>
          <a:off x="0" y="0"/>
          <a:ext cx="0" cy="0"/>
          <a:chOff x="0" y="0"/>
          <a:chExt cx="0" cy="0"/>
        </a:xfrm>
      </p:grpSpPr>
      <p:sp>
        <p:nvSpPr>
          <p:cNvPr id="614" name="Google Shape;614;p92"/>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Promesas</a:t>
            </a:r>
            <a:endParaRPr/>
          </a:p>
        </p:txBody>
      </p:sp>
      <p:sp>
        <p:nvSpPr>
          <p:cNvPr id="615" name="Google Shape;615;p92"/>
          <p:cNvSpPr txBox="1">
            <a:spLocks noGrp="1"/>
          </p:cNvSpPr>
          <p:nvPr>
            <p:ph type="body" idx="1"/>
          </p:nvPr>
        </p:nvSpPr>
        <p:spPr>
          <a:xfrm>
            <a:off x="578650" y="759375"/>
            <a:ext cx="7836600" cy="35088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Una </a:t>
            </a:r>
            <a:r>
              <a:rPr lang="es" b="1">
                <a:latin typeface="Helvetica Neue"/>
                <a:ea typeface="Helvetica Neue"/>
                <a:cs typeface="Helvetica Neue"/>
                <a:sym typeface="Helvetica Neue"/>
              </a:rPr>
              <a:t>Promise </a:t>
            </a:r>
            <a:r>
              <a:rPr lang="es"/>
              <a:t>(promesa) es un </a:t>
            </a:r>
            <a:r>
              <a:rPr lang="es" b="1">
                <a:latin typeface="Helvetica Neue"/>
                <a:ea typeface="Helvetica Neue"/>
                <a:cs typeface="Helvetica Neue"/>
                <a:sym typeface="Helvetica Neue"/>
              </a:rPr>
              <a:t>objeto </a:t>
            </a:r>
            <a:r>
              <a:rPr lang="es"/>
              <a:t>que representa la terminación o el fracaso eventual de una </a:t>
            </a:r>
            <a:r>
              <a:rPr lang="es" b="1">
                <a:latin typeface="Helvetica Neue"/>
                <a:ea typeface="Helvetica Neue"/>
                <a:cs typeface="Helvetica Neue"/>
                <a:sym typeface="Helvetica Neue"/>
              </a:rPr>
              <a:t>operación asíncrona</a:t>
            </a:r>
            <a:r>
              <a:rPr lang="es"/>
              <a:t>. </a:t>
            </a:r>
            <a:endParaRPr/>
          </a:p>
          <a:p>
            <a:pPr marL="0" lvl="0" indent="0" algn="l" rtl="0">
              <a:spcBef>
                <a:spcPts val="0"/>
              </a:spcBef>
              <a:spcAft>
                <a:spcPts val="0"/>
              </a:spcAft>
              <a:buNone/>
            </a:pPr>
            <a:endParaRPr/>
          </a:p>
          <a:p>
            <a:pPr marL="457200" lvl="0" indent="-355600" algn="l" rtl="0">
              <a:spcBef>
                <a:spcPts val="0"/>
              </a:spcBef>
              <a:spcAft>
                <a:spcPts val="0"/>
              </a:spcAft>
              <a:buSzPts val="2000"/>
              <a:buChar char="-"/>
            </a:pPr>
            <a:r>
              <a:rPr lang="es"/>
              <a:t>Una promesa puede ser creada usando su constructor. </a:t>
            </a:r>
            <a:endParaRPr/>
          </a:p>
          <a:p>
            <a:pPr marL="457200" lvl="0" indent="-355600" algn="l" rtl="0">
              <a:spcBef>
                <a:spcPts val="0"/>
              </a:spcBef>
              <a:spcAft>
                <a:spcPts val="0"/>
              </a:spcAft>
              <a:buSzPts val="2000"/>
              <a:buChar char="-"/>
            </a:pPr>
            <a:r>
              <a:rPr lang="es"/>
              <a:t>Sin embargo, la mayoría de las operaciones programadas son consumidoras de promesas ya creadas devueltas desde funciones. </a:t>
            </a:r>
            <a:endParaRPr/>
          </a:p>
          <a:p>
            <a:pPr marL="0" lvl="0" indent="0" algn="l" rtl="0">
              <a:spcBef>
                <a:spcPts val="0"/>
              </a:spcBef>
              <a:spcAft>
                <a:spcPts val="0"/>
              </a:spcAft>
              <a:buNone/>
            </a:pPr>
            <a:endParaRPr/>
          </a:p>
          <a:p>
            <a:pPr marL="457200" lvl="0" indent="-355600" algn="l" rtl="0">
              <a:spcBef>
                <a:spcPts val="0"/>
              </a:spcBef>
              <a:spcAft>
                <a:spcPts val="0"/>
              </a:spcAft>
              <a:buSzPts val="2000"/>
              <a:buChar char="-"/>
            </a:pPr>
            <a:r>
              <a:rPr lang="es"/>
              <a:t>Esencialmente, una promesa es un objeto devuelto al cual enganchas las funciones callback, en vez de pasar funciones callback a una función.</a:t>
            </a:r>
            <a:endParaRPr/>
          </a:p>
        </p:txBody>
      </p:sp>
    </p:spTree>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Shape 619"/>
        <p:cNvGrpSpPr/>
        <p:nvPr/>
      </p:nvGrpSpPr>
      <p:grpSpPr>
        <a:xfrm>
          <a:off x="0" y="0"/>
          <a:ext cx="0" cy="0"/>
          <a:chOff x="0" y="0"/>
          <a:chExt cx="0" cy="0"/>
        </a:xfrm>
      </p:grpSpPr>
      <p:sp>
        <p:nvSpPr>
          <p:cNvPr id="620" name="Google Shape;620;p93"/>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Promesas en ES6. Implementación</a:t>
            </a:r>
            <a:endParaRPr/>
          </a:p>
        </p:txBody>
      </p:sp>
      <p:sp>
        <p:nvSpPr>
          <p:cNvPr id="621" name="Google Shape;621;p93"/>
          <p:cNvSpPr txBox="1">
            <a:spLocks noGrp="1"/>
          </p:cNvSpPr>
          <p:nvPr>
            <p:ph type="body" idx="1"/>
          </p:nvPr>
        </p:nvSpPr>
        <p:spPr>
          <a:xfrm>
            <a:off x="578656" y="1023813"/>
            <a:ext cx="7836600" cy="25218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b="1">
                <a:latin typeface="Helvetica Neue"/>
                <a:ea typeface="Helvetica Neue"/>
                <a:cs typeface="Helvetica Neue"/>
                <a:sym typeface="Helvetica Neue"/>
              </a:rPr>
              <a:t>new Promise( (resolve, reject) =&gt; {})</a:t>
            </a:r>
            <a:endParaRPr b="1">
              <a:latin typeface="Helvetica Neue"/>
              <a:ea typeface="Helvetica Neue"/>
              <a:cs typeface="Helvetica Neue"/>
              <a:sym typeface="Helvetica Neue"/>
            </a:endParaRPr>
          </a:p>
          <a:p>
            <a:pPr marL="0" lvl="0" indent="0" algn="l" rtl="0">
              <a:spcBef>
                <a:spcPts val="0"/>
              </a:spcBef>
              <a:spcAft>
                <a:spcPts val="0"/>
              </a:spcAft>
              <a:buNone/>
            </a:pPr>
            <a:r>
              <a:rPr lang="es"/>
              <a:t>el objeto promesa recibe como parámetros dos funciones:</a:t>
            </a:r>
            <a:endParaRPr/>
          </a:p>
          <a:p>
            <a:pPr marL="0" lvl="0" indent="0" algn="l" rtl="0">
              <a:spcBef>
                <a:spcPts val="0"/>
              </a:spcBef>
              <a:spcAft>
                <a:spcPts val="0"/>
              </a:spcAft>
              <a:buNone/>
            </a:pPr>
            <a:endParaRPr/>
          </a:p>
          <a:p>
            <a:pPr marL="457200" lvl="0" indent="-355600" algn="l" rtl="0">
              <a:spcBef>
                <a:spcPts val="0"/>
              </a:spcBef>
              <a:spcAft>
                <a:spcPts val="0"/>
              </a:spcAft>
              <a:buSzPts val="2000"/>
              <a:buChar char="●"/>
            </a:pPr>
            <a:r>
              <a:rPr lang="es"/>
              <a:t>La función "resolve": se ejecutará cuando queramos finalizar la promesa con éxito.</a:t>
            </a:r>
            <a:endParaRPr/>
          </a:p>
          <a:p>
            <a:pPr marL="457200" lvl="0" indent="-355600" algn="l" rtl="0">
              <a:spcBef>
                <a:spcPts val="0"/>
              </a:spcBef>
              <a:spcAft>
                <a:spcPts val="0"/>
              </a:spcAft>
              <a:buSzPts val="2000"/>
              <a:buChar char="●"/>
            </a:pPr>
            <a:r>
              <a:rPr lang="es"/>
              <a:t>La función "reject": se ejecutará cuando queramos finalizar una promesa informando de un caso de fracaso.</a:t>
            </a:r>
            <a:br>
              <a:rPr lang="es"/>
            </a:br>
            <a:endParaRPr/>
          </a:p>
        </p:txBody>
      </p:sp>
    </p:spTree>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Shape 625"/>
        <p:cNvGrpSpPr/>
        <p:nvPr/>
      </p:nvGrpSpPr>
      <p:grpSpPr>
        <a:xfrm>
          <a:off x="0" y="0"/>
          <a:ext cx="0" cy="0"/>
          <a:chOff x="0" y="0"/>
          <a:chExt cx="0" cy="0"/>
        </a:xfrm>
      </p:grpSpPr>
      <p:sp>
        <p:nvSpPr>
          <p:cNvPr id="626" name="Google Shape;626;p94"/>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Clr>
                <a:schemeClr val="dk1"/>
              </a:buClr>
              <a:buSzPts val="1100"/>
              <a:buFont typeface="Arial"/>
              <a:buNone/>
            </a:pPr>
            <a:r>
              <a:rPr lang="es"/>
              <a:t>Promesas en ES6. Utilización</a:t>
            </a:r>
            <a:endParaRPr/>
          </a:p>
        </p:txBody>
      </p:sp>
      <p:sp>
        <p:nvSpPr>
          <p:cNvPr id="627" name="Google Shape;627;p94"/>
          <p:cNvSpPr txBox="1">
            <a:spLocks noGrp="1"/>
          </p:cNvSpPr>
          <p:nvPr>
            <p:ph type="body" idx="1"/>
          </p:nvPr>
        </p:nvSpPr>
        <p:spPr>
          <a:xfrm>
            <a:off x="1007650" y="870250"/>
            <a:ext cx="7407600" cy="35088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a la función que retorna el objeto promesa se le encadenan el método then con dos funciones como parámetros</a:t>
            </a:r>
            <a:endParaRPr/>
          </a:p>
          <a:p>
            <a:pPr marL="0" lvl="0" indent="0" algn="l" rtl="0">
              <a:spcBef>
                <a:spcPts val="0"/>
              </a:spcBef>
              <a:spcAft>
                <a:spcPts val="0"/>
              </a:spcAft>
              <a:buNone/>
            </a:pPr>
            <a:endParaRPr/>
          </a:p>
          <a:p>
            <a:pPr marL="457200" lvl="0" indent="-355600" algn="l" rtl="0">
              <a:spcBef>
                <a:spcPts val="0"/>
              </a:spcBef>
              <a:spcAft>
                <a:spcPts val="0"/>
              </a:spcAft>
              <a:buSzPts val="2000"/>
              <a:buChar char="●"/>
            </a:pPr>
            <a:r>
              <a:rPr lang="es"/>
              <a:t>la función que se ejecutará cuando la promesa haya finalizado con éxito.</a:t>
            </a:r>
            <a:endParaRPr/>
          </a:p>
          <a:p>
            <a:pPr marL="457200" lvl="0" indent="-355600" algn="l" rtl="0">
              <a:spcBef>
                <a:spcPts val="0"/>
              </a:spcBef>
              <a:spcAft>
                <a:spcPts val="0"/>
              </a:spcAft>
              <a:buSzPts val="2000"/>
              <a:buChar char="●"/>
            </a:pPr>
            <a:r>
              <a:rPr lang="es"/>
              <a:t>la función que se ejecutará cuando la promesa haya finalizado informando de un caso de fracaso.</a:t>
            </a:r>
            <a:br>
              <a:rPr lang="es"/>
            </a:br>
            <a:endParaRPr/>
          </a:p>
          <a:p>
            <a:pPr marL="0" lvl="0" indent="0" algn="l" rtl="0">
              <a:spcBef>
                <a:spcPts val="0"/>
              </a:spcBef>
              <a:spcAft>
                <a:spcPts val="0"/>
              </a:spcAft>
              <a:buNone/>
            </a:pPr>
            <a:r>
              <a:rPr lang="es"/>
              <a:t>Alternativamente  puede utilizarse el método catch para declarar la función que se ejecutará cuando la promesa haya finalizado informando de un caso de fracaso.</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idx="4294967295"/>
          </p:nvPr>
        </p:nvSpPr>
        <p:spPr>
          <a:xfrm>
            <a:off x="1034864" y="154925"/>
            <a:ext cx="6426200" cy="857250"/>
          </a:xfrm>
        </p:spPr>
        <p:txBody>
          <a:bodyPr>
            <a:normAutofit/>
          </a:bodyPr>
          <a:lstStyle/>
          <a:p>
            <a:pPr algn="l"/>
            <a:r>
              <a:rPr lang="es-ES" sz="2400" b="1" dirty="0">
                <a:solidFill>
                  <a:srgbClr val="00519F"/>
                </a:solidFill>
              </a:rPr>
              <a:t>     ICONO TRAINING                       FORMADOR</a:t>
            </a:r>
          </a:p>
        </p:txBody>
      </p:sp>
      <p:pic>
        <p:nvPicPr>
          <p:cNvPr id="3" name="Picture 2"/>
          <p:cNvPicPr>
            <a:picLocks noGrp="1" noChangeAspect="1" noChangeArrowheads="1"/>
          </p:cNvPicPr>
          <p:nvPr>
            <p:ph idx="4294967295"/>
          </p:nvPr>
        </p:nvPicPr>
        <p:blipFill>
          <a:blip r:embed="rId3" cstate="print"/>
          <a:srcRect/>
          <a:stretch>
            <a:fillRect/>
          </a:stretch>
        </p:blipFill>
        <p:spPr bwMode="auto">
          <a:xfrm>
            <a:off x="1283682" y="872002"/>
            <a:ext cx="2782888" cy="1620837"/>
          </a:xfrm>
          <a:prstGeom prst="rect">
            <a:avLst/>
          </a:prstGeom>
          <a:noFill/>
          <a:ln w="9525">
            <a:noFill/>
            <a:miter lim="800000"/>
            <a:headEnd/>
            <a:tailEnd/>
          </a:ln>
        </p:spPr>
      </p:pic>
      <p:cxnSp>
        <p:nvCxnSpPr>
          <p:cNvPr id="9" name="8 Conector recto"/>
          <p:cNvCxnSpPr/>
          <p:nvPr/>
        </p:nvCxnSpPr>
        <p:spPr>
          <a:xfrm>
            <a:off x="4680012" y="735546"/>
            <a:ext cx="0" cy="3240360"/>
          </a:xfrm>
          <a:prstGeom prst="line">
            <a:avLst/>
          </a:prstGeom>
          <a:ln w="38100">
            <a:solidFill>
              <a:srgbClr val="00519F"/>
            </a:solidFill>
          </a:ln>
        </p:spPr>
        <p:style>
          <a:lnRef idx="2">
            <a:schemeClr val="accent1"/>
          </a:lnRef>
          <a:fillRef idx="0">
            <a:schemeClr val="accent1"/>
          </a:fillRef>
          <a:effectRef idx="1">
            <a:schemeClr val="accent1"/>
          </a:effectRef>
          <a:fontRef idx="minor">
            <a:schemeClr val="tx1"/>
          </a:fontRef>
        </p:style>
      </p:cxnSp>
      <p:sp>
        <p:nvSpPr>
          <p:cNvPr id="16" name="15 CuadroTexto"/>
          <p:cNvSpPr txBox="1"/>
          <p:nvPr/>
        </p:nvSpPr>
        <p:spPr>
          <a:xfrm>
            <a:off x="5247576" y="3810838"/>
            <a:ext cx="2078730" cy="1171731"/>
          </a:xfrm>
          <a:prstGeom prst="rect">
            <a:avLst/>
          </a:prstGeom>
          <a:noFill/>
        </p:spPr>
        <p:txBody>
          <a:bodyPr wrap="square" rtlCol="0">
            <a:spAutoFit/>
          </a:bodyPr>
          <a:lstStyle/>
          <a:p>
            <a:pPr algn="just" defTabSz="685800">
              <a:lnSpc>
                <a:spcPct val="150000"/>
              </a:lnSpc>
              <a:buClrTx/>
              <a:defRPr/>
            </a:pPr>
            <a:endParaRPr lang="es-ES" sz="1200" kern="1200" dirty="0">
              <a:solidFill>
                <a:srgbClr val="1F497D"/>
              </a:solidFill>
              <a:latin typeface="Calibri"/>
              <a:ea typeface="+mn-ea"/>
              <a:cs typeface="+mn-cs"/>
            </a:endParaRPr>
          </a:p>
          <a:p>
            <a:pPr defTabSz="685800">
              <a:lnSpc>
                <a:spcPct val="150000"/>
              </a:lnSpc>
              <a:buClrTx/>
              <a:defRPr/>
            </a:pPr>
            <a:endParaRPr lang="es-ES" sz="1200" kern="1200" dirty="0">
              <a:solidFill>
                <a:srgbClr val="1F497D"/>
              </a:solidFill>
              <a:latin typeface="Calibri"/>
              <a:ea typeface="+mn-ea"/>
              <a:cs typeface="+mn-cs"/>
            </a:endParaRPr>
          </a:p>
          <a:p>
            <a:pPr defTabSz="685800">
              <a:lnSpc>
                <a:spcPct val="150000"/>
              </a:lnSpc>
              <a:buClrTx/>
              <a:defRPr/>
            </a:pPr>
            <a:endParaRPr lang="es-ES" sz="1200" kern="1200" dirty="0">
              <a:solidFill>
                <a:srgbClr val="1F497D"/>
              </a:solidFill>
              <a:latin typeface="Calibri"/>
              <a:ea typeface="+mn-ea"/>
              <a:cs typeface="+mn-cs"/>
            </a:endParaRPr>
          </a:p>
          <a:p>
            <a:pPr defTabSz="685800">
              <a:lnSpc>
                <a:spcPct val="150000"/>
              </a:lnSpc>
              <a:buClrTx/>
              <a:defRPr/>
            </a:pPr>
            <a:endParaRPr lang="es-ES" sz="1200" kern="1200" dirty="0">
              <a:solidFill>
                <a:srgbClr val="1F497D"/>
              </a:solidFill>
              <a:latin typeface="Calibri"/>
              <a:ea typeface="+mn-ea"/>
              <a:cs typeface="+mn-cs"/>
            </a:endParaRPr>
          </a:p>
        </p:txBody>
      </p:sp>
      <p:pic>
        <p:nvPicPr>
          <p:cNvPr id="17" name="Picture 3"/>
          <p:cNvPicPr/>
          <p:nvPr/>
        </p:nvPicPr>
        <p:blipFill>
          <a:blip r:embed="rId4" cstate="print"/>
          <a:stretch/>
        </p:blipFill>
        <p:spPr>
          <a:xfrm>
            <a:off x="1844706" y="3381840"/>
            <a:ext cx="162000" cy="189000"/>
          </a:xfrm>
          <a:prstGeom prst="rect">
            <a:avLst/>
          </a:prstGeom>
          <a:ln>
            <a:noFill/>
          </a:ln>
        </p:spPr>
      </p:pic>
      <p:sp>
        <p:nvSpPr>
          <p:cNvPr id="19" name="18 CuadroTexto"/>
          <p:cNvSpPr txBox="1"/>
          <p:nvPr/>
        </p:nvSpPr>
        <p:spPr>
          <a:xfrm>
            <a:off x="1541996" y="3054118"/>
            <a:ext cx="2754307" cy="785921"/>
          </a:xfrm>
          <a:prstGeom prst="rect">
            <a:avLst/>
          </a:prstGeom>
          <a:noFill/>
          <a:ln>
            <a:solidFill>
              <a:schemeClr val="bg1"/>
            </a:solidFill>
          </a:ln>
        </p:spPr>
        <p:txBody>
          <a:bodyPr wrap="square" rtlCol="0">
            <a:spAutoFit/>
          </a:bodyPr>
          <a:lstStyle/>
          <a:p>
            <a:pPr marL="267891" indent="-267891" algn="just" defTabSz="685800">
              <a:lnSpc>
                <a:spcPct val="200000"/>
              </a:lnSpc>
              <a:buClrTx/>
              <a:buSzPct val="183000"/>
              <a:buBlip>
                <a:blip r:embed="rId5"/>
              </a:buBlip>
              <a:defRPr/>
            </a:pPr>
            <a:r>
              <a:rPr lang="es-ES" sz="788" kern="1200" dirty="0">
                <a:solidFill>
                  <a:srgbClr val="1F497D"/>
                </a:solidFill>
                <a:latin typeface="Calibri"/>
                <a:ea typeface="+mn-ea"/>
                <a:cs typeface="+mn-cs"/>
                <a:hlinkClick r:id="rId6"/>
              </a:rPr>
              <a:t>www.iconotc.com</a:t>
            </a:r>
            <a:endParaRPr lang="es-ES" sz="788" kern="1200" dirty="0">
              <a:solidFill>
                <a:srgbClr val="1F497D"/>
              </a:solidFill>
              <a:latin typeface="Calibri"/>
              <a:ea typeface="+mn-ea"/>
              <a:cs typeface="+mn-cs"/>
            </a:endParaRPr>
          </a:p>
          <a:p>
            <a:pPr marL="267891" indent="-267891" algn="just" defTabSz="685800">
              <a:lnSpc>
                <a:spcPct val="200000"/>
              </a:lnSpc>
              <a:buClrTx/>
              <a:buSzPct val="183000"/>
              <a:buBlip>
                <a:blip r:embed="rId5"/>
              </a:buBlip>
              <a:defRPr/>
            </a:pPr>
            <a:r>
              <a:rPr lang="es-ES" sz="788" kern="1200" spc="-1" dirty="0">
                <a:solidFill>
                  <a:prstClr val="white"/>
                </a:solidFill>
                <a:latin typeface="Calibri"/>
                <a:ea typeface="ＭＳ Ｐゴシック"/>
                <a:cs typeface="+mn-cs"/>
              </a:rPr>
              <a:t>          </a:t>
            </a:r>
            <a:r>
              <a:rPr lang="es-ES" sz="788" kern="1200" spc="-1" dirty="0">
                <a:solidFill>
                  <a:prstClr val="white"/>
                </a:solidFill>
                <a:latin typeface="Calibri"/>
                <a:ea typeface="ＭＳ Ｐゴシック"/>
                <a:cs typeface="+mn-cs"/>
                <a:hlinkClick r:id="rId7"/>
              </a:rPr>
              <a:t>l</a:t>
            </a:r>
            <a:r>
              <a:rPr lang="es-ES" sz="788" kern="1200" spc="-1" dirty="0">
                <a:solidFill>
                  <a:srgbClr val="1F497D"/>
                </a:solidFill>
                <a:latin typeface="Calibri"/>
                <a:ea typeface="ＭＳ Ｐゴシック"/>
                <a:cs typeface="+mn-cs"/>
                <a:hlinkClick r:id="rId7"/>
              </a:rPr>
              <a:t>inkedin.com/</a:t>
            </a:r>
            <a:r>
              <a:rPr lang="es-ES" sz="788" kern="1200" spc="-1" dirty="0" err="1">
                <a:solidFill>
                  <a:srgbClr val="1F497D"/>
                </a:solidFill>
                <a:latin typeface="Calibri"/>
                <a:ea typeface="ＭＳ Ｐゴシック"/>
                <a:cs typeface="+mn-cs"/>
                <a:hlinkClick r:id="rId7"/>
              </a:rPr>
              <a:t>company</a:t>
            </a:r>
            <a:r>
              <a:rPr lang="es-ES" sz="788" kern="1200" spc="-1" dirty="0">
                <a:solidFill>
                  <a:srgbClr val="1F497D"/>
                </a:solidFill>
                <a:latin typeface="Calibri"/>
                <a:ea typeface="ＭＳ Ｐゴシック"/>
                <a:cs typeface="+mn-cs"/>
                <a:hlinkClick r:id="rId7"/>
              </a:rPr>
              <a:t>/icono-training-</a:t>
            </a:r>
            <a:r>
              <a:rPr lang="es-ES" sz="788" kern="1200" spc="-1" dirty="0" err="1">
                <a:solidFill>
                  <a:srgbClr val="1F497D"/>
                </a:solidFill>
                <a:latin typeface="Calibri"/>
                <a:ea typeface="ＭＳ Ｐゴシック"/>
                <a:cs typeface="+mn-cs"/>
                <a:hlinkClick r:id="rId7"/>
              </a:rPr>
              <a:t>consulting</a:t>
            </a:r>
            <a:endParaRPr lang="es-ES" sz="788" kern="1200" spc="-1" dirty="0">
              <a:solidFill>
                <a:srgbClr val="1F497D"/>
              </a:solidFill>
              <a:latin typeface="Calibri"/>
              <a:ea typeface="ＭＳ Ｐゴシック"/>
              <a:cs typeface="+mn-cs"/>
            </a:endParaRPr>
          </a:p>
          <a:p>
            <a:pPr marL="267891" indent="-267891" algn="just" defTabSz="685800">
              <a:lnSpc>
                <a:spcPct val="200000"/>
              </a:lnSpc>
              <a:buClrTx/>
              <a:buSzPct val="183000"/>
              <a:buBlip>
                <a:blip r:embed="rId5"/>
              </a:buBlip>
              <a:defRPr/>
            </a:pPr>
            <a:r>
              <a:rPr lang="es-ES" sz="788" kern="1200" spc="-1" dirty="0">
                <a:solidFill>
                  <a:srgbClr val="1F497D"/>
                </a:solidFill>
                <a:latin typeface="Calibri"/>
                <a:ea typeface="ＭＳ Ｐゴシック"/>
                <a:cs typeface="+mn-cs"/>
              </a:rPr>
              <a:t>           </a:t>
            </a:r>
            <a:r>
              <a:rPr lang="es-ES" sz="788" kern="1200" spc="-1" dirty="0">
                <a:solidFill>
                  <a:srgbClr val="00519F"/>
                </a:solidFill>
                <a:latin typeface="Calibri"/>
                <a:ea typeface="ＭＳ Ｐゴシック"/>
                <a:cs typeface="+mn-cs"/>
                <a:hlinkClick r:id="rId8"/>
              </a:rPr>
              <a:t>training@iconotc.com</a:t>
            </a:r>
            <a:endParaRPr lang="es-ES" sz="788" kern="1200" dirty="0">
              <a:solidFill>
                <a:srgbClr val="1F497D"/>
              </a:solidFill>
              <a:latin typeface="Calibri"/>
              <a:ea typeface="+mn-ea"/>
              <a:cs typeface="+mn-cs"/>
            </a:endParaRPr>
          </a:p>
        </p:txBody>
      </p:sp>
      <p:sp>
        <p:nvSpPr>
          <p:cNvPr id="18" name="Line 10"/>
          <p:cNvSpPr>
            <a:spLocks noChangeShapeType="1"/>
          </p:cNvSpPr>
          <p:nvPr/>
        </p:nvSpPr>
        <p:spPr bwMode="auto">
          <a:xfrm>
            <a:off x="1547664" y="4840002"/>
            <a:ext cx="5400600" cy="0"/>
          </a:xfrm>
          <a:prstGeom prst="line">
            <a:avLst/>
          </a:prstGeom>
          <a:noFill/>
          <a:ln w="28575">
            <a:solidFill>
              <a:srgbClr val="8BB425"/>
            </a:solidFill>
            <a:round/>
            <a:headEnd/>
            <a:tailEnd/>
          </a:ln>
        </p:spPr>
        <p:txBody>
          <a:bodyPr wrap="none" anchor="ctr"/>
          <a:lstStyle/>
          <a:p>
            <a:pPr defTabSz="685800">
              <a:buClrTx/>
              <a:defRPr/>
            </a:pPr>
            <a:endParaRPr lang="es-ES_tradnl" sz="1350" kern="1200">
              <a:solidFill>
                <a:prstClr val="black"/>
              </a:solidFill>
              <a:latin typeface="Calibri"/>
              <a:ea typeface="+mn-ea"/>
              <a:cs typeface="+mn-cs"/>
            </a:endParaRPr>
          </a:p>
        </p:txBody>
      </p:sp>
      <p:pic>
        <p:nvPicPr>
          <p:cNvPr id="22" name="Picture 9"/>
          <p:cNvPicPr>
            <a:picLocks noChangeAspect="1" noChangeArrowheads="1"/>
          </p:cNvPicPr>
          <p:nvPr/>
        </p:nvPicPr>
        <p:blipFill>
          <a:blip r:embed="rId9" cstate="print"/>
          <a:srcRect/>
          <a:stretch>
            <a:fillRect/>
          </a:stretch>
        </p:blipFill>
        <p:spPr bwMode="auto">
          <a:xfrm>
            <a:off x="7056277" y="4670493"/>
            <a:ext cx="576095" cy="331528"/>
          </a:xfrm>
          <a:prstGeom prst="rect">
            <a:avLst/>
          </a:prstGeom>
          <a:noFill/>
          <a:ln w="9525">
            <a:noFill/>
            <a:miter lim="800000"/>
            <a:headEnd/>
            <a:tailEnd/>
          </a:ln>
        </p:spPr>
      </p:pic>
      <p:sp>
        <p:nvSpPr>
          <p:cNvPr id="23" name="22 CuadroTexto"/>
          <p:cNvSpPr txBox="1"/>
          <p:nvPr/>
        </p:nvSpPr>
        <p:spPr>
          <a:xfrm>
            <a:off x="1547794" y="4840002"/>
            <a:ext cx="917972" cy="230832"/>
          </a:xfrm>
          <a:prstGeom prst="rect">
            <a:avLst/>
          </a:prstGeom>
          <a:noFill/>
        </p:spPr>
        <p:txBody>
          <a:bodyPr>
            <a:spAutoFit/>
          </a:bodyPr>
          <a:lstStyle/>
          <a:p>
            <a:pPr algn="ctr" defTabSz="685800">
              <a:buClrTx/>
              <a:defRPr/>
            </a:pPr>
            <a:r>
              <a:rPr lang="es-ES" sz="900" kern="1200" dirty="0">
                <a:solidFill>
                  <a:prstClr val="white">
                    <a:lumMod val="50000"/>
                  </a:prstClr>
                </a:solidFill>
                <a:latin typeface="Arial Narrow" pitchFamily="34" charset="0"/>
                <a:ea typeface="+mn-ea"/>
                <a:cs typeface="+mn-cs"/>
              </a:rPr>
              <a:t>www.iconotc.com</a:t>
            </a:r>
          </a:p>
        </p:txBody>
      </p:sp>
      <p:sp>
        <p:nvSpPr>
          <p:cNvPr id="20" name="19 Rectángulo"/>
          <p:cNvSpPr/>
          <p:nvPr/>
        </p:nvSpPr>
        <p:spPr>
          <a:xfrm>
            <a:off x="4946048" y="2865356"/>
            <a:ext cx="2515016" cy="1176156"/>
          </a:xfrm>
          <a:prstGeom prst="rect">
            <a:avLst/>
          </a:prstGeom>
        </p:spPr>
        <p:txBody>
          <a:bodyPr wrap="square">
            <a:spAutoFit/>
          </a:bodyPr>
          <a:lstStyle/>
          <a:p>
            <a:pPr marL="267891" indent="-267891" algn="ctr">
              <a:lnSpc>
                <a:spcPct val="200000"/>
              </a:lnSpc>
              <a:buSzPct val="183000"/>
              <a:defRPr/>
            </a:pPr>
            <a:r>
              <a:rPr lang="es-ES" sz="1200" b="1" kern="1200" dirty="0">
                <a:solidFill>
                  <a:srgbClr val="8BB425"/>
                </a:solidFill>
                <a:latin typeface="Calibri"/>
                <a:ea typeface="+mn-ea"/>
                <a:cs typeface="+mn-cs"/>
              </a:rPr>
              <a:t>    </a:t>
            </a:r>
            <a:r>
              <a:rPr lang="es-ES" sz="1200" b="1" dirty="0">
                <a:solidFill>
                  <a:srgbClr val="8BB425"/>
                </a:solidFill>
              </a:rPr>
              <a:t> Alejandro Cerezo Lasne</a:t>
            </a:r>
          </a:p>
          <a:p>
            <a:pPr marL="267891" indent="-267891" algn="ctr">
              <a:lnSpc>
                <a:spcPct val="200000"/>
              </a:lnSpc>
              <a:buSzPct val="183000"/>
              <a:defRPr/>
            </a:pPr>
            <a:r>
              <a:rPr lang="es-ES" sz="1000" u="sng" dirty="0">
                <a:solidFill>
                  <a:schemeClr val="hlink"/>
                </a:solidFill>
                <a:hlinkClick r:id="rId10"/>
              </a:rPr>
              <a:t>alce65@hotmail.es</a:t>
            </a:r>
            <a:endParaRPr lang="es-ES" sz="1000" b="1" dirty="0">
              <a:solidFill>
                <a:srgbClr val="8BB425"/>
              </a:solidFill>
            </a:endParaRPr>
          </a:p>
          <a:p>
            <a:pPr marL="398860" lvl="1" indent="-198835" algn="just">
              <a:lnSpc>
                <a:spcPct val="150000"/>
              </a:lnSpc>
              <a:buSzPct val="183000"/>
              <a:buBlip>
                <a:blip r:embed="rId5"/>
              </a:buBlip>
              <a:defRPr/>
            </a:pPr>
            <a:r>
              <a:rPr lang="es-ES" sz="825" dirty="0">
                <a:solidFill>
                  <a:srgbClr val="00519F"/>
                </a:solidFill>
              </a:rPr>
              <a:t>Consultor / formador en Angular, HTML CSS, </a:t>
            </a:r>
            <a:r>
              <a:rPr lang="es-ES" sz="825" dirty="0" err="1">
                <a:solidFill>
                  <a:srgbClr val="00519F"/>
                </a:solidFill>
              </a:rPr>
              <a:t>JavaScript</a:t>
            </a:r>
            <a:r>
              <a:rPr lang="es-ES" sz="825" dirty="0">
                <a:solidFill>
                  <a:srgbClr val="00519F"/>
                </a:solidFill>
              </a:rPr>
              <a:t> y Desarrollo Web</a:t>
            </a:r>
            <a:r>
              <a:rPr lang="es-ES" sz="1050" dirty="0">
                <a:solidFill>
                  <a:srgbClr val="00519F"/>
                </a:solidFill>
              </a:rPr>
              <a:t>.</a:t>
            </a:r>
            <a:endParaRPr lang="es-ES" sz="1050" kern="1200" dirty="0">
              <a:solidFill>
                <a:srgbClr val="1F497D"/>
              </a:solidFill>
              <a:latin typeface="Calibri"/>
              <a:ea typeface="+mn-ea"/>
              <a:cs typeface="+mn-cs"/>
            </a:endParaRPr>
          </a:p>
        </p:txBody>
      </p:sp>
      <p:sp>
        <p:nvSpPr>
          <p:cNvPr id="21" name="20 CuadroTexto"/>
          <p:cNvSpPr txBox="1"/>
          <p:nvPr/>
        </p:nvSpPr>
        <p:spPr>
          <a:xfrm>
            <a:off x="1543521" y="2672793"/>
            <a:ext cx="2650437" cy="300082"/>
          </a:xfrm>
          <a:prstGeom prst="rect">
            <a:avLst/>
          </a:prstGeom>
          <a:noFill/>
        </p:spPr>
        <p:txBody>
          <a:bodyPr wrap="square" rtlCol="0">
            <a:spAutoFit/>
          </a:bodyPr>
          <a:lstStyle/>
          <a:p>
            <a:pPr defTabSz="685800">
              <a:buClrTx/>
              <a:defRPr/>
            </a:pPr>
            <a:r>
              <a:rPr lang="es-ES" sz="1350" b="1" kern="1200" dirty="0">
                <a:solidFill>
                  <a:srgbClr val="8BB425"/>
                </a:solidFill>
                <a:latin typeface="Calibri"/>
                <a:ea typeface="+mn-ea"/>
                <a:cs typeface="+mn-cs"/>
              </a:rPr>
              <a:t>Formación en Nuevas Tecnologías</a:t>
            </a:r>
          </a:p>
        </p:txBody>
      </p:sp>
      <p:pic>
        <p:nvPicPr>
          <p:cNvPr id="24" name="Picture 2"/>
          <p:cNvPicPr/>
          <p:nvPr/>
        </p:nvPicPr>
        <p:blipFill>
          <a:blip r:embed="rId11" cstate="print"/>
          <a:stretch/>
        </p:blipFill>
        <p:spPr>
          <a:xfrm>
            <a:off x="1844706" y="3621837"/>
            <a:ext cx="162000" cy="189000"/>
          </a:xfrm>
          <a:prstGeom prst="rect">
            <a:avLst/>
          </a:prstGeom>
          <a:ln>
            <a:noFill/>
          </a:ln>
        </p:spPr>
      </p:pic>
      <p:sp>
        <p:nvSpPr>
          <p:cNvPr id="26" name="CustomShape 7"/>
          <p:cNvSpPr/>
          <p:nvPr/>
        </p:nvSpPr>
        <p:spPr>
          <a:xfrm>
            <a:off x="1925706" y="4141758"/>
            <a:ext cx="2754306" cy="482220"/>
          </a:xfrm>
          <a:prstGeom prst="parallelogram">
            <a:avLst>
              <a:gd name="adj" fmla="val 25000"/>
            </a:avLst>
          </a:prstGeom>
          <a:solidFill>
            <a:srgbClr val="8BB425"/>
          </a:solidFill>
          <a:ln>
            <a:solidFill>
              <a:srgbClr val="8BB425"/>
            </a:solidFill>
            <a:round/>
          </a:ln>
        </p:spPr>
        <p:style>
          <a:lnRef idx="2">
            <a:schemeClr val="accent1">
              <a:shade val="50000"/>
            </a:schemeClr>
          </a:lnRef>
          <a:fillRef idx="1">
            <a:schemeClr val="accent1"/>
          </a:fillRef>
          <a:effectRef idx="0">
            <a:schemeClr val="accent1"/>
          </a:effectRef>
          <a:fontRef idx="minor"/>
        </p:style>
        <p:txBody>
          <a:bodyPr lIns="67500" tIns="33750" rIns="67500" bIns="33750" anchor="ctr"/>
          <a:lstStyle/>
          <a:p>
            <a:pPr algn="ctr" defTabSz="685800">
              <a:buClrTx/>
              <a:defRPr/>
            </a:pPr>
            <a:r>
              <a:rPr lang="es-ES" sz="1200" kern="1200" spc="-1" dirty="0">
                <a:solidFill>
                  <a:srgbClr val="FFFFFF"/>
                </a:solidFill>
                <a:latin typeface="Calibri"/>
              </a:rPr>
              <a:t>¡Síguenos en las Redes Sociales!</a:t>
            </a:r>
            <a:endParaRPr lang="es-ES" sz="1200" kern="1200" spc="-1" dirty="0">
              <a:solidFill>
                <a:prstClr val="black"/>
              </a:solidFill>
              <a:latin typeface="Arial"/>
            </a:endParaRPr>
          </a:p>
        </p:txBody>
      </p:sp>
      <p:sp>
        <p:nvSpPr>
          <p:cNvPr id="27" name="CustomShape 1"/>
          <p:cNvSpPr/>
          <p:nvPr/>
        </p:nvSpPr>
        <p:spPr>
          <a:xfrm>
            <a:off x="4572000" y="4137924"/>
            <a:ext cx="2430270" cy="478980"/>
          </a:xfrm>
          <a:prstGeom prst="parallelogram">
            <a:avLst>
              <a:gd name="adj" fmla="val 25000"/>
            </a:avLst>
          </a:prstGeom>
          <a:noFill/>
          <a:ln>
            <a:solidFill>
              <a:srgbClr val="8BB425"/>
            </a:solidFill>
            <a:round/>
          </a:ln>
        </p:spPr>
        <p:style>
          <a:lnRef idx="2">
            <a:schemeClr val="accent1">
              <a:shade val="50000"/>
            </a:schemeClr>
          </a:lnRef>
          <a:fillRef idx="1">
            <a:schemeClr val="accent1"/>
          </a:fillRef>
          <a:effectRef idx="0">
            <a:schemeClr val="accent1"/>
          </a:effectRef>
          <a:fontRef idx="minor"/>
        </p:style>
      </p:sp>
      <p:pic>
        <p:nvPicPr>
          <p:cNvPr id="28" name="Imagen 12"/>
          <p:cNvPicPr/>
          <p:nvPr/>
        </p:nvPicPr>
        <p:blipFill>
          <a:blip r:embed="rId12" cstate="print"/>
          <a:stretch/>
        </p:blipFill>
        <p:spPr>
          <a:xfrm>
            <a:off x="4842072" y="4191930"/>
            <a:ext cx="378000" cy="378000"/>
          </a:xfrm>
          <a:prstGeom prst="rect">
            <a:avLst/>
          </a:prstGeom>
          <a:ln>
            <a:noFill/>
          </a:ln>
        </p:spPr>
      </p:pic>
      <p:pic>
        <p:nvPicPr>
          <p:cNvPr id="29" name="Imagen 9"/>
          <p:cNvPicPr/>
          <p:nvPr/>
        </p:nvPicPr>
        <p:blipFill>
          <a:blip r:embed="rId13" cstate="print"/>
          <a:stretch/>
        </p:blipFill>
        <p:spPr>
          <a:xfrm>
            <a:off x="5388072" y="4197912"/>
            <a:ext cx="378000" cy="378000"/>
          </a:xfrm>
          <a:prstGeom prst="rect">
            <a:avLst/>
          </a:prstGeom>
          <a:ln>
            <a:noFill/>
          </a:ln>
        </p:spPr>
      </p:pic>
      <p:pic>
        <p:nvPicPr>
          <p:cNvPr id="30" name="Imagen 14"/>
          <p:cNvPicPr/>
          <p:nvPr/>
        </p:nvPicPr>
        <p:blipFill>
          <a:blip r:embed="rId14" cstate="print"/>
          <a:stretch/>
        </p:blipFill>
        <p:spPr>
          <a:xfrm>
            <a:off x="5922150" y="4191930"/>
            <a:ext cx="378000" cy="378000"/>
          </a:xfrm>
          <a:prstGeom prst="rect">
            <a:avLst/>
          </a:prstGeom>
          <a:ln>
            <a:noFill/>
          </a:ln>
        </p:spPr>
      </p:pic>
      <p:pic>
        <p:nvPicPr>
          <p:cNvPr id="31" name="Imagen 13"/>
          <p:cNvPicPr/>
          <p:nvPr/>
        </p:nvPicPr>
        <p:blipFill>
          <a:blip r:embed="rId15" cstate="print"/>
          <a:stretch/>
        </p:blipFill>
        <p:spPr>
          <a:xfrm>
            <a:off x="6462252" y="4191930"/>
            <a:ext cx="378000" cy="378000"/>
          </a:xfrm>
          <a:prstGeom prst="rect">
            <a:avLst/>
          </a:prstGeom>
          <a:ln>
            <a:noFill/>
          </a:ln>
        </p:spPr>
      </p:pic>
      <p:pic>
        <p:nvPicPr>
          <p:cNvPr id="32" name="Imagen 4">
            <a:extLst>
              <a:ext uri="{FF2B5EF4-FFF2-40B4-BE49-F238E27FC236}">
                <a16:creationId xmlns:a16="http://schemas.microsoft.com/office/drawing/2014/main" id="{611C0707-3238-45A5-8007-A13777500E83}"/>
              </a:ext>
            </a:extLst>
          </p:cNvPr>
          <p:cNvPicPr>
            <a:picLocks noChangeAspect="1"/>
          </p:cNvPicPr>
          <p:nvPr/>
        </p:nvPicPr>
        <p:blipFill>
          <a:blip r:embed="rId16" cstate="print">
            <a:extLst>
              <a:ext uri="{BEBA8EAE-BF5A-486C-A8C5-ECC9F3942E4B}">
                <a14:imgProps xmlns:a14="http://schemas.microsoft.com/office/drawing/2010/main">
                  <a14:imgLayer r:embed="rId17">
                    <a14:imgEffect>
                      <a14:saturation sat="0"/>
                    </a14:imgEffect>
                  </a14:imgLayer>
                </a14:imgProps>
              </a:ext>
            </a:extLst>
          </a:blip>
          <a:stretch>
            <a:fillRect/>
          </a:stretch>
        </p:blipFill>
        <p:spPr>
          <a:xfrm>
            <a:off x="5339845" y="998730"/>
            <a:ext cx="1920611" cy="1920611"/>
          </a:xfrm>
          <a:prstGeom prst="rect">
            <a:avLst/>
          </a:prstGeom>
        </p:spPr>
      </p:pic>
      <p:pic>
        <p:nvPicPr>
          <p:cNvPr id="33" name="Google Shape;76;p10">
            <a:extLst>
              <a:ext uri="{FF2B5EF4-FFF2-40B4-BE49-F238E27FC236}">
                <a16:creationId xmlns:a16="http://schemas.microsoft.com/office/drawing/2014/main" id="{DD7D5292-5FD2-4333-BF02-DAD46A7EB460}"/>
              </a:ext>
            </a:extLst>
          </p:cNvPr>
          <p:cNvPicPr preferRelativeResize="0"/>
          <p:nvPr/>
        </p:nvPicPr>
        <p:blipFill>
          <a:blip r:embed="rId18">
            <a:alphaModFix/>
          </a:blip>
          <a:stretch>
            <a:fillRect/>
          </a:stretch>
        </p:blipFill>
        <p:spPr>
          <a:xfrm>
            <a:off x="6853118" y="1062177"/>
            <a:ext cx="1472043" cy="1814439"/>
          </a:xfrm>
          <a:prstGeom prst="rect">
            <a:avLst/>
          </a:prstGeom>
          <a:noFill/>
          <a:ln>
            <a:noFill/>
          </a:ln>
        </p:spPr>
      </p:pic>
    </p:spTree>
    <p:extLst>
      <p:ext uri="{BB962C8B-B14F-4D97-AF65-F5344CB8AC3E}">
        <p14:creationId xmlns:p14="http://schemas.microsoft.com/office/powerpoint/2010/main" val="5617626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3072" y="353194"/>
            <a:ext cx="3285757" cy="4419078"/>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342900">
              <a:buClrTx/>
              <a:defRPr/>
            </a:pPr>
            <a:endParaRPr lang="en-US" sz="1350" kern="1200" dirty="0">
              <a:solidFill>
                <a:prstClr val="white"/>
              </a:solidFill>
              <a:latin typeface="Calibri" panose="020F0502020204030204"/>
            </a:endParaRPr>
          </a:p>
        </p:txBody>
      </p:sp>
      <p:sp>
        <p:nvSpPr>
          <p:cNvPr id="2" name="Título 1">
            <a:extLst>
              <a:ext uri="{FF2B5EF4-FFF2-40B4-BE49-F238E27FC236}">
                <a16:creationId xmlns:a16="http://schemas.microsoft.com/office/drawing/2014/main" id="{9FBA57D8-261A-40A0-91D1-326C1DF662FC}"/>
              </a:ext>
            </a:extLst>
          </p:cNvPr>
          <p:cNvSpPr>
            <a:spLocks noGrp="1"/>
          </p:cNvSpPr>
          <p:nvPr>
            <p:ph type="title"/>
          </p:nvPr>
        </p:nvSpPr>
        <p:spPr>
          <a:xfrm>
            <a:off x="647272" y="759003"/>
            <a:ext cx="2562119" cy="3596556"/>
          </a:xfrm>
        </p:spPr>
        <p:txBody>
          <a:bodyPr>
            <a:normAutofit/>
          </a:bodyPr>
          <a:lstStyle/>
          <a:p>
            <a:r>
              <a:rPr lang="es-ES" dirty="0">
                <a:solidFill>
                  <a:srgbClr val="FFFFFF"/>
                </a:solidFill>
              </a:rPr>
              <a:t>Elementos del entorno</a:t>
            </a:r>
          </a:p>
        </p:txBody>
      </p:sp>
      <p:graphicFrame>
        <p:nvGraphicFramePr>
          <p:cNvPr id="16" name="Marcador de contenido 2">
            <a:extLst>
              <a:ext uri="{FF2B5EF4-FFF2-40B4-BE49-F238E27FC236}">
                <a16:creationId xmlns:a16="http://schemas.microsoft.com/office/drawing/2014/main" id="{AB101259-4179-4ED2-B0DC-9CD8CD998F0A}"/>
              </a:ext>
            </a:extLst>
          </p:cNvPr>
          <p:cNvGraphicFramePr>
            <a:graphicFrameLocks noGrp="1"/>
          </p:cNvGraphicFramePr>
          <p:nvPr>
            <p:ph idx="1"/>
            <p:extLst>
              <p:ext uri="{D42A27DB-BD31-4B8C-83A1-F6EECF244321}">
                <p14:modId xmlns:p14="http://schemas.microsoft.com/office/powerpoint/2010/main" val="1842297871"/>
              </p:ext>
            </p:extLst>
          </p:nvPr>
        </p:nvGraphicFramePr>
        <p:xfrm>
          <a:off x="3712601" y="353194"/>
          <a:ext cx="5219581" cy="441407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13740250"/>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8">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9758" y="336042"/>
            <a:ext cx="2560778" cy="2850943"/>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dirty="0">
              <a:solidFill>
                <a:srgbClr val="FFFFFF"/>
              </a:solidFill>
              <a:latin typeface="Calibri" panose="020F0502020204030204"/>
            </a:endParaRPr>
          </a:p>
        </p:txBody>
      </p:sp>
      <p:sp>
        <p:nvSpPr>
          <p:cNvPr id="2" name="Título 1">
            <a:extLst>
              <a:ext uri="{FF2B5EF4-FFF2-40B4-BE49-F238E27FC236}">
                <a16:creationId xmlns:a16="http://schemas.microsoft.com/office/drawing/2014/main" id="{73B0E13C-CAAB-43B5-97F1-B9727B6DFE53}"/>
              </a:ext>
            </a:extLst>
          </p:cNvPr>
          <p:cNvSpPr>
            <a:spLocks noGrp="1"/>
          </p:cNvSpPr>
          <p:nvPr>
            <p:ph type="title"/>
          </p:nvPr>
        </p:nvSpPr>
        <p:spPr>
          <a:xfrm>
            <a:off x="582931" y="548640"/>
            <a:ext cx="2133893" cy="2428184"/>
          </a:xfrm>
        </p:spPr>
        <p:txBody>
          <a:bodyPr vert="horz" lIns="68580" tIns="34290" rIns="68580" bIns="34290" rtlCol="0" anchor="ctr">
            <a:normAutofit/>
          </a:bodyPr>
          <a:lstStyle/>
          <a:p>
            <a:r>
              <a:rPr lang="es-ES" sz="2850" dirty="0">
                <a:solidFill>
                  <a:srgbClr val="FFFFFF"/>
                </a:solidFill>
              </a:rPr>
              <a:t>Códigos asíncronos - Promesas</a:t>
            </a:r>
            <a:endParaRPr lang="en-US" sz="2850" dirty="0">
              <a:solidFill>
                <a:srgbClr val="FFFFFF"/>
              </a:solidFill>
            </a:endParaRPr>
          </a:p>
        </p:txBody>
      </p:sp>
      <p:sp>
        <p:nvSpPr>
          <p:cNvPr id="15" name="Rectangle 10">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9758" y="3314420"/>
            <a:ext cx="2560777" cy="1484889"/>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dirty="0">
              <a:solidFill>
                <a:srgbClr val="FFFFFF"/>
              </a:solidFill>
              <a:latin typeface="Calibri" panose="020F0502020204030204"/>
            </a:endParaRPr>
          </a:p>
        </p:txBody>
      </p:sp>
      <p:sp>
        <p:nvSpPr>
          <p:cNvPr id="13" name="Rectangle 12">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33453" y="336042"/>
            <a:ext cx="5766356" cy="4464559"/>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dirty="0">
              <a:solidFill>
                <a:prstClr val="white"/>
              </a:solidFill>
              <a:latin typeface="Calibri" panose="020F0502020204030204"/>
            </a:endParaRPr>
          </a:p>
        </p:txBody>
      </p:sp>
      <p:pic>
        <p:nvPicPr>
          <p:cNvPr id="10" name="Graphic 5" descr="Documento">
            <a:extLst>
              <a:ext uri="{FF2B5EF4-FFF2-40B4-BE49-F238E27FC236}">
                <a16:creationId xmlns:a16="http://schemas.microsoft.com/office/drawing/2014/main" id="{D085A928-3173-4CEB-9C36-EDC28641CC5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37633" y="3399582"/>
            <a:ext cx="1224486" cy="1224486"/>
          </a:xfrm>
          <a:prstGeom prst="rect">
            <a:avLst/>
          </a:prstGeom>
        </p:spPr>
      </p:pic>
      <p:sp>
        <p:nvSpPr>
          <p:cNvPr id="6" name="Rectángulo 5">
            <a:extLst>
              <a:ext uri="{FF2B5EF4-FFF2-40B4-BE49-F238E27FC236}">
                <a16:creationId xmlns:a16="http://schemas.microsoft.com/office/drawing/2014/main" id="{6DC94C28-56CF-4205-A0D2-B7D5C9F2D650}"/>
              </a:ext>
            </a:extLst>
          </p:cNvPr>
          <p:cNvSpPr/>
          <p:nvPr/>
        </p:nvSpPr>
        <p:spPr>
          <a:xfrm>
            <a:off x="3319129" y="633397"/>
            <a:ext cx="5241941" cy="3600986"/>
          </a:xfrm>
          <a:prstGeom prst="rect">
            <a:avLst/>
          </a:prstGeom>
        </p:spPr>
        <p:style>
          <a:lnRef idx="0">
            <a:schemeClr val="dk1"/>
          </a:lnRef>
          <a:fillRef idx="3">
            <a:schemeClr val="dk1"/>
          </a:fillRef>
          <a:effectRef idx="3">
            <a:schemeClr val="dk1"/>
          </a:effectRef>
          <a:fontRef idx="minor">
            <a:schemeClr val="lt1"/>
          </a:fontRef>
        </p:style>
        <p:txBody>
          <a:bodyPr wrap="square">
            <a:spAutoFit/>
          </a:bodyPr>
          <a:lstStyle/>
          <a:p>
            <a:pPr defTabSz="685800">
              <a:buClrTx/>
            </a:pPr>
            <a:r>
              <a:rPr lang="bin-NG" sz="1200" kern="1200" dirty="0">
                <a:solidFill>
                  <a:srgbClr val="569CD6"/>
                </a:solidFill>
                <a:latin typeface="Consolas" panose="020B0609020204030204" pitchFamily="49" charset="0"/>
              </a:rPr>
              <a:t>function</a:t>
            </a:r>
            <a:r>
              <a:rPr lang="bin-NG" sz="1200" kern="1200" dirty="0">
                <a:solidFill>
                  <a:srgbClr val="D4D4D4"/>
                </a:solidFill>
                <a:latin typeface="Consolas" panose="020B0609020204030204" pitchFamily="49" charset="0"/>
              </a:rPr>
              <a:t> </a:t>
            </a:r>
            <a:r>
              <a:rPr lang="bin-NG" sz="1200" kern="1200" dirty="0">
                <a:solidFill>
                  <a:srgbClr val="DCDCAA"/>
                </a:solidFill>
                <a:latin typeface="Consolas" panose="020B0609020204030204" pitchFamily="49" charset="0"/>
              </a:rPr>
              <a:t>algoAsinc</a:t>
            </a:r>
            <a:r>
              <a:rPr lang="bin-NG" sz="1200" kern="1200" dirty="0">
                <a:solidFill>
                  <a:srgbClr val="D4D4D4"/>
                </a:solidFill>
                <a:latin typeface="Consolas" panose="020B0609020204030204" pitchFamily="49" charset="0"/>
              </a:rPr>
              <a:t>() {</a:t>
            </a:r>
          </a:p>
          <a:p>
            <a:pPr defTabSz="685800">
              <a:buClrTx/>
            </a:pPr>
            <a:r>
              <a:rPr lang="bin-NG" sz="1200" kern="1200" dirty="0">
                <a:solidFill>
                  <a:srgbClr val="D4D4D4"/>
                </a:solidFill>
                <a:latin typeface="Consolas" panose="020B0609020204030204" pitchFamily="49" charset="0"/>
              </a:rPr>
              <a:t>    </a:t>
            </a:r>
            <a:r>
              <a:rPr lang="bin-NG" sz="1200" kern="1200" dirty="0">
                <a:solidFill>
                  <a:srgbClr val="C586C0"/>
                </a:solidFill>
                <a:latin typeface="Consolas" panose="020B0609020204030204" pitchFamily="49" charset="0"/>
              </a:rPr>
              <a:t>return</a:t>
            </a:r>
            <a:r>
              <a:rPr lang="bin-NG" sz="1200" kern="1200" dirty="0">
                <a:solidFill>
                  <a:srgbClr val="D4D4D4"/>
                </a:solidFill>
                <a:latin typeface="Consolas" panose="020B0609020204030204" pitchFamily="49" charset="0"/>
              </a:rPr>
              <a:t> </a:t>
            </a:r>
            <a:r>
              <a:rPr lang="bin-NG" sz="1200" kern="1200" dirty="0">
                <a:solidFill>
                  <a:srgbClr val="569CD6"/>
                </a:solidFill>
                <a:latin typeface="Consolas" panose="020B0609020204030204" pitchFamily="49" charset="0"/>
              </a:rPr>
              <a:t>new</a:t>
            </a:r>
            <a:r>
              <a:rPr lang="bin-NG" sz="1200" kern="1200" dirty="0">
                <a:solidFill>
                  <a:srgbClr val="D4D4D4"/>
                </a:solidFill>
                <a:latin typeface="Consolas" panose="020B0609020204030204" pitchFamily="49" charset="0"/>
              </a:rPr>
              <a:t> </a:t>
            </a:r>
            <a:r>
              <a:rPr lang="bin-NG" sz="1200" kern="1200" dirty="0">
                <a:solidFill>
                  <a:srgbClr val="4EC9B0"/>
                </a:solidFill>
                <a:latin typeface="Consolas" panose="020B0609020204030204" pitchFamily="49" charset="0"/>
              </a:rPr>
              <a:t>Promise</a:t>
            </a:r>
            <a:r>
              <a:rPr lang="bin-NG" sz="1200" kern="1200" dirty="0">
                <a:solidFill>
                  <a:srgbClr val="D4D4D4"/>
                </a:solidFill>
                <a:latin typeface="Consolas" panose="020B0609020204030204" pitchFamily="49" charset="0"/>
              </a:rPr>
              <a:t>( (</a:t>
            </a:r>
            <a:r>
              <a:rPr lang="bin-NG" sz="1200" kern="1200" dirty="0">
                <a:solidFill>
                  <a:srgbClr val="9CDCFE"/>
                </a:solidFill>
                <a:latin typeface="Consolas" panose="020B0609020204030204" pitchFamily="49" charset="0"/>
              </a:rPr>
              <a:t>resolve</a:t>
            </a:r>
            <a:r>
              <a:rPr lang="bin-NG" sz="1200" kern="1200" dirty="0">
                <a:solidFill>
                  <a:srgbClr val="D4D4D4"/>
                </a:solidFill>
                <a:latin typeface="Consolas" panose="020B0609020204030204" pitchFamily="49" charset="0"/>
              </a:rPr>
              <a:t>, </a:t>
            </a:r>
            <a:r>
              <a:rPr lang="bin-NG" sz="1200" kern="1200" dirty="0">
                <a:solidFill>
                  <a:srgbClr val="9CDCFE"/>
                </a:solidFill>
                <a:latin typeface="Consolas" panose="020B0609020204030204" pitchFamily="49" charset="0"/>
              </a:rPr>
              <a:t>reject</a:t>
            </a:r>
            <a:r>
              <a:rPr lang="bin-NG" sz="1200" kern="1200" dirty="0">
                <a:solidFill>
                  <a:srgbClr val="D4D4D4"/>
                </a:solidFill>
                <a:latin typeface="Consolas" panose="020B0609020204030204" pitchFamily="49" charset="0"/>
              </a:rPr>
              <a:t>) </a:t>
            </a:r>
            <a:r>
              <a:rPr lang="bin-NG" sz="1200" kern="1200" dirty="0">
                <a:solidFill>
                  <a:srgbClr val="569CD6"/>
                </a:solidFill>
                <a:latin typeface="Consolas" panose="020B0609020204030204" pitchFamily="49" charset="0"/>
              </a:rPr>
              <a:t>=&gt;</a:t>
            </a:r>
            <a:r>
              <a:rPr lang="bin-NG" sz="1200" kern="1200" dirty="0">
                <a:solidFill>
                  <a:srgbClr val="D4D4D4"/>
                </a:solidFill>
                <a:latin typeface="Consolas" panose="020B0609020204030204" pitchFamily="49" charset="0"/>
              </a:rPr>
              <a:t> {</a:t>
            </a:r>
          </a:p>
          <a:p>
            <a:pPr defTabSz="685800">
              <a:buClrTx/>
            </a:pPr>
            <a:r>
              <a:rPr lang="bin-NG" sz="1200" kern="1200" dirty="0">
                <a:solidFill>
                  <a:srgbClr val="D4D4D4"/>
                </a:solidFill>
                <a:latin typeface="Consolas" panose="020B0609020204030204" pitchFamily="49" charset="0"/>
              </a:rPr>
              <a:t>        </a:t>
            </a:r>
            <a:r>
              <a:rPr lang="bin-NG" sz="1200" kern="1200" dirty="0">
                <a:solidFill>
                  <a:srgbClr val="569CD6"/>
                </a:solidFill>
                <a:latin typeface="Consolas" panose="020B0609020204030204" pitchFamily="49" charset="0"/>
              </a:rPr>
              <a:t>let</a:t>
            </a:r>
            <a:r>
              <a:rPr lang="bin-NG" sz="1200" kern="1200" dirty="0">
                <a:solidFill>
                  <a:srgbClr val="D4D4D4"/>
                </a:solidFill>
                <a:latin typeface="Consolas" panose="020B0609020204030204" pitchFamily="49" charset="0"/>
              </a:rPr>
              <a:t> </a:t>
            </a:r>
            <a:r>
              <a:rPr lang="bin-NG" sz="1200" kern="1200" dirty="0">
                <a:solidFill>
                  <a:srgbClr val="9CDCFE"/>
                </a:solidFill>
                <a:latin typeface="Consolas" panose="020B0609020204030204" pitchFamily="49" charset="0"/>
              </a:rPr>
              <a:t>n</a:t>
            </a:r>
            <a:r>
              <a:rPr lang="bin-NG" sz="1200" kern="1200" dirty="0">
                <a:solidFill>
                  <a:srgbClr val="D4D4D4"/>
                </a:solidFill>
                <a:latin typeface="Consolas" panose="020B0609020204030204" pitchFamily="49" charset="0"/>
              </a:rPr>
              <a:t> = </a:t>
            </a:r>
            <a:r>
              <a:rPr lang="bin-NG" sz="1200" kern="1200" dirty="0">
                <a:solidFill>
                  <a:srgbClr val="9CDCFE"/>
                </a:solidFill>
                <a:latin typeface="Consolas" panose="020B0609020204030204" pitchFamily="49" charset="0"/>
              </a:rPr>
              <a:t>Math</a:t>
            </a:r>
            <a:r>
              <a:rPr lang="bin-NG" sz="1200" kern="1200" dirty="0">
                <a:solidFill>
                  <a:srgbClr val="D4D4D4"/>
                </a:solidFill>
                <a:latin typeface="Consolas" panose="020B0609020204030204" pitchFamily="49" charset="0"/>
              </a:rPr>
              <a:t>.</a:t>
            </a:r>
            <a:r>
              <a:rPr lang="bin-NG" sz="1200" kern="1200" dirty="0">
                <a:solidFill>
                  <a:srgbClr val="DCDCAA"/>
                </a:solidFill>
                <a:latin typeface="Consolas" panose="020B0609020204030204" pitchFamily="49" charset="0"/>
              </a:rPr>
              <a:t>random</a:t>
            </a:r>
            <a:r>
              <a:rPr lang="bin-NG" sz="1200" kern="1200" dirty="0">
                <a:solidFill>
                  <a:srgbClr val="D4D4D4"/>
                </a:solidFill>
                <a:latin typeface="Consolas" panose="020B0609020204030204" pitchFamily="49" charset="0"/>
              </a:rPr>
              <a:t>()</a:t>
            </a:r>
          </a:p>
          <a:p>
            <a:pPr defTabSz="685800">
              <a:buClrTx/>
            </a:pPr>
            <a:r>
              <a:rPr lang="bin-NG" sz="1200" kern="1200" dirty="0">
                <a:solidFill>
                  <a:srgbClr val="D4D4D4"/>
                </a:solidFill>
                <a:latin typeface="Consolas" panose="020B0609020204030204" pitchFamily="49" charset="0"/>
              </a:rPr>
              <a:t>        </a:t>
            </a:r>
            <a:r>
              <a:rPr lang="bin-NG" sz="1200" kern="1200" dirty="0">
                <a:solidFill>
                  <a:srgbClr val="DCDCAA"/>
                </a:solidFill>
                <a:latin typeface="Consolas" panose="020B0609020204030204" pitchFamily="49" charset="0"/>
              </a:rPr>
              <a:t>setTimeout</a:t>
            </a:r>
            <a:r>
              <a:rPr lang="bin-NG" sz="1200" kern="1200" dirty="0">
                <a:solidFill>
                  <a:srgbClr val="D4D4D4"/>
                </a:solidFill>
                <a:latin typeface="Consolas" panose="020B0609020204030204" pitchFamily="49" charset="0"/>
              </a:rPr>
              <a:t>( () </a:t>
            </a:r>
            <a:r>
              <a:rPr lang="bin-NG" sz="1200" kern="1200" dirty="0">
                <a:solidFill>
                  <a:srgbClr val="569CD6"/>
                </a:solidFill>
                <a:latin typeface="Consolas" panose="020B0609020204030204" pitchFamily="49" charset="0"/>
              </a:rPr>
              <a:t>=&gt;</a:t>
            </a:r>
            <a:r>
              <a:rPr lang="bin-NG" sz="1200" kern="1200" dirty="0">
                <a:solidFill>
                  <a:srgbClr val="D4D4D4"/>
                </a:solidFill>
                <a:latin typeface="Consolas" panose="020B0609020204030204" pitchFamily="49" charset="0"/>
              </a:rPr>
              <a:t> {</a:t>
            </a:r>
          </a:p>
          <a:p>
            <a:pPr defTabSz="685800">
              <a:buClrTx/>
            </a:pPr>
            <a:r>
              <a:rPr lang="bin-NG" sz="1200" kern="1200" dirty="0">
                <a:solidFill>
                  <a:srgbClr val="D4D4D4"/>
                </a:solidFill>
                <a:latin typeface="Consolas" panose="020B0609020204030204" pitchFamily="49" charset="0"/>
              </a:rPr>
              <a:t>            </a:t>
            </a:r>
            <a:r>
              <a:rPr lang="bin-NG" sz="1200" kern="1200" dirty="0">
                <a:solidFill>
                  <a:srgbClr val="C586C0"/>
                </a:solidFill>
                <a:latin typeface="Consolas" panose="020B0609020204030204" pitchFamily="49" charset="0"/>
              </a:rPr>
              <a:t>if</a:t>
            </a:r>
            <a:r>
              <a:rPr lang="bin-NG" sz="1200" kern="1200" dirty="0">
                <a:solidFill>
                  <a:srgbClr val="D4D4D4"/>
                </a:solidFill>
                <a:latin typeface="Consolas" panose="020B0609020204030204" pitchFamily="49" charset="0"/>
              </a:rPr>
              <a:t> (</a:t>
            </a:r>
            <a:r>
              <a:rPr lang="bin-NG" sz="1200" kern="1200" dirty="0">
                <a:solidFill>
                  <a:srgbClr val="9CDCFE"/>
                </a:solidFill>
                <a:latin typeface="Consolas" panose="020B0609020204030204" pitchFamily="49" charset="0"/>
              </a:rPr>
              <a:t>n</a:t>
            </a:r>
            <a:r>
              <a:rPr lang="bin-NG" sz="1200" kern="1200" dirty="0">
                <a:solidFill>
                  <a:srgbClr val="D4D4D4"/>
                </a:solidFill>
                <a:latin typeface="Consolas" panose="020B0609020204030204" pitchFamily="49" charset="0"/>
              </a:rPr>
              <a:t> &gt; </a:t>
            </a:r>
            <a:r>
              <a:rPr lang="bin-NG" sz="1200" kern="1200" dirty="0">
                <a:solidFill>
                  <a:srgbClr val="B5CEA8"/>
                </a:solidFill>
                <a:latin typeface="Consolas" panose="020B0609020204030204" pitchFamily="49" charset="0"/>
              </a:rPr>
              <a:t>0.5</a:t>
            </a:r>
            <a:r>
              <a:rPr lang="bin-NG" sz="1200" kern="1200" dirty="0">
                <a:solidFill>
                  <a:srgbClr val="D4D4D4"/>
                </a:solidFill>
                <a:latin typeface="Consolas" panose="020B0609020204030204" pitchFamily="49" charset="0"/>
              </a:rPr>
              <a:t>) {</a:t>
            </a:r>
          </a:p>
          <a:p>
            <a:pPr defTabSz="685800">
              <a:buClrTx/>
            </a:pPr>
            <a:r>
              <a:rPr lang="bin-NG" sz="1200" kern="1200" dirty="0">
                <a:solidFill>
                  <a:srgbClr val="D4D4D4"/>
                </a:solidFill>
                <a:latin typeface="Consolas" panose="020B0609020204030204" pitchFamily="49" charset="0"/>
              </a:rPr>
              <a:t>                </a:t>
            </a:r>
            <a:r>
              <a:rPr lang="bin-NG" sz="1200" kern="1200" dirty="0">
                <a:solidFill>
                  <a:srgbClr val="6A9955"/>
                </a:solidFill>
                <a:latin typeface="Consolas" panose="020B0609020204030204" pitchFamily="49" charset="0"/>
              </a:rPr>
              <a:t>// ok</a:t>
            </a:r>
            <a:endParaRPr lang="bin-NG" sz="1200" kern="1200" dirty="0">
              <a:solidFill>
                <a:srgbClr val="D4D4D4"/>
              </a:solidFill>
              <a:latin typeface="Consolas" panose="020B0609020204030204" pitchFamily="49" charset="0"/>
            </a:endParaRPr>
          </a:p>
          <a:p>
            <a:pPr defTabSz="685800">
              <a:buClrTx/>
            </a:pPr>
            <a:r>
              <a:rPr lang="bin-NG" sz="1200" kern="1200" dirty="0">
                <a:solidFill>
                  <a:srgbClr val="D4D4D4"/>
                </a:solidFill>
                <a:latin typeface="Consolas" panose="020B0609020204030204" pitchFamily="49" charset="0"/>
              </a:rPr>
              <a:t>                </a:t>
            </a:r>
            <a:r>
              <a:rPr lang="bin-NG" sz="1200" kern="1200" dirty="0">
                <a:solidFill>
                  <a:srgbClr val="9CDCFE"/>
                </a:solidFill>
                <a:latin typeface="Consolas" panose="020B0609020204030204" pitchFamily="49" charset="0"/>
              </a:rPr>
              <a:t>resolve</a:t>
            </a:r>
            <a:r>
              <a:rPr lang="bin-NG" sz="1200" kern="1200" dirty="0">
                <a:solidFill>
                  <a:srgbClr val="D4D4D4"/>
                </a:solidFill>
                <a:latin typeface="Consolas" panose="020B0609020204030204" pitchFamily="49" charset="0"/>
              </a:rPr>
              <a:t>(</a:t>
            </a:r>
            <a:r>
              <a:rPr lang="bin-NG" sz="1200" kern="1200" dirty="0">
                <a:solidFill>
                  <a:srgbClr val="9CDCFE"/>
                </a:solidFill>
                <a:latin typeface="Consolas" panose="020B0609020204030204" pitchFamily="49" charset="0"/>
              </a:rPr>
              <a:t>n</a:t>
            </a:r>
            <a:r>
              <a:rPr lang="bin-NG" sz="1200" kern="1200" dirty="0">
                <a:solidFill>
                  <a:srgbClr val="D4D4D4"/>
                </a:solidFill>
                <a:latin typeface="Consolas" panose="020B0609020204030204" pitchFamily="49" charset="0"/>
              </a:rPr>
              <a:t>)</a:t>
            </a:r>
          </a:p>
          <a:p>
            <a:pPr defTabSz="685800">
              <a:buClrTx/>
            </a:pPr>
            <a:r>
              <a:rPr lang="bin-NG" sz="1200" kern="1200" dirty="0">
                <a:solidFill>
                  <a:srgbClr val="D4D4D4"/>
                </a:solidFill>
                <a:latin typeface="Consolas" panose="020B0609020204030204" pitchFamily="49" charset="0"/>
              </a:rPr>
              <a:t>            } </a:t>
            </a:r>
            <a:r>
              <a:rPr lang="bin-NG" sz="1200" kern="1200" dirty="0">
                <a:solidFill>
                  <a:srgbClr val="C586C0"/>
                </a:solidFill>
                <a:latin typeface="Consolas" panose="020B0609020204030204" pitchFamily="49" charset="0"/>
              </a:rPr>
              <a:t>else</a:t>
            </a:r>
            <a:r>
              <a:rPr lang="bin-NG" sz="1200" kern="1200" dirty="0">
                <a:solidFill>
                  <a:srgbClr val="D4D4D4"/>
                </a:solidFill>
                <a:latin typeface="Consolas" panose="020B0609020204030204" pitchFamily="49" charset="0"/>
              </a:rPr>
              <a:t> {</a:t>
            </a:r>
          </a:p>
          <a:p>
            <a:pPr defTabSz="685800">
              <a:buClrTx/>
            </a:pPr>
            <a:r>
              <a:rPr lang="bin-NG" sz="1200" kern="1200" dirty="0">
                <a:solidFill>
                  <a:srgbClr val="D4D4D4"/>
                </a:solidFill>
                <a:latin typeface="Consolas" panose="020B0609020204030204" pitchFamily="49" charset="0"/>
              </a:rPr>
              <a:t>                </a:t>
            </a:r>
            <a:r>
              <a:rPr lang="bin-NG" sz="1200" kern="1200" dirty="0">
                <a:solidFill>
                  <a:srgbClr val="6A9955"/>
                </a:solidFill>
                <a:latin typeface="Consolas" panose="020B0609020204030204" pitchFamily="49" charset="0"/>
              </a:rPr>
              <a:t>// error</a:t>
            </a:r>
            <a:endParaRPr lang="bin-NG" sz="1200" kern="1200" dirty="0">
              <a:solidFill>
                <a:srgbClr val="D4D4D4"/>
              </a:solidFill>
              <a:latin typeface="Consolas" panose="020B0609020204030204" pitchFamily="49" charset="0"/>
            </a:endParaRPr>
          </a:p>
          <a:p>
            <a:pPr defTabSz="685800">
              <a:buClrTx/>
            </a:pPr>
            <a:r>
              <a:rPr lang="bin-NG" sz="1200" kern="1200" dirty="0">
                <a:solidFill>
                  <a:srgbClr val="D4D4D4"/>
                </a:solidFill>
                <a:latin typeface="Consolas" panose="020B0609020204030204" pitchFamily="49" charset="0"/>
              </a:rPr>
              <a:t>                </a:t>
            </a:r>
            <a:r>
              <a:rPr lang="bin-NG" sz="1200" kern="1200" dirty="0">
                <a:solidFill>
                  <a:srgbClr val="9CDCFE"/>
                </a:solidFill>
                <a:latin typeface="Consolas" panose="020B0609020204030204" pitchFamily="49" charset="0"/>
              </a:rPr>
              <a:t>reject</a:t>
            </a:r>
            <a:r>
              <a:rPr lang="bin-NG" sz="1200" kern="1200" dirty="0">
                <a:solidFill>
                  <a:srgbClr val="D4D4D4"/>
                </a:solidFill>
                <a:latin typeface="Consolas" panose="020B0609020204030204" pitchFamily="49" charset="0"/>
              </a:rPr>
              <a:t>(</a:t>
            </a:r>
            <a:r>
              <a:rPr lang="bin-NG" sz="1200" kern="1200" dirty="0">
                <a:solidFill>
                  <a:srgbClr val="569CD6"/>
                </a:solidFill>
                <a:latin typeface="Consolas" panose="020B0609020204030204" pitchFamily="49" charset="0"/>
              </a:rPr>
              <a:t>new</a:t>
            </a:r>
            <a:r>
              <a:rPr lang="bin-NG" sz="1200" kern="1200" dirty="0">
                <a:solidFill>
                  <a:srgbClr val="D4D4D4"/>
                </a:solidFill>
                <a:latin typeface="Consolas" panose="020B0609020204030204" pitchFamily="49" charset="0"/>
              </a:rPr>
              <a:t> </a:t>
            </a:r>
            <a:r>
              <a:rPr lang="bin-NG" sz="1200" kern="1200" dirty="0">
                <a:solidFill>
                  <a:srgbClr val="4EC9B0"/>
                </a:solidFill>
                <a:latin typeface="Consolas" panose="020B0609020204030204" pitchFamily="49" charset="0"/>
              </a:rPr>
              <a:t>Error</a:t>
            </a:r>
            <a:r>
              <a:rPr lang="bin-NG" sz="1200" kern="1200" dirty="0">
                <a:solidFill>
                  <a:srgbClr val="D4D4D4"/>
                </a:solidFill>
                <a:latin typeface="Consolas" panose="020B0609020204030204" pitchFamily="49" charset="0"/>
              </a:rPr>
              <a:t>(</a:t>
            </a:r>
            <a:r>
              <a:rPr lang="bin-NG" sz="1200" kern="1200" dirty="0">
                <a:solidFill>
                  <a:srgbClr val="9CDCFE"/>
                </a:solidFill>
                <a:latin typeface="Consolas" panose="020B0609020204030204" pitchFamily="49" charset="0"/>
              </a:rPr>
              <a:t>n</a:t>
            </a:r>
            <a:r>
              <a:rPr lang="bin-NG" sz="1200" kern="1200" dirty="0">
                <a:solidFill>
                  <a:srgbClr val="D4D4D4"/>
                </a:solidFill>
                <a:latin typeface="Consolas" panose="020B0609020204030204" pitchFamily="49" charset="0"/>
              </a:rPr>
              <a:t>))</a:t>
            </a:r>
          </a:p>
          <a:p>
            <a:pPr defTabSz="685800">
              <a:buClrTx/>
            </a:pPr>
            <a:r>
              <a:rPr lang="bin-NG" sz="1200" kern="1200" dirty="0">
                <a:solidFill>
                  <a:srgbClr val="D4D4D4"/>
                </a:solidFill>
                <a:latin typeface="Consolas" panose="020B0609020204030204" pitchFamily="49" charset="0"/>
              </a:rPr>
              <a:t>            }</a:t>
            </a:r>
          </a:p>
          <a:p>
            <a:pPr defTabSz="685800">
              <a:buClrTx/>
            </a:pPr>
            <a:r>
              <a:rPr lang="bin-NG" sz="1200" kern="1200" dirty="0">
                <a:solidFill>
                  <a:srgbClr val="D4D4D4"/>
                </a:solidFill>
                <a:latin typeface="Consolas" panose="020B0609020204030204" pitchFamily="49" charset="0"/>
              </a:rPr>
              <a:t>        }, </a:t>
            </a:r>
            <a:r>
              <a:rPr lang="bin-NG" sz="1200" kern="1200" dirty="0">
                <a:solidFill>
                  <a:srgbClr val="B5CEA8"/>
                </a:solidFill>
                <a:latin typeface="Consolas" panose="020B0609020204030204" pitchFamily="49" charset="0"/>
              </a:rPr>
              <a:t>2000</a:t>
            </a:r>
            <a:r>
              <a:rPr lang="bin-NG" sz="1200" kern="1200" dirty="0">
                <a:solidFill>
                  <a:srgbClr val="D4D4D4"/>
                </a:solidFill>
                <a:latin typeface="Consolas" panose="020B0609020204030204" pitchFamily="49" charset="0"/>
              </a:rPr>
              <a:t>)</a:t>
            </a:r>
          </a:p>
          <a:p>
            <a:pPr defTabSz="685800">
              <a:buClrTx/>
            </a:pPr>
            <a:r>
              <a:rPr lang="bin-NG" sz="1200" kern="1200" dirty="0">
                <a:solidFill>
                  <a:srgbClr val="D4D4D4"/>
                </a:solidFill>
                <a:latin typeface="Consolas" panose="020B0609020204030204" pitchFamily="49" charset="0"/>
              </a:rPr>
              <a:t>    })</a:t>
            </a:r>
          </a:p>
          <a:p>
            <a:pPr defTabSz="685800">
              <a:buClrTx/>
            </a:pPr>
            <a:r>
              <a:rPr lang="bin-NG" sz="1200" kern="1200" dirty="0">
                <a:solidFill>
                  <a:srgbClr val="D4D4D4"/>
                </a:solidFill>
                <a:latin typeface="Consolas" panose="020B0609020204030204" pitchFamily="49" charset="0"/>
              </a:rPr>
              <a:t>}</a:t>
            </a:r>
          </a:p>
          <a:p>
            <a:pPr defTabSz="685800">
              <a:buClrTx/>
            </a:pPr>
            <a:br>
              <a:rPr lang="bin-NG" sz="1200" kern="1200" dirty="0">
                <a:solidFill>
                  <a:srgbClr val="D4D4D4"/>
                </a:solidFill>
                <a:latin typeface="Consolas" panose="020B0609020204030204" pitchFamily="49" charset="0"/>
              </a:rPr>
            </a:br>
            <a:r>
              <a:rPr lang="bin-NG" sz="1200" kern="1200" dirty="0">
                <a:solidFill>
                  <a:srgbClr val="6A9955"/>
                </a:solidFill>
                <a:latin typeface="Consolas" panose="020B0609020204030204" pitchFamily="49" charset="0"/>
              </a:rPr>
              <a:t>// ES6</a:t>
            </a:r>
            <a:endParaRPr lang="bin-NG" sz="1200" kern="1200" dirty="0">
              <a:solidFill>
                <a:srgbClr val="D4D4D4"/>
              </a:solidFill>
              <a:latin typeface="Consolas" panose="020B0609020204030204" pitchFamily="49" charset="0"/>
            </a:endParaRPr>
          </a:p>
          <a:p>
            <a:pPr defTabSz="685800">
              <a:buClrTx/>
            </a:pPr>
            <a:r>
              <a:rPr lang="bin-NG" sz="1200" kern="1200" dirty="0">
                <a:solidFill>
                  <a:srgbClr val="DCDCAA"/>
                </a:solidFill>
                <a:latin typeface="Consolas" panose="020B0609020204030204" pitchFamily="49" charset="0"/>
              </a:rPr>
              <a:t>algoAsinc</a:t>
            </a:r>
            <a:r>
              <a:rPr lang="bin-NG" sz="1200" kern="1200" dirty="0">
                <a:solidFill>
                  <a:srgbClr val="D4D4D4"/>
                </a:solidFill>
                <a:latin typeface="Consolas" panose="020B0609020204030204" pitchFamily="49" charset="0"/>
              </a:rPr>
              <a:t>()</a:t>
            </a:r>
            <a:r>
              <a:rPr lang="bin-NG" sz="1200" kern="1200" dirty="0">
                <a:solidFill>
                  <a:srgbClr val="6A9955"/>
                </a:solidFill>
                <a:latin typeface="Consolas" panose="020B0609020204030204" pitchFamily="49" charset="0"/>
              </a:rPr>
              <a:t>)</a:t>
            </a:r>
            <a:endParaRPr lang="bin-NG" sz="1200" kern="1200" dirty="0">
              <a:solidFill>
                <a:srgbClr val="D4D4D4"/>
              </a:solidFill>
              <a:latin typeface="Consolas" panose="020B0609020204030204" pitchFamily="49" charset="0"/>
            </a:endParaRPr>
          </a:p>
          <a:p>
            <a:pPr defTabSz="685800">
              <a:buClrTx/>
            </a:pPr>
            <a:r>
              <a:rPr lang="bin-NG" sz="1200" kern="1200" dirty="0">
                <a:solidFill>
                  <a:srgbClr val="D4D4D4"/>
                </a:solidFill>
                <a:latin typeface="Consolas" panose="020B0609020204030204" pitchFamily="49" charset="0"/>
              </a:rPr>
              <a:t>.</a:t>
            </a:r>
            <a:r>
              <a:rPr lang="bin-NG" sz="1200" kern="1200" dirty="0">
                <a:solidFill>
                  <a:srgbClr val="DCDCAA"/>
                </a:solidFill>
                <a:latin typeface="Consolas" panose="020B0609020204030204" pitchFamily="49" charset="0"/>
              </a:rPr>
              <a:t>then</a:t>
            </a:r>
            <a:r>
              <a:rPr lang="bin-NG" sz="1200" kern="1200" dirty="0">
                <a:solidFill>
                  <a:srgbClr val="D4D4D4"/>
                </a:solidFill>
                <a:latin typeface="Consolas" panose="020B0609020204030204" pitchFamily="49" charset="0"/>
              </a:rPr>
              <a:t>( </a:t>
            </a:r>
            <a:r>
              <a:rPr lang="bin-NG" sz="1200" kern="1200" dirty="0">
                <a:solidFill>
                  <a:srgbClr val="9CDCFE"/>
                </a:solidFill>
                <a:latin typeface="Consolas" panose="020B0609020204030204" pitchFamily="49" charset="0"/>
              </a:rPr>
              <a:t>response</a:t>
            </a:r>
            <a:r>
              <a:rPr lang="bin-NG" sz="1200" kern="1200" dirty="0">
                <a:solidFill>
                  <a:srgbClr val="D4D4D4"/>
                </a:solidFill>
                <a:latin typeface="Consolas" panose="020B0609020204030204" pitchFamily="49" charset="0"/>
              </a:rPr>
              <a:t> </a:t>
            </a:r>
            <a:r>
              <a:rPr lang="bin-NG" sz="1200" kern="1200" dirty="0">
                <a:solidFill>
                  <a:srgbClr val="569CD6"/>
                </a:solidFill>
                <a:latin typeface="Consolas" panose="020B0609020204030204" pitchFamily="49" charset="0"/>
              </a:rPr>
              <a:t>=&gt;</a:t>
            </a:r>
            <a:r>
              <a:rPr lang="bin-NG" sz="1200" kern="1200" dirty="0">
                <a:solidFill>
                  <a:srgbClr val="D4D4D4"/>
                </a:solidFill>
                <a:latin typeface="Consolas" panose="020B0609020204030204" pitchFamily="49" charset="0"/>
              </a:rPr>
              <a:t> </a:t>
            </a:r>
            <a:r>
              <a:rPr lang="bin-NG" sz="1200" kern="1200" dirty="0">
                <a:solidFill>
                  <a:srgbClr val="9CDCFE"/>
                </a:solidFill>
                <a:latin typeface="Consolas" panose="020B0609020204030204" pitchFamily="49" charset="0"/>
              </a:rPr>
              <a:t>console</a:t>
            </a:r>
            <a:r>
              <a:rPr lang="bin-NG" sz="1200" kern="1200" dirty="0">
                <a:solidFill>
                  <a:srgbClr val="D4D4D4"/>
                </a:solidFill>
                <a:latin typeface="Consolas" panose="020B0609020204030204" pitchFamily="49" charset="0"/>
              </a:rPr>
              <a:t>.</a:t>
            </a:r>
            <a:r>
              <a:rPr lang="bin-NG" sz="1200" kern="1200" dirty="0">
                <a:solidFill>
                  <a:srgbClr val="DCDCAA"/>
                </a:solidFill>
                <a:latin typeface="Consolas" panose="020B0609020204030204" pitchFamily="49" charset="0"/>
              </a:rPr>
              <a:t>log</a:t>
            </a:r>
            <a:r>
              <a:rPr lang="bin-NG" sz="1200" kern="1200" dirty="0">
                <a:solidFill>
                  <a:srgbClr val="D4D4D4"/>
                </a:solidFill>
                <a:latin typeface="Consolas" panose="020B0609020204030204" pitchFamily="49" charset="0"/>
              </a:rPr>
              <a:t>(</a:t>
            </a:r>
            <a:r>
              <a:rPr lang="bin-NG" sz="1200" kern="1200" dirty="0">
                <a:solidFill>
                  <a:srgbClr val="CE9178"/>
                </a:solidFill>
                <a:latin typeface="Consolas" panose="020B0609020204030204" pitchFamily="49" charset="0"/>
              </a:rPr>
              <a:t>'Todo bien '</a:t>
            </a:r>
            <a:r>
              <a:rPr lang="bin-NG" sz="1200" kern="1200" dirty="0">
                <a:solidFill>
                  <a:srgbClr val="D4D4D4"/>
                </a:solidFill>
                <a:latin typeface="Consolas" panose="020B0609020204030204" pitchFamily="49" charset="0"/>
              </a:rPr>
              <a:t> + </a:t>
            </a:r>
            <a:r>
              <a:rPr lang="bin-NG" sz="1200" kern="1200" dirty="0">
                <a:solidFill>
                  <a:srgbClr val="9CDCFE"/>
                </a:solidFill>
                <a:latin typeface="Consolas" panose="020B0609020204030204" pitchFamily="49" charset="0"/>
              </a:rPr>
              <a:t>response</a:t>
            </a:r>
            <a:r>
              <a:rPr lang="bin-NG" sz="1200" kern="1200" dirty="0">
                <a:solidFill>
                  <a:srgbClr val="D4D4D4"/>
                </a:solidFill>
                <a:latin typeface="Consolas" panose="020B0609020204030204" pitchFamily="49" charset="0"/>
              </a:rPr>
              <a:t>) )</a:t>
            </a:r>
          </a:p>
          <a:p>
            <a:pPr defTabSz="685800">
              <a:buClrTx/>
            </a:pPr>
            <a:r>
              <a:rPr lang="bin-NG" sz="1200" kern="1200" dirty="0">
                <a:solidFill>
                  <a:srgbClr val="D4D4D4"/>
                </a:solidFill>
                <a:latin typeface="Consolas" panose="020B0609020204030204" pitchFamily="49" charset="0"/>
              </a:rPr>
              <a:t>.</a:t>
            </a:r>
            <a:r>
              <a:rPr lang="bin-NG" sz="1200" kern="1200" dirty="0">
                <a:solidFill>
                  <a:srgbClr val="DCDCAA"/>
                </a:solidFill>
                <a:latin typeface="Consolas" panose="020B0609020204030204" pitchFamily="49" charset="0"/>
              </a:rPr>
              <a:t>catch</a:t>
            </a:r>
            <a:r>
              <a:rPr lang="bin-NG" sz="1200" kern="1200" dirty="0">
                <a:solidFill>
                  <a:srgbClr val="D4D4D4"/>
                </a:solidFill>
                <a:latin typeface="Consolas" panose="020B0609020204030204" pitchFamily="49" charset="0"/>
              </a:rPr>
              <a:t>( </a:t>
            </a:r>
            <a:r>
              <a:rPr lang="bin-NG" sz="1200" kern="1200" dirty="0">
                <a:solidFill>
                  <a:srgbClr val="9CDCFE"/>
                </a:solidFill>
                <a:latin typeface="Consolas" panose="020B0609020204030204" pitchFamily="49" charset="0"/>
              </a:rPr>
              <a:t>error</a:t>
            </a:r>
            <a:r>
              <a:rPr lang="bin-NG" sz="1200" kern="1200" dirty="0">
                <a:solidFill>
                  <a:srgbClr val="D4D4D4"/>
                </a:solidFill>
                <a:latin typeface="Consolas" panose="020B0609020204030204" pitchFamily="49" charset="0"/>
              </a:rPr>
              <a:t> </a:t>
            </a:r>
            <a:r>
              <a:rPr lang="bin-NG" sz="1200" kern="1200" dirty="0">
                <a:solidFill>
                  <a:srgbClr val="569CD6"/>
                </a:solidFill>
                <a:latin typeface="Consolas" panose="020B0609020204030204" pitchFamily="49" charset="0"/>
              </a:rPr>
              <a:t>=&gt;</a:t>
            </a:r>
            <a:r>
              <a:rPr lang="bin-NG" sz="1200" kern="1200" dirty="0">
                <a:solidFill>
                  <a:srgbClr val="D4D4D4"/>
                </a:solidFill>
                <a:latin typeface="Consolas" panose="020B0609020204030204" pitchFamily="49" charset="0"/>
              </a:rPr>
              <a:t>  </a:t>
            </a:r>
            <a:r>
              <a:rPr lang="bin-NG" sz="1200" kern="1200" dirty="0">
                <a:solidFill>
                  <a:srgbClr val="9CDCFE"/>
                </a:solidFill>
                <a:latin typeface="Consolas" panose="020B0609020204030204" pitchFamily="49" charset="0"/>
              </a:rPr>
              <a:t>console</a:t>
            </a:r>
            <a:r>
              <a:rPr lang="bin-NG" sz="1200" kern="1200" dirty="0">
                <a:solidFill>
                  <a:srgbClr val="D4D4D4"/>
                </a:solidFill>
                <a:latin typeface="Consolas" panose="020B0609020204030204" pitchFamily="49" charset="0"/>
              </a:rPr>
              <a:t>.</a:t>
            </a:r>
            <a:r>
              <a:rPr lang="bin-NG" sz="1200" kern="1200" dirty="0">
                <a:solidFill>
                  <a:srgbClr val="DCDCAA"/>
                </a:solidFill>
                <a:latin typeface="Consolas" panose="020B0609020204030204" pitchFamily="49" charset="0"/>
              </a:rPr>
              <a:t>error</a:t>
            </a:r>
            <a:r>
              <a:rPr lang="bin-NG" sz="1200" kern="1200" dirty="0">
                <a:solidFill>
                  <a:srgbClr val="D4D4D4"/>
                </a:solidFill>
                <a:latin typeface="Consolas" panose="020B0609020204030204" pitchFamily="49" charset="0"/>
              </a:rPr>
              <a:t>(</a:t>
            </a:r>
            <a:r>
              <a:rPr lang="bin-NG" sz="1200" kern="1200" dirty="0">
                <a:solidFill>
                  <a:srgbClr val="CE9178"/>
                </a:solidFill>
                <a:latin typeface="Consolas" panose="020B0609020204030204" pitchFamily="49" charset="0"/>
              </a:rPr>
              <a:t>'Error '</a:t>
            </a:r>
            <a:r>
              <a:rPr lang="bin-NG" sz="1200" kern="1200" dirty="0">
                <a:solidFill>
                  <a:srgbClr val="D4D4D4"/>
                </a:solidFill>
                <a:latin typeface="Consolas" panose="020B0609020204030204" pitchFamily="49" charset="0"/>
              </a:rPr>
              <a:t> + </a:t>
            </a:r>
            <a:r>
              <a:rPr lang="bin-NG" sz="1200" kern="1200" dirty="0">
                <a:solidFill>
                  <a:srgbClr val="9CDCFE"/>
                </a:solidFill>
                <a:latin typeface="Consolas" panose="020B0609020204030204" pitchFamily="49" charset="0"/>
              </a:rPr>
              <a:t>error</a:t>
            </a:r>
            <a:r>
              <a:rPr lang="bin-NG" sz="1200" kern="1200" dirty="0">
                <a:solidFill>
                  <a:srgbClr val="D4D4D4"/>
                </a:solidFill>
                <a:latin typeface="Consolas" panose="020B0609020204030204" pitchFamily="49" charset="0"/>
              </a:rPr>
              <a:t>.</a:t>
            </a:r>
            <a:r>
              <a:rPr lang="bin-NG" sz="1200" kern="1200" dirty="0">
                <a:solidFill>
                  <a:srgbClr val="9CDCFE"/>
                </a:solidFill>
                <a:latin typeface="Consolas" panose="020B0609020204030204" pitchFamily="49" charset="0"/>
              </a:rPr>
              <a:t>message</a:t>
            </a:r>
            <a:r>
              <a:rPr lang="bin-NG" sz="1200" kern="1200" dirty="0">
                <a:solidFill>
                  <a:srgbClr val="D4D4D4"/>
                </a:solidFill>
                <a:latin typeface="Consolas" panose="020B0609020204030204" pitchFamily="49" charset="0"/>
              </a:rPr>
              <a:t>) )</a:t>
            </a:r>
          </a:p>
        </p:txBody>
      </p:sp>
    </p:spTree>
    <p:extLst>
      <p:ext uri="{BB962C8B-B14F-4D97-AF65-F5344CB8AC3E}">
        <p14:creationId xmlns:p14="http://schemas.microsoft.com/office/powerpoint/2010/main" val="2845924143"/>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8">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9758" y="336042"/>
            <a:ext cx="2560778" cy="2850943"/>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dirty="0">
              <a:solidFill>
                <a:srgbClr val="FFFFFF"/>
              </a:solidFill>
              <a:latin typeface="Calibri" panose="020F0502020204030204"/>
            </a:endParaRPr>
          </a:p>
        </p:txBody>
      </p:sp>
      <p:sp>
        <p:nvSpPr>
          <p:cNvPr id="2" name="Título 1">
            <a:extLst>
              <a:ext uri="{FF2B5EF4-FFF2-40B4-BE49-F238E27FC236}">
                <a16:creationId xmlns:a16="http://schemas.microsoft.com/office/drawing/2014/main" id="{73B0E13C-CAAB-43B5-97F1-B9727B6DFE53}"/>
              </a:ext>
            </a:extLst>
          </p:cNvPr>
          <p:cNvSpPr>
            <a:spLocks noGrp="1"/>
          </p:cNvSpPr>
          <p:nvPr>
            <p:ph type="title"/>
          </p:nvPr>
        </p:nvSpPr>
        <p:spPr>
          <a:xfrm>
            <a:off x="582931" y="548640"/>
            <a:ext cx="2133893" cy="2428184"/>
          </a:xfrm>
        </p:spPr>
        <p:txBody>
          <a:bodyPr vert="horz" lIns="68580" tIns="34290" rIns="68580" bIns="34290" rtlCol="0" anchor="ctr">
            <a:normAutofit/>
          </a:bodyPr>
          <a:lstStyle/>
          <a:p>
            <a:r>
              <a:rPr lang="es-ES" sz="2850" dirty="0">
                <a:solidFill>
                  <a:srgbClr val="FFFFFF"/>
                </a:solidFill>
              </a:rPr>
              <a:t>Códigos asíncronos - ES2017: </a:t>
            </a:r>
            <a:r>
              <a:rPr lang="es-ES" sz="2850" dirty="0" err="1">
                <a:solidFill>
                  <a:srgbClr val="FFFFFF"/>
                </a:solidFill>
              </a:rPr>
              <a:t>Async</a:t>
            </a:r>
            <a:r>
              <a:rPr lang="es-ES" sz="2850" dirty="0">
                <a:solidFill>
                  <a:srgbClr val="FFFFFF"/>
                </a:solidFill>
              </a:rPr>
              <a:t>/</a:t>
            </a:r>
            <a:r>
              <a:rPr lang="es-ES" sz="2850" dirty="0" err="1">
                <a:solidFill>
                  <a:srgbClr val="FFFFFF"/>
                </a:solidFill>
              </a:rPr>
              <a:t>await</a:t>
            </a:r>
            <a:endParaRPr lang="en-US" sz="2850" dirty="0">
              <a:solidFill>
                <a:srgbClr val="FFFFFF"/>
              </a:solidFill>
            </a:endParaRPr>
          </a:p>
        </p:txBody>
      </p:sp>
      <p:sp>
        <p:nvSpPr>
          <p:cNvPr id="15" name="Rectangle 10">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9758" y="3314420"/>
            <a:ext cx="2560777" cy="1484889"/>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dirty="0">
              <a:solidFill>
                <a:srgbClr val="FFFFFF"/>
              </a:solidFill>
              <a:latin typeface="Calibri" panose="020F0502020204030204"/>
            </a:endParaRPr>
          </a:p>
        </p:txBody>
      </p:sp>
      <p:sp>
        <p:nvSpPr>
          <p:cNvPr id="13" name="Rectangle 12">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33453" y="336042"/>
            <a:ext cx="5766356" cy="4464559"/>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dirty="0">
              <a:solidFill>
                <a:prstClr val="white"/>
              </a:solidFill>
              <a:latin typeface="Calibri" panose="020F0502020204030204"/>
            </a:endParaRPr>
          </a:p>
        </p:txBody>
      </p:sp>
      <p:pic>
        <p:nvPicPr>
          <p:cNvPr id="10" name="Graphic 5" descr="Documento">
            <a:extLst>
              <a:ext uri="{FF2B5EF4-FFF2-40B4-BE49-F238E27FC236}">
                <a16:creationId xmlns:a16="http://schemas.microsoft.com/office/drawing/2014/main" id="{D085A928-3173-4CEB-9C36-EDC28641CC5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37633" y="3399582"/>
            <a:ext cx="1224486" cy="1224486"/>
          </a:xfrm>
          <a:prstGeom prst="rect">
            <a:avLst/>
          </a:prstGeom>
        </p:spPr>
      </p:pic>
      <p:sp>
        <p:nvSpPr>
          <p:cNvPr id="6" name="Rectángulo 5">
            <a:extLst>
              <a:ext uri="{FF2B5EF4-FFF2-40B4-BE49-F238E27FC236}">
                <a16:creationId xmlns:a16="http://schemas.microsoft.com/office/drawing/2014/main" id="{C77C9299-73AD-408B-83CE-A7AF340DEAB0}"/>
              </a:ext>
            </a:extLst>
          </p:cNvPr>
          <p:cNvSpPr/>
          <p:nvPr/>
        </p:nvSpPr>
        <p:spPr>
          <a:xfrm>
            <a:off x="3534367" y="1702699"/>
            <a:ext cx="4572000" cy="1962076"/>
          </a:xfrm>
          <a:prstGeom prst="rect">
            <a:avLst/>
          </a:prstGeom>
        </p:spPr>
        <p:style>
          <a:lnRef idx="0">
            <a:schemeClr val="dk1"/>
          </a:lnRef>
          <a:fillRef idx="3">
            <a:schemeClr val="dk1"/>
          </a:fillRef>
          <a:effectRef idx="3">
            <a:schemeClr val="dk1"/>
          </a:effectRef>
          <a:fontRef idx="minor">
            <a:schemeClr val="lt1"/>
          </a:fontRef>
        </p:style>
        <p:txBody>
          <a:bodyPr>
            <a:spAutoFit/>
          </a:bodyPr>
          <a:lstStyle/>
          <a:p>
            <a:pPr defTabSz="685800">
              <a:buClrTx/>
            </a:pPr>
            <a:r>
              <a:rPr lang="bin-NG" sz="1350" kern="1200" dirty="0">
                <a:solidFill>
                  <a:srgbClr val="D4D4D4"/>
                </a:solidFill>
                <a:latin typeface="Consolas" panose="020B0609020204030204" pitchFamily="49" charset="0"/>
              </a:rPr>
              <a:t>(</a:t>
            </a:r>
            <a:r>
              <a:rPr lang="bin-NG" sz="1350" kern="1200" dirty="0">
                <a:solidFill>
                  <a:srgbClr val="569CD6"/>
                </a:solidFill>
                <a:latin typeface="Consolas" panose="020B0609020204030204" pitchFamily="49" charset="0"/>
              </a:rPr>
              <a:t>async</a:t>
            </a:r>
            <a:r>
              <a:rPr lang="bin-NG" sz="1350" kern="1200" dirty="0">
                <a:solidFill>
                  <a:srgbClr val="D4D4D4"/>
                </a:solidFill>
                <a:latin typeface="Consolas" panose="020B0609020204030204" pitchFamily="49" charset="0"/>
              </a:rPr>
              <a:t> () </a:t>
            </a:r>
            <a:r>
              <a:rPr lang="bin-NG" sz="1350" kern="1200" dirty="0">
                <a:solidFill>
                  <a:srgbClr val="569CD6"/>
                </a:solidFill>
                <a:latin typeface="Consolas" panose="020B0609020204030204" pitchFamily="49" charset="0"/>
              </a:rPr>
              <a:t>=&gt;</a:t>
            </a:r>
            <a:r>
              <a:rPr lang="bin-NG" sz="1350" kern="1200" dirty="0">
                <a:solidFill>
                  <a:srgbClr val="D4D4D4"/>
                </a:solidFill>
                <a:latin typeface="Consolas" panose="020B0609020204030204" pitchFamily="49" charset="0"/>
              </a:rPr>
              <a:t> {</a:t>
            </a:r>
          </a:p>
          <a:p>
            <a:pPr defTabSz="685800">
              <a:buClrTx/>
            </a:pPr>
            <a:r>
              <a:rPr lang="bin-NG" sz="1350" kern="1200" dirty="0">
                <a:solidFill>
                  <a:srgbClr val="D4D4D4"/>
                </a:solidFill>
                <a:latin typeface="Consolas" panose="020B0609020204030204" pitchFamily="49" charset="0"/>
              </a:rPr>
              <a:t>    </a:t>
            </a:r>
            <a:r>
              <a:rPr lang="bin-NG" sz="1350" kern="1200" dirty="0">
                <a:solidFill>
                  <a:srgbClr val="C586C0"/>
                </a:solidFill>
                <a:latin typeface="Consolas" panose="020B0609020204030204" pitchFamily="49" charset="0"/>
              </a:rPr>
              <a:t>try</a:t>
            </a:r>
            <a:r>
              <a:rPr lang="bin-NG" sz="1350" kern="1200" dirty="0">
                <a:solidFill>
                  <a:srgbClr val="D4D4D4"/>
                </a:solidFill>
                <a:latin typeface="Consolas" panose="020B0609020204030204" pitchFamily="49" charset="0"/>
              </a:rPr>
              <a:t> {</a:t>
            </a:r>
          </a:p>
          <a:p>
            <a:pPr defTabSz="685800">
              <a:buClrTx/>
            </a:pPr>
            <a:r>
              <a:rPr lang="bin-NG" sz="1350" kern="1200" dirty="0">
                <a:solidFill>
                  <a:srgbClr val="D4D4D4"/>
                </a:solidFill>
                <a:latin typeface="Consolas" panose="020B0609020204030204" pitchFamily="49" charset="0"/>
              </a:rPr>
              <a:t>        </a:t>
            </a:r>
            <a:r>
              <a:rPr lang="bin-NG" sz="1350" kern="1200" dirty="0">
                <a:solidFill>
                  <a:srgbClr val="569CD6"/>
                </a:solidFill>
                <a:latin typeface="Consolas" panose="020B0609020204030204" pitchFamily="49" charset="0"/>
              </a:rPr>
              <a:t>let</a:t>
            </a:r>
            <a:r>
              <a:rPr lang="bin-NG" sz="1350" kern="1200" dirty="0">
                <a:solidFill>
                  <a:srgbClr val="D4D4D4"/>
                </a:solidFill>
                <a:latin typeface="Consolas" panose="020B0609020204030204" pitchFamily="49" charset="0"/>
              </a:rPr>
              <a:t> </a:t>
            </a:r>
            <a:r>
              <a:rPr lang="bin-NG" sz="1350" kern="1200" dirty="0">
                <a:solidFill>
                  <a:srgbClr val="9CDCFE"/>
                </a:solidFill>
                <a:latin typeface="Consolas" panose="020B0609020204030204" pitchFamily="49" charset="0"/>
              </a:rPr>
              <a:t>response</a:t>
            </a:r>
            <a:r>
              <a:rPr lang="bin-NG" sz="1350" kern="1200" dirty="0">
                <a:solidFill>
                  <a:srgbClr val="D4D4D4"/>
                </a:solidFill>
                <a:latin typeface="Consolas" panose="020B0609020204030204" pitchFamily="49" charset="0"/>
              </a:rPr>
              <a:t>  = </a:t>
            </a:r>
            <a:r>
              <a:rPr lang="bin-NG" sz="1350" kern="1200" dirty="0">
                <a:solidFill>
                  <a:srgbClr val="C586C0"/>
                </a:solidFill>
                <a:latin typeface="Consolas" panose="020B0609020204030204" pitchFamily="49" charset="0"/>
              </a:rPr>
              <a:t>await</a:t>
            </a:r>
            <a:r>
              <a:rPr lang="bin-NG" sz="1350" kern="1200" dirty="0">
                <a:solidFill>
                  <a:srgbClr val="D4D4D4"/>
                </a:solidFill>
                <a:latin typeface="Consolas" panose="020B0609020204030204" pitchFamily="49" charset="0"/>
              </a:rPr>
              <a:t> </a:t>
            </a:r>
            <a:r>
              <a:rPr lang="bin-NG" sz="1350" kern="1200" dirty="0">
                <a:solidFill>
                  <a:srgbClr val="DCDCAA"/>
                </a:solidFill>
                <a:latin typeface="Consolas" panose="020B0609020204030204" pitchFamily="49" charset="0"/>
              </a:rPr>
              <a:t>algoAsinc</a:t>
            </a:r>
            <a:r>
              <a:rPr lang="bin-NG" sz="1350" kern="1200" dirty="0">
                <a:solidFill>
                  <a:srgbClr val="D4D4D4"/>
                </a:solidFill>
                <a:latin typeface="Consolas" panose="020B0609020204030204" pitchFamily="49" charset="0"/>
              </a:rPr>
              <a:t>()  </a:t>
            </a:r>
          </a:p>
          <a:p>
            <a:pPr defTabSz="685800">
              <a:buClrTx/>
            </a:pPr>
            <a:r>
              <a:rPr lang="bin-NG" sz="1350" kern="1200" dirty="0">
                <a:solidFill>
                  <a:srgbClr val="D4D4D4"/>
                </a:solidFill>
                <a:latin typeface="Consolas" panose="020B0609020204030204" pitchFamily="49" charset="0"/>
              </a:rPr>
              <a:t>        </a:t>
            </a:r>
            <a:r>
              <a:rPr lang="bin-NG" sz="1350" kern="1200" dirty="0">
                <a:solidFill>
                  <a:srgbClr val="9CDCFE"/>
                </a:solidFill>
                <a:latin typeface="Consolas" panose="020B0609020204030204" pitchFamily="49" charset="0"/>
              </a:rPr>
              <a:t>console</a:t>
            </a:r>
            <a:r>
              <a:rPr lang="bin-NG" sz="1350" kern="1200" dirty="0">
                <a:solidFill>
                  <a:srgbClr val="D4D4D4"/>
                </a:solidFill>
                <a:latin typeface="Consolas" panose="020B0609020204030204" pitchFamily="49" charset="0"/>
              </a:rPr>
              <a:t>.</a:t>
            </a:r>
            <a:r>
              <a:rPr lang="bin-NG" sz="1350" kern="1200" dirty="0">
                <a:solidFill>
                  <a:srgbClr val="DCDCAA"/>
                </a:solidFill>
                <a:latin typeface="Consolas" panose="020B0609020204030204" pitchFamily="49" charset="0"/>
              </a:rPr>
              <a:t>log</a:t>
            </a:r>
            <a:r>
              <a:rPr lang="bin-NG" sz="1350" kern="1200" dirty="0">
                <a:solidFill>
                  <a:srgbClr val="D4D4D4"/>
                </a:solidFill>
                <a:latin typeface="Consolas" panose="020B0609020204030204" pitchFamily="49" charset="0"/>
              </a:rPr>
              <a:t>(</a:t>
            </a:r>
            <a:r>
              <a:rPr lang="bin-NG" sz="1350" kern="1200" dirty="0">
                <a:solidFill>
                  <a:srgbClr val="CE9178"/>
                </a:solidFill>
                <a:latin typeface="Consolas" panose="020B0609020204030204" pitchFamily="49" charset="0"/>
              </a:rPr>
              <a:t>'Todo bien '</a:t>
            </a:r>
            <a:r>
              <a:rPr lang="bin-NG" sz="1350" kern="1200" dirty="0">
                <a:solidFill>
                  <a:srgbClr val="D4D4D4"/>
                </a:solidFill>
                <a:latin typeface="Consolas" panose="020B0609020204030204" pitchFamily="49" charset="0"/>
              </a:rPr>
              <a:t> + </a:t>
            </a:r>
            <a:r>
              <a:rPr lang="bin-NG" sz="1350" kern="1200" dirty="0">
                <a:solidFill>
                  <a:srgbClr val="9CDCFE"/>
                </a:solidFill>
                <a:latin typeface="Consolas" panose="020B0609020204030204" pitchFamily="49" charset="0"/>
              </a:rPr>
              <a:t>response</a:t>
            </a:r>
            <a:r>
              <a:rPr lang="bin-NG" sz="1350" kern="1200" dirty="0">
                <a:solidFill>
                  <a:srgbClr val="D4D4D4"/>
                </a:solidFill>
                <a:latin typeface="Consolas" panose="020B0609020204030204" pitchFamily="49" charset="0"/>
              </a:rPr>
              <a:t>)</a:t>
            </a:r>
          </a:p>
          <a:p>
            <a:pPr defTabSz="685800">
              <a:buClrTx/>
            </a:pPr>
            <a:r>
              <a:rPr lang="bin-NG" sz="1350" kern="1200" dirty="0">
                <a:solidFill>
                  <a:srgbClr val="D4D4D4"/>
                </a:solidFill>
                <a:latin typeface="Consolas" panose="020B0609020204030204" pitchFamily="49" charset="0"/>
              </a:rPr>
              <a:t>    } </a:t>
            </a:r>
            <a:r>
              <a:rPr lang="bin-NG" sz="1350" kern="1200" dirty="0">
                <a:solidFill>
                  <a:srgbClr val="C586C0"/>
                </a:solidFill>
                <a:latin typeface="Consolas" panose="020B0609020204030204" pitchFamily="49" charset="0"/>
              </a:rPr>
              <a:t>catch</a:t>
            </a:r>
            <a:r>
              <a:rPr lang="bin-NG" sz="1350" kern="1200" dirty="0">
                <a:solidFill>
                  <a:srgbClr val="D4D4D4"/>
                </a:solidFill>
                <a:latin typeface="Consolas" panose="020B0609020204030204" pitchFamily="49" charset="0"/>
              </a:rPr>
              <a:t> (</a:t>
            </a:r>
            <a:r>
              <a:rPr lang="bin-NG" sz="1350" kern="1200" dirty="0">
                <a:solidFill>
                  <a:srgbClr val="9CDCFE"/>
                </a:solidFill>
                <a:latin typeface="Consolas" panose="020B0609020204030204" pitchFamily="49" charset="0"/>
              </a:rPr>
              <a:t>error</a:t>
            </a:r>
            <a:r>
              <a:rPr lang="bin-NG" sz="1350" kern="1200" dirty="0">
                <a:solidFill>
                  <a:srgbClr val="D4D4D4"/>
                </a:solidFill>
                <a:latin typeface="Consolas" panose="020B0609020204030204" pitchFamily="49" charset="0"/>
              </a:rPr>
              <a:t>) {</a:t>
            </a:r>
          </a:p>
          <a:p>
            <a:pPr defTabSz="685800">
              <a:buClrTx/>
            </a:pPr>
            <a:r>
              <a:rPr lang="bin-NG" sz="1350" kern="1200" dirty="0">
                <a:solidFill>
                  <a:srgbClr val="D4D4D4"/>
                </a:solidFill>
                <a:latin typeface="Consolas" panose="020B0609020204030204" pitchFamily="49" charset="0"/>
              </a:rPr>
              <a:t>        </a:t>
            </a:r>
            <a:r>
              <a:rPr lang="bin-NG" sz="1350" kern="1200" dirty="0">
                <a:solidFill>
                  <a:srgbClr val="9CDCFE"/>
                </a:solidFill>
                <a:latin typeface="Consolas" panose="020B0609020204030204" pitchFamily="49" charset="0"/>
              </a:rPr>
              <a:t>console</a:t>
            </a:r>
            <a:r>
              <a:rPr lang="bin-NG" sz="1350" kern="1200" dirty="0">
                <a:solidFill>
                  <a:srgbClr val="D4D4D4"/>
                </a:solidFill>
                <a:latin typeface="Consolas" panose="020B0609020204030204" pitchFamily="49" charset="0"/>
              </a:rPr>
              <a:t>.</a:t>
            </a:r>
            <a:r>
              <a:rPr lang="bin-NG" sz="1350" kern="1200" dirty="0">
                <a:solidFill>
                  <a:srgbClr val="DCDCAA"/>
                </a:solidFill>
                <a:latin typeface="Consolas" panose="020B0609020204030204" pitchFamily="49" charset="0"/>
              </a:rPr>
              <a:t>error</a:t>
            </a:r>
            <a:r>
              <a:rPr lang="bin-NG" sz="1350" kern="1200" dirty="0">
                <a:solidFill>
                  <a:srgbClr val="D4D4D4"/>
                </a:solidFill>
                <a:latin typeface="Consolas" panose="020B0609020204030204" pitchFamily="49" charset="0"/>
              </a:rPr>
              <a:t>(</a:t>
            </a:r>
            <a:r>
              <a:rPr lang="bin-NG" sz="1350" kern="1200" dirty="0">
                <a:solidFill>
                  <a:srgbClr val="CE9178"/>
                </a:solidFill>
                <a:latin typeface="Consolas" panose="020B0609020204030204" pitchFamily="49" charset="0"/>
              </a:rPr>
              <a:t>'Error '</a:t>
            </a:r>
            <a:r>
              <a:rPr lang="bin-NG" sz="1350" kern="1200" dirty="0">
                <a:solidFill>
                  <a:srgbClr val="D4D4D4"/>
                </a:solidFill>
                <a:latin typeface="Consolas" panose="020B0609020204030204" pitchFamily="49" charset="0"/>
              </a:rPr>
              <a:t> + </a:t>
            </a:r>
            <a:r>
              <a:rPr lang="bin-NG" sz="1350" kern="1200" dirty="0">
                <a:solidFill>
                  <a:srgbClr val="9CDCFE"/>
                </a:solidFill>
                <a:latin typeface="Consolas" panose="020B0609020204030204" pitchFamily="49" charset="0"/>
              </a:rPr>
              <a:t>error</a:t>
            </a:r>
            <a:r>
              <a:rPr lang="bin-NG" sz="1350" kern="1200" dirty="0">
                <a:solidFill>
                  <a:srgbClr val="D4D4D4"/>
                </a:solidFill>
                <a:latin typeface="Consolas" panose="020B0609020204030204" pitchFamily="49" charset="0"/>
              </a:rPr>
              <a:t>.</a:t>
            </a:r>
            <a:r>
              <a:rPr lang="bin-NG" sz="1350" kern="1200" dirty="0">
                <a:solidFill>
                  <a:srgbClr val="9CDCFE"/>
                </a:solidFill>
                <a:latin typeface="Consolas" panose="020B0609020204030204" pitchFamily="49" charset="0"/>
              </a:rPr>
              <a:t>message</a:t>
            </a:r>
            <a:r>
              <a:rPr lang="bin-NG" sz="1350" kern="1200" dirty="0">
                <a:solidFill>
                  <a:srgbClr val="D4D4D4"/>
                </a:solidFill>
                <a:latin typeface="Consolas" panose="020B0609020204030204" pitchFamily="49" charset="0"/>
              </a:rPr>
              <a:t>)</a:t>
            </a:r>
          </a:p>
          <a:p>
            <a:pPr defTabSz="685800">
              <a:buClrTx/>
            </a:pPr>
            <a:r>
              <a:rPr lang="bin-NG" sz="1350" kern="1200" dirty="0">
                <a:solidFill>
                  <a:srgbClr val="D4D4D4"/>
                </a:solidFill>
                <a:latin typeface="Consolas" panose="020B0609020204030204" pitchFamily="49" charset="0"/>
              </a:rPr>
              <a:t>    }</a:t>
            </a:r>
          </a:p>
          <a:p>
            <a:pPr defTabSz="685800">
              <a:buClrTx/>
            </a:pPr>
            <a:r>
              <a:rPr lang="bin-NG" sz="1350" kern="1200" dirty="0">
                <a:solidFill>
                  <a:srgbClr val="D4D4D4"/>
                </a:solidFill>
                <a:latin typeface="Consolas" panose="020B0609020204030204" pitchFamily="49" charset="0"/>
              </a:rPr>
              <a:t>})() </a:t>
            </a:r>
          </a:p>
        </p:txBody>
      </p:sp>
    </p:spTree>
    <p:extLst>
      <p:ext uri="{BB962C8B-B14F-4D97-AF65-F5344CB8AC3E}">
        <p14:creationId xmlns:p14="http://schemas.microsoft.com/office/powerpoint/2010/main" val="2133778839"/>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12"/>
          <p:cNvSpPr txBox="1">
            <a:spLocks noGrp="1"/>
          </p:cNvSpPr>
          <p:nvPr>
            <p:ph type="title"/>
          </p:nvPr>
        </p:nvSpPr>
        <p:spPr>
          <a:xfrm>
            <a:off x="1314450" y="2028825"/>
            <a:ext cx="7472400" cy="6858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ES" dirty="0"/>
              <a:t>Acceso a servidores</a:t>
            </a:r>
            <a:endParaRPr dirty="0"/>
          </a:p>
        </p:txBody>
      </p:sp>
      <p:sp>
        <p:nvSpPr>
          <p:cNvPr id="88" name="Google Shape;88;p12"/>
          <p:cNvSpPr txBox="1">
            <a:spLocks noGrp="1"/>
          </p:cNvSpPr>
          <p:nvPr>
            <p:ph type="body" idx="1"/>
          </p:nvPr>
        </p:nvSpPr>
        <p:spPr>
          <a:xfrm>
            <a:off x="1314450" y="2593181"/>
            <a:ext cx="7472400" cy="16932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ES" dirty="0"/>
              <a:t>API </a:t>
            </a:r>
            <a:r>
              <a:rPr lang="es-ES" dirty="0" err="1"/>
              <a:t>Fetch</a:t>
            </a:r>
            <a:r>
              <a:rPr lang="es-ES" dirty="0"/>
              <a:t> en el navegador</a:t>
            </a:r>
          </a:p>
          <a:p>
            <a:pPr marL="0" lvl="0" indent="0" algn="l" rtl="0">
              <a:spcBef>
                <a:spcPts val="0"/>
              </a:spcBef>
              <a:spcAft>
                <a:spcPts val="0"/>
              </a:spcAft>
              <a:buNone/>
            </a:pPr>
            <a:r>
              <a:rPr lang="es-ES" dirty="0"/>
              <a:t>Librería Axios</a:t>
            </a:r>
            <a:endParaRPr dirty="0"/>
          </a:p>
        </p:txBody>
      </p:sp>
    </p:spTree>
    <p:extLst>
      <p:ext uri="{BB962C8B-B14F-4D97-AF65-F5344CB8AC3E}">
        <p14:creationId xmlns:p14="http://schemas.microsoft.com/office/powerpoint/2010/main" val="334234578"/>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Shape 631"/>
        <p:cNvGrpSpPr/>
        <p:nvPr/>
      </p:nvGrpSpPr>
      <p:grpSpPr>
        <a:xfrm>
          <a:off x="0" y="0"/>
          <a:ext cx="0" cy="0"/>
          <a:chOff x="0" y="0"/>
          <a:chExt cx="0" cy="0"/>
        </a:xfrm>
      </p:grpSpPr>
      <p:sp>
        <p:nvSpPr>
          <p:cNvPr id="632" name="Google Shape;632;p95"/>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API Fetch</a:t>
            </a:r>
            <a:endParaRPr/>
          </a:p>
        </p:txBody>
      </p:sp>
      <p:sp>
        <p:nvSpPr>
          <p:cNvPr id="633" name="Google Shape;633;p95"/>
          <p:cNvSpPr txBox="1">
            <a:spLocks noGrp="1"/>
          </p:cNvSpPr>
          <p:nvPr>
            <p:ph type="body" idx="1"/>
          </p:nvPr>
        </p:nvSpPr>
        <p:spPr>
          <a:xfrm>
            <a:off x="592925" y="785828"/>
            <a:ext cx="7836600" cy="11817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La API Fetch proporciona una interfaz JavaScript para acceder y manipular partes del flujo HTTP (HTTP pipeline), incluyendo peticiones y respuestas.</a:t>
            </a:r>
            <a:endParaRPr/>
          </a:p>
        </p:txBody>
      </p:sp>
      <p:sp>
        <p:nvSpPr>
          <p:cNvPr id="634" name="Google Shape;634;p95"/>
          <p:cNvSpPr txBox="1"/>
          <p:nvPr/>
        </p:nvSpPr>
        <p:spPr>
          <a:xfrm>
            <a:off x="1560725" y="1967525"/>
            <a:ext cx="6868800" cy="2119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
              <a:t>Proporciona un método global fetch() que supone un mecanismo fácil y lógico de obtener recursos  por la red de forma asíncrona</a:t>
            </a:r>
            <a:br>
              <a:rPr lang="es"/>
            </a:br>
            <a:endParaRPr/>
          </a:p>
          <a:p>
            <a:pPr marL="0" lvl="0" indent="0" algn="l" rtl="0">
              <a:spcBef>
                <a:spcPts val="0"/>
              </a:spcBef>
              <a:spcAft>
                <a:spcPts val="0"/>
              </a:spcAft>
              <a:buNone/>
            </a:pPr>
            <a:r>
              <a:rPr lang="es"/>
              <a:t>El método fetch() devuelve una promesa, incluso en los casos de errores 404 o 500</a:t>
            </a:r>
            <a:endParaRPr/>
          </a:p>
          <a:p>
            <a:pPr marL="0" lvl="0" indent="0" algn="l" rtl="0">
              <a:spcBef>
                <a:spcPts val="0"/>
              </a:spcBef>
              <a:spcAft>
                <a:spcPts val="0"/>
              </a:spcAft>
              <a:buNone/>
            </a:pPr>
            <a:endParaRPr/>
          </a:p>
          <a:p>
            <a:pPr marL="0" lvl="0" indent="0" algn="l" rtl="0">
              <a:spcBef>
                <a:spcPts val="0"/>
              </a:spcBef>
              <a:spcAft>
                <a:spcPts val="0"/>
              </a:spcAft>
              <a:buNone/>
            </a:pPr>
            <a:r>
              <a:rPr lang="es"/>
              <a:t>Es una mejor alternativa al uso de XMLHttpRequest:</a:t>
            </a:r>
            <a:endParaRPr/>
          </a:p>
          <a:p>
            <a:pPr marL="457200" lvl="0" indent="-317500" algn="l" rtl="0">
              <a:spcBef>
                <a:spcPts val="0"/>
              </a:spcBef>
              <a:spcAft>
                <a:spcPts val="0"/>
              </a:spcAft>
              <a:buSzPts val="1400"/>
              <a:buChar char="-"/>
            </a:pPr>
            <a:r>
              <a:rPr lang="es"/>
              <a:t>puede ser empleada fácilmente por otras tecnologías como Service Workers.</a:t>
            </a:r>
            <a:endParaRPr/>
          </a:p>
          <a:p>
            <a:pPr marL="457200" lvl="0" indent="-317500" algn="l" rtl="0">
              <a:spcBef>
                <a:spcPts val="0"/>
              </a:spcBef>
              <a:spcAft>
                <a:spcPts val="0"/>
              </a:spcAft>
              <a:buSzPts val="1400"/>
              <a:buChar char="-"/>
            </a:pPr>
            <a:r>
              <a:rPr lang="es"/>
              <a:t>aporta un único lugar lógico en el que definir conceptos como CORS y extensiones a HTTP.</a:t>
            </a:r>
            <a:endParaRPr/>
          </a:p>
        </p:txBody>
      </p:sp>
      <p:sp>
        <p:nvSpPr>
          <p:cNvPr id="635" name="Google Shape;635;p95"/>
          <p:cNvSpPr txBox="1"/>
          <p:nvPr/>
        </p:nvSpPr>
        <p:spPr>
          <a:xfrm>
            <a:off x="5415250" y="4087025"/>
            <a:ext cx="3000000" cy="45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 u="sng">
                <a:solidFill>
                  <a:schemeClr val="hlink"/>
                </a:solidFill>
                <a:hlinkClick r:id="rId3"/>
              </a:rPr>
              <a:t>https://caniuse.com/#feat=fetch</a:t>
            </a:r>
            <a:endParaRPr/>
          </a:p>
        </p:txBody>
      </p:sp>
    </p:spTree>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Shape 639"/>
        <p:cNvGrpSpPr/>
        <p:nvPr/>
      </p:nvGrpSpPr>
      <p:grpSpPr>
        <a:xfrm>
          <a:off x="0" y="0"/>
          <a:ext cx="0" cy="0"/>
          <a:chOff x="0" y="0"/>
          <a:chExt cx="0" cy="0"/>
        </a:xfrm>
      </p:grpSpPr>
      <p:sp>
        <p:nvSpPr>
          <p:cNvPr id="640" name="Google Shape;640;p96"/>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Metodo fetch()</a:t>
            </a:r>
            <a:endParaRPr/>
          </a:p>
        </p:txBody>
      </p:sp>
      <p:sp>
        <p:nvSpPr>
          <p:cNvPr id="641" name="Google Shape;641;p96"/>
          <p:cNvSpPr txBox="1">
            <a:spLocks noGrp="1"/>
          </p:cNvSpPr>
          <p:nvPr>
            <p:ph type="body" idx="1"/>
          </p:nvPr>
        </p:nvSpPr>
        <p:spPr>
          <a:xfrm>
            <a:off x="578650" y="1095000"/>
            <a:ext cx="3334200" cy="29535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sz="1800" dirty="0">
                <a:solidFill>
                  <a:schemeClr val="dk1"/>
                </a:solidFill>
                <a:latin typeface="Arial"/>
                <a:ea typeface="Arial"/>
                <a:cs typeface="Arial"/>
                <a:sym typeface="Arial"/>
              </a:rPr>
              <a:t>fetch('url', {configuración})</a:t>
            </a:r>
            <a:endParaRPr dirty="0"/>
          </a:p>
          <a:p>
            <a:pPr marL="0" lvl="0" indent="0" algn="l" rtl="0">
              <a:spcBef>
                <a:spcPts val="0"/>
              </a:spcBef>
              <a:spcAft>
                <a:spcPts val="0"/>
              </a:spcAft>
              <a:buNone/>
            </a:pPr>
            <a:endParaRPr dirty="0"/>
          </a:p>
          <a:p>
            <a:pPr marL="0" lvl="0" indent="0" algn="l" rtl="0">
              <a:spcBef>
                <a:spcPts val="0"/>
              </a:spcBef>
              <a:spcAft>
                <a:spcPts val="0"/>
              </a:spcAft>
              <a:buClr>
                <a:schemeClr val="dk1"/>
              </a:buClr>
              <a:buSzPts val="1100"/>
              <a:buFont typeface="Arial"/>
              <a:buNone/>
            </a:pPr>
            <a:r>
              <a:rPr lang="es" sz="1800" dirty="0">
                <a:solidFill>
                  <a:schemeClr val="dk1"/>
                </a:solidFill>
                <a:latin typeface="Arial"/>
                <a:ea typeface="Arial"/>
                <a:cs typeface="Arial"/>
                <a:sym typeface="Arial"/>
              </a:rPr>
              <a:t>.then((response) =&gt; {</a:t>
            </a:r>
            <a:endParaRPr sz="1800" dirty="0">
              <a:solidFill>
                <a:schemeClr val="dk1"/>
              </a:solidFill>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es" sz="1800" dirty="0">
                <a:solidFill>
                  <a:schemeClr val="dk1"/>
                </a:solidFill>
                <a:latin typeface="Arial"/>
                <a:ea typeface="Arial"/>
                <a:cs typeface="Arial"/>
                <a:sym typeface="Arial"/>
              </a:rPr>
              <a:t>return response.metod()</a:t>
            </a:r>
            <a:endParaRPr sz="1800" dirty="0">
              <a:solidFill>
                <a:schemeClr val="dk1"/>
              </a:solidFill>
              <a:latin typeface="Arial"/>
              <a:ea typeface="Arial"/>
              <a:cs typeface="Arial"/>
              <a:sym typeface="Arial"/>
            </a:endParaRPr>
          </a:p>
          <a:p>
            <a:pPr marL="0" lvl="0" indent="0" algn="l" rtl="0">
              <a:spcBef>
                <a:spcPts val="0"/>
              </a:spcBef>
              <a:spcAft>
                <a:spcPts val="0"/>
              </a:spcAft>
              <a:buNone/>
            </a:pPr>
            <a:r>
              <a:rPr lang="es" sz="1800" dirty="0">
                <a:solidFill>
                  <a:schemeClr val="dk1"/>
                </a:solidFill>
                <a:latin typeface="Arial"/>
                <a:ea typeface="Arial"/>
                <a:cs typeface="Arial"/>
                <a:sym typeface="Arial"/>
              </a:rPr>
              <a:t>})</a:t>
            </a:r>
            <a:endParaRPr sz="1800" dirty="0">
              <a:solidFill>
                <a:schemeClr val="dk1"/>
              </a:solidFill>
              <a:latin typeface="Arial"/>
              <a:ea typeface="Arial"/>
              <a:cs typeface="Arial"/>
              <a:sym typeface="Arial"/>
            </a:endParaRPr>
          </a:p>
          <a:p>
            <a:pPr marL="0" lvl="0" indent="0" algn="l" rtl="0">
              <a:spcBef>
                <a:spcPts val="0"/>
              </a:spcBef>
              <a:spcAft>
                <a:spcPts val="0"/>
              </a:spcAft>
              <a:buNone/>
            </a:pPr>
            <a:endParaRPr sz="1800" dirty="0">
              <a:solidFill>
                <a:schemeClr val="dk1"/>
              </a:solidFill>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es" sz="1800" dirty="0">
                <a:solidFill>
                  <a:schemeClr val="dk1"/>
                </a:solidFill>
                <a:latin typeface="Arial"/>
                <a:ea typeface="Arial"/>
                <a:cs typeface="Arial"/>
                <a:sym typeface="Arial"/>
              </a:rPr>
              <a:t>.then((data) =&gt; {</a:t>
            </a:r>
            <a:br>
              <a:rPr lang="es" sz="1800" dirty="0">
                <a:solidFill>
                  <a:schemeClr val="dk1"/>
                </a:solidFill>
                <a:latin typeface="Arial"/>
                <a:ea typeface="Arial"/>
                <a:cs typeface="Arial"/>
                <a:sym typeface="Arial"/>
              </a:rPr>
            </a:br>
            <a:r>
              <a:rPr lang="es" sz="1800" dirty="0">
                <a:solidFill>
                  <a:schemeClr val="dk1"/>
                </a:solidFill>
                <a:latin typeface="Arial"/>
                <a:ea typeface="Arial"/>
                <a:cs typeface="Arial"/>
                <a:sym typeface="Arial"/>
              </a:rPr>
              <a:t>	// transformación de los datos</a:t>
            </a:r>
            <a:br>
              <a:rPr lang="es" sz="1800" dirty="0">
                <a:solidFill>
                  <a:schemeClr val="dk1"/>
                </a:solidFill>
                <a:latin typeface="Arial"/>
                <a:ea typeface="Arial"/>
                <a:cs typeface="Arial"/>
                <a:sym typeface="Arial"/>
              </a:rPr>
            </a:br>
            <a:r>
              <a:rPr lang="es" sz="1800" dirty="0">
                <a:solidFill>
                  <a:schemeClr val="dk1"/>
                </a:solidFill>
                <a:latin typeface="Arial"/>
                <a:ea typeface="Arial"/>
                <a:cs typeface="Arial"/>
                <a:sym typeface="Arial"/>
              </a:rPr>
              <a:t>})</a:t>
            </a:r>
            <a:endParaRPr sz="1800" dirty="0">
              <a:solidFill>
                <a:schemeClr val="dk1"/>
              </a:solidFill>
              <a:latin typeface="Arial"/>
              <a:ea typeface="Arial"/>
              <a:cs typeface="Arial"/>
              <a:sym typeface="Arial"/>
            </a:endParaRPr>
          </a:p>
          <a:p>
            <a:pPr marL="0" lvl="0" indent="0" algn="l" rtl="0">
              <a:spcBef>
                <a:spcPts val="0"/>
              </a:spcBef>
              <a:spcAft>
                <a:spcPts val="0"/>
              </a:spcAft>
              <a:buNone/>
            </a:pPr>
            <a:endParaRPr dirty="0"/>
          </a:p>
        </p:txBody>
      </p:sp>
      <p:sp>
        <p:nvSpPr>
          <p:cNvPr id="642" name="Google Shape;642;p96"/>
          <p:cNvSpPr txBox="1">
            <a:spLocks noGrp="1"/>
          </p:cNvSpPr>
          <p:nvPr>
            <p:ph type="body" idx="1"/>
          </p:nvPr>
        </p:nvSpPr>
        <p:spPr>
          <a:xfrm>
            <a:off x="4572000" y="736771"/>
            <a:ext cx="3729650" cy="17301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dirty="0"/>
              <a:t>{ method: 'GET',</a:t>
            </a:r>
            <a:br>
              <a:rPr lang="es" dirty="0"/>
            </a:br>
            <a:r>
              <a:rPr lang="es" dirty="0"/>
              <a:t>  headers: misCabeceras,</a:t>
            </a:r>
            <a:br>
              <a:rPr lang="es" dirty="0"/>
            </a:br>
            <a:r>
              <a:rPr lang="es" dirty="0"/>
              <a:t>  body: data</a:t>
            </a:r>
            <a:br>
              <a:rPr lang="es" dirty="0"/>
            </a:br>
            <a:r>
              <a:rPr lang="es" dirty="0"/>
              <a:t>  mode: 'cors',</a:t>
            </a:r>
            <a:br>
              <a:rPr lang="es" dirty="0"/>
            </a:br>
            <a:r>
              <a:rPr lang="es" dirty="0"/>
              <a:t>  cache: 'default' }</a:t>
            </a:r>
            <a:endParaRPr dirty="0"/>
          </a:p>
        </p:txBody>
      </p:sp>
      <p:sp>
        <p:nvSpPr>
          <p:cNvPr id="643" name="Google Shape;643;p96"/>
          <p:cNvSpPr txBox="1"/>
          <p:nvPr/>
        </p:nvSpPr>
        <p:spPr>
          <a:xfrm>
            <a:off x="4947272" y="2621729"/>
            <a:ext cx="1983300" cy="1785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 sz="2000" dirty="0">
                <a:solidFill>
                  <a:srgbClr val="4A4A4A"/>
                </a:solidFill>
                <a:latin typeface="Helvetica Neue Light"/>
                <a:ea typeface="Helvetica Neue Light"/>
                <a:cs typeface="Helvetica Neue Light"/>
                <a:sym typeface="Helvetica Neue Light"/>
              </a:rPr>
              <a:t>arraybuffer()</a:t>
            </a:r>
            <a:br>
              <a:rPr lang="es" sz="2000" dirty="0">
                <a:solidFill>
                  <a:srgbClr val="4A4A4A"/>
                </a:solidFill>
                <a:latin typeface="Helvetica Neue Light"/>
                <a:ea typeface="Helvetica Neue Light"/>
                <a:cs typeface="Helvetica Neue Light"/>
                <a:sym typeface="Helvetica Neue Light"/>
              </a:rPr>
            </a:br>
            <a:r>
              <a:rPr lang="es" sz="2000" dirty="0">
                <a:solidFill>
                  <a:srgbClr val="4A4A4A"/>
                </a:solidFill>
                <a:latin typeface="Helvetica Neue Light"/>
                <a:ea typeface="Helvetica Neue Light"/>
                <a:cs typeface="Helvetica Neue Light"/>
                <a:sym typeface="Helvetica Neue Light"/>
              </a:rPr>
              <a:t>blob()</a:t>
            </a:r>
            <a:br>
              <a:rPr lang="es" sz="2000" dirty="0">
                <a:solidFill>
                  <a:srgbClr val="4A4A4A"/>
                </a:solidFill>
                <a:latin typeface="Helvetica Neue Light"/>
                <a:ea typeface="Helvetica Neue Light"/>
                <a:cs typeface="Helvetica Neue Light"/>
                <a:sym typeface="Helvetica Neue Light"/>
              </a:rPr>
            </a:br>
            <a:r>
              <a:rPr lang="es" sz="2000" dirty="0">
                <a:solidFill>
                  <a:srgbClr val="4A4A4A"/>
                </a:solidFill>
                <a:latin typeface="Helvetica Neue Light"/>
                <a:ea typeface="Helvetica Neue Light"/>
                <a:cs typeface="Helvetica Neue Light"/>
                <a:sym typeface="Helvetica Neue Light"/>
              </a:rPr>
              <a:t>formData()</a:t>
            </a:r>
            <a:br>
              <a:rPr lang="es" sz="2000" dirty="0">
                <a:solidFill>
                  <a:srgbClr val="4A4A4A"/>
                </a:solidFill>
                <a:latin typeface="Helvetica Neue Light"/>
                <a:ea typeface="Helvetica Neue Light"/>
                <a:cs typeface="Helvetica Neue Light"/>
                <a:sym typeface="Helvetica Neue Light"/>
              </a:rPr>
            </a:br>
            <a:r>
              <a:rPr lang="es" sz="2000" dirty="0">
                <a:solidFill>
                  <a:srgbClr val="4A4A4A"/>
                </a:solidFill>
                <a:latin typeface="Helvetica Neue Light"/>
                <a:ea typeface="Helvetica Neue Light"/>
                <a:cs typeface="Helvetica Neue Light"/>
                <a:sym typeface="Helvetica Neue Light"/>
              </a:rPr>
              <a:t>json()</a:t>
            </a:r>
            <a:br>
              <a:rPr lang="es" sz="2000" dirty="0">
                <a:solidFill>
                  <a:srgbClr val="4A4A4A"/>
                </a:solidFill>
                <a:latin typeface="Helvetica Neue Light"/>
                <a:ea typeface="Helvetica Neue Light"/>
                <a:cs typeface="Helvetica Neue Light"/>
                <a:sym typeface="Helvetica Neue Light"/>
              </a:rPr>
            </a:br>
            <a:r>
              <a:rPr lang="es" sz="2000" dirty="0">
                <a:solidFill>
                  <a:srgbClr val="4A4A4A"/>
                </a:solidFill>
                <a:latin typeface="Helvetica Neue Light"/>
                <a:ea typeface="Helvetica Neue Light"/>
                <a:cs typeface="Helvetica Neue Light"/>
                <a:sym typeface="Helvetica Neue Light"/>
              </a:rPr>
              <a:t>text()</a:t>
            </a:r>
            <a:endParaRPr dirty="0"/>
          </a:p>
        </p:txBody>
      </p:sp>
    </p:spTree>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Shape 647"/>
        <p:cNvGrpSpPr/>
        <p:nvPr/>
      </p:nvGrpSpPr>
      <p:grpSpPr>
        <a:xfrm>
          <a:off x="0" y="0"/>
          <a:ext cx="0" cy="0"/>
          <a:chOff x="0" y="0"/>
          <a:chExt cx="0" cy="0"/>
        </a:xfrm>
      </p:grpSpPr>
      <p:sp>
        <p:nvSpPr>
          <p:cNvPr id="648" name="Google Shape;648;p97"/>
          <p:cNvSpPr txBox="1">
            <a:spLocks noGrp="1"/>
          </p:cNvSpPr>
          <p:nvPr>
            <p:ph type="title"/>
          </p:nvPr>
        </p:nvSpPr>
        <p:spPr>
          <a:xfrm>
            <a:off x="650075" y="864399"/>
            <a:ext cx="7836600" cy="1558200"/>
          </a:xfrm>
          <a:prstGeom prst="rect">
            <a:avLst/>
          </a:prstGeom>
        </p:spPr>
        <p:txBody>
          <a:bodyPr spcFirstLastPara="1" wrap="square" lIns="51425" tIns="51425" rIns="51425" bIns="51425" anchor="ctr" anchorCtr="0">
            <a:noAutofit/>
          </a:bodyPr>
          <a:lstStyle/>
          <a:p>
            <a:pPr marL="0" lvl="0" indent="0" algn="ctr" rtl="0">
              <a:spcBef>
                <a:spcPts val="0"/>
              </a:spcBef>
              <a:spcAft>
                <a:spcPts val="0"/>
              </a:spcAft>
              <a:buNone/>
            </a:pPr>
            <a:r>
              <a:rPr lang="es"/>
              <a:t>Código. Fetch (AJAX)</a:t>
            </a:r>
            <a:endParaRPr/>
          </a:p>
        </p:txBody>
      </p:sp>
      <p:sp>
        <p:nvSpPr>
          <p:cNvPr id="649" name="Google Shape;649;p97"/>
          <p:cNvSpPr txBox="1"/>
          <p:nvPr/>
        </p:nvSpPr>
        <p:spPr>
          <a:xfrm>
            <a:off x="1975100" y="2725650"/>
            <a:ext cx="6064200" cy="1463700"/>
          </a:xfrm>
          <a:prstGeom prst="rect">
            <a:avLst/>
          </a:prstGeom>
          <a:noFill/>
          <a:ln>
            <a:noFill/>
          </a:ln>
        </p:spPr>
        <p:txBody>
          <a:bodyPr spcFirstLastPara="1" wrap="square" lIns="91425" tIns="91425" rIns="91425" bIns="91425" anchor="ctr" anchorCtr="0">
            <a:noAutofit/>
          </a:bodyPr>
          <a:lstStyle/>
          <a:p>
            <a:pPr marL="457200" lvl="0" indent="-317500" algn="l" rtl="0">
              <a:spcBef>
                <a:spcPts val="0"/>
              </a:spcBef>
              <a:spcAft>
                <a:spcPts val="0"/>
              </a:spcAft>
              <a:buClr>
                <a:srgbClr val="FFFFFF"/>
              </a:buClr>
              <a:buSzPts val="1400"/>
              <a:buChar char="●"/>
            </a:pPr>
            <a:r>
              <a:rPr lang="es">
                <a:solidFill>
                  <a:srgbClr val="FFFFFF"/>
                </a:solidFill>
              </a:rPr>
              <a:t>Accediendo a un API</a:t>
            </a:r>
            <a:br>
              <a:rPr lang="es">
                <a:solidFill>
                  <a:srgbClr val="FFFFFF"/>
                </a:solidFill>
              </a:rPr>
            </a:br>
            <a:r>
              <a:rPr lang="es">
                <a:solidFill>
                  <a:srgbClr val="FFFFFF"/>
                </a:solidFill>
              </a:rPr>
              <a:t>https://www.googleapis.com/books/v1/volumes?q=intitle:&lt;clave&gt;</a:t>
            </a:r>
            <a:endParaRPr>
              <a:solidFill>
                <a:srgbClr val="FFFFFF"/>
              </a:solidFill>
            </a:endParaRPr>
          </a:p>
          <a:p>
            <a:pPr marL="457200" lvl="0" indent="-317500" algn="l" rtl="0">
              <a:spcBef>
                <a:spcPts val="0"/>
              </a:spcBef>
              <a:spcAft>
                <a:spcPts val="0"/>
              </a:spcAft>
              <a:buClr>
                <a:srgbClr val="FFFFFF"/>
              </a:buClr>
              <a:buSzPts val="1400"/>
              <a:buChar char="●"/>
            </a:pPr>
            <a:r>
              <a:rPr lang="es">
                <a:solidFill>
                  <a:srgbClr val="FFFFFF"/>
                </a:solidFill>
              </a:rPr>
              <a:t>Simulación de un API</a:t>
            </a:r>
            <a:endParaRPr>
              <a:solidFill>
                <a:srgbClr val="FFFFFF"/>
              </a:solidFill>
            </a:endParaRPr>
          </a:p>
        </p:txBody>
      </p:sp>
    </p:spTree>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Shape 653"/>
        <p:cNvGrpSpPr/>
        <p:nvPr/>
      </p:nvGrpSpPr>
      <p:grpSpPr>
        <a:xfrm>
          <a:off x="0" y="0"/>
          <a:ext cx="0" cy="0"/>
          <a:chOff x="0" y="0"/>
          <a:chExt cx="0" cy="0"/>
        </a:xfrm>
      </p:grpSpPr>
    </p:spTree>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Rectangle 70"/>
          <p:cNvSpPr>
            <a:spLocks noGrp="1" noRot="1" noChangeAspect="1" noMove="1" noResize="1" noEditPoints="1" noAdjustHandles="1" noChangeArrowheads="1" noChangeShapeType="1" noTextEdit="1"/>
          </p:cNvSpPr>
          <p:nvPr/>
        </p:nvSpPr>
        <p:spPr bwMode="ltGray">
          <a:xfrm>
            <a:off x="1356122" y="3475435"/>
            <a:ext cx="6434138" cy="1383506"/>
          </a:xfrm>
          <a:prstGeom prst="rect">
            <a:avLst/>
          </a:prstGeom>
          <a:solidFill>
            <a:srgbClr val="00519F"/>
          </a:solidFill>
          <a:ln w="127000" cap="sq" cmpd="thinThick">
            <a:solidFill>
              <a:srgbClr val="00519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050"/>
          </a:p>
        </p:txBody>
      </p:sp>
      <p:cxnSp>
        <p:nvCxnSpPr>
          <p:cNvPr id="73" name="Straight Connector 72"/>
          <p:cNvCxnSpPr>
            <a:cxnSpLocks noGrp="1" noRot="1" noChangeAspect="1" noMove="1" noResize="1" noEditPoints="1" noAdjustHandles="1" noChangeArrowheads="1" noChangeShapeType="1"/>
          </p:cNvCxnSpPr>
          <p:nvPr/>
        </p:nvCxnSpPr>
        <p:spPr>
          <a:xfrm>
            <a:off x="2386013" y="4304110"/>
            <a:ext cx="4371975"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4 CuadroTexto"/>
          <p:cNvSpPr txBox="1"/>
          <p:nvPr/>
        </p:nvSpPr>
        <p:spPr>
          <a:xfrm>
            <a:off x="1439466" y="3567113"/>
            <a:ext cx="6266259" cy="697706"/>
          </a:xfrm>
          <a:prstGeom prst="rect">
            <a:avLst/>
          </a:prstGeom>
        </p:spPr>
        <p:txBody>
          <a:bodyPr anchor="b">
            <a:normAutofit/>
          </a:bodyPr>
          <a:lstStyle/>
          <a:p>
            <a:pPr algn="ctr">
              <a:lnSpc>
                <a:spcPct val="90000"/>
              </a:lnSpc>
              <a:spcAft>
                <a:spcPts val="450"/>
              </a:spcAft>
              <a:defRPr/>
            </a:pPr>
            <a:r>
              <a:rPr lang="en-US" sz="2400" b="1" dirty="0">
                <a:solidFill>
                  <a:schemeClr val="bg1"/>
                </a:solidFill>
                <a:latin typeface="+mj-lt"/>
                <a:ea typeface="+mj-ea"/>
                <a:cs typeface="+mj-cs"/>
              </a:rPr>
              <a:t>¡</a:t>
            </a:r>
            <a:r>
              <a:rPr lang="es-ES_tradnl" sz="2400" b="1" dirty="0">
                <a:solidFill>
                  <a:schemeClr val="bg1"/>
                </a:solidFill>
                <a:latin typeface="+mj-lt"/>
                <a:ea typeface="+mj-ea"/>
                <a:cs typeface="+mj-cs"/>
              </a:rPr>
              <a:t>Seguimos</a:t>
            </a:r>
            <a:r>
              <a:rPr lang="en-US" sz="2400" b="1" dirty="0">
                <a:solidFill>
                  <a:schemeClr val="bg1"/>
                </a:solidFill>
                <a:latin typeface="+mj-lt"/>
                <a:ea typeface="+mj-ea"/>
                <a:cs typeface="+mj-cs"/>
              </a:rPr>
              <a:t> </a:t>
            </a:r>
            <a:r>
              <a:rPr lang="es-ES_tradnl" sz="2400" b="1" dirty="0">
                <a:solidFill>
                  <a:schemeClr val="bg1"/>
                </a:solidFill>
                <a:latin typeface="+mj-lt"/>
                <a:ea typeface="+mj-ea"/>
                <a:cs typeface="+mj-cs"/>
              </a:rPr>
              <a:t>en</a:t>
            </a:r>
            <a:r>
              <a:rPr lang="en-US" sz="2400" b="1" dirty="0">
                <a:solidFill>
                  <a:schemeClr val="bg1"/>
                </a:solidFill>
                <a:latin typeface="+mj-lt"/>
                <a:ea typeface="+mj-ea"/>
                <a:cs typeface="+mj-cs"/>
              </a:rPr>
              <a:t> contacto!</a:t>
            </a:r>
          </a:p>
        </p:txBody>
      </p:sp>
      <p:sp>
        <p:nvSpPr>
          <p:cNvPr id="6" name="Rectángulo 5"/>
          <p:cNvSpPr/>
          <p:nvPr/>
        </p:nvSpPr>
        <p:spPr>
          <a:xfrm>
            <a:off x="1220797" y="354453"/>
            <a:ext cx="3189186" cy="1754326"/>
          </a:xfrm>
          <a:prstGeom prst="rect">
            <a:avLst/>
          </a:prstGeom>
          <a:noFill/>
        </p:spPr>
        <p:txBody>
          <a:bodyPr wrap="square">
            <a:spAutoFit/>
          </a:bodyPr>
          <a:lstStyle/>
          <a:p>
            <a:pPr algn="ctr" eaLnBrk="1" hangingPunct="1">
              <a:defRPr/>
            </a:pPr>
            <a:r>
              <a:rPr lang="es-ES" sz="36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a typeface="Arial" charset="0"/>
              </a:rPr>
              <a:t>Todos aprendemos.</a:t>
            </a:r>
          </a:p>
          <a:p>
            <a:pPr algn="ctr" eaLnBrk="1" hangingPunct="1">
              <a:defRPr/>
            </a:pPr>
            <a:r>
              <a:rPr lang="es-ES" sz="36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a typeface="Arial" charset="0"/>
              </a:rPr>
              <a:t>Gracias!!</a:t>
            </a:r>
          </a:p>
        </p:txBody>
      </p:sp>
      <p:sp>
        <p:nvSpPr>
          <p:cNvPr id="31751" name="4 CuadroTexto"/>
          <p:cNvSpPr txBox="1">
            <a:spLocks noChangeArrowheads="1"/>
          </p:cNvSpPr>
          <p:nvPr/>
        </p:nvSpPr>
        <p:spPr bwMode="auto">
          <a:xfrm>
            <a:off x="2386013" y="4408885"/>
            <a:ext cx="2294335" cy="345281"/>
          </a:xfrm>
          <a:prstGeom prst="rect">
            <a:avLst/>
          </a:prstGeom>
          <a:noFill/>
          <a:ln w="9525">
            <a:noFill/>
            <a:miter lim="800000"/>
            <a:headEnd/>
            <a:tailEnd/>
          </a:ln>
        </p:spPr>
        <p:txBody>
          <a:bodyPr anchor="b"/>
          <a:lstStyle/>
          <a:p>
            <a:pPr>
              <a:lnSpc>
                <a:spcPct val="90000"/>
              </a:lnSpc>
              <a:spcAft>
                <a:spcPts val="450"/>
              </a:spcAft>
            </a:pPr>
            <a:r>
              <a:rPr lang="es-ES" sz="1500" b="1">
                <a:solidFill>
                  <a:schemeClr val="bg1"/>
                </a:solidFill>
                <a:latin typeface="Calibri" pitchFamily="34" charset="0"/>
              </a:rPr>
              <a:t>www.iconotc.com</a:t>
            </a:r>
            <a:endParaRPr lang="en-US" sz="1500" b="1">
              <a:solidFill>
                <a:schemeClr val="bg1"/>
              </a:solidFill>
              <a:latin typeface="Calibri" pitchFamily="34" charset="0"/>
            </a:endParaRPr>
          </a:p>
        </p:txBody>
      </p:sp>
      <p:pic>
        <p:nvPicPr>
          <p:cNvPr id="31752" name="Imagen 6"/>
          <p:cNvPicPr>
            <a:picLocks noChangeAspect="1"/>
          </p:cNvPicPr>
          <p:nvPr/>
        </p:nvPicPr>
        <p:blipFill>
          <a:blip r:embed="rId3" cstate="print"/>
          <a:srcRect/>
          <a:stretch>
            <a:fillRect/>
          </a:stretch>
        </p:blipFill>
        <p:spPr bwMode="auto">
          <a:xfrm>
            <a:off x="4911329" y="4445794"/>
            <a:ext cx="363140" cy="361950"/>
          </a:xfrm>
          <a:prstGeom prst="rect">
            <a:avLst/>
          </a:prstGeom>
          <a:noFill/>
          <a:ln w="9525">
            <a:noFill/>
            <a:miter lim="800000"/>
            <a:headEnd/>
            <a:tailEnd/>
          </a:ln>
        </p:spPr>
      </p:pic>
      <p:pic>
        <p:nvPicPr>
          <p:cNvPr id="31753" name="Imagen 7"/>
          <p:cNvPicPr>
            <a:picLocks noChangeAspect="1"/>
          </p:cNvPicPr>
          <p:nvPr/>
        </p:nvPicPr>
        <p:blipFill>
          <a:blip r:embed="rId4" cstate="print"/>
          <a:srcRect/>
          <a:stretch>
            <a:fillRect/>
          </a:stretch>
        </p:blipFill>
        <p:spPr bwMode="auto">
          <a:xfrm>
            <a:off x="6309122" y="4467225"/>
            <a:ext cx="361950" cy="361950"/>
          </a:xfrm>
          <a:prstGeom prst="rect">
            <a:avLst/>
          </a:prstGeom>
          <a:noFill/>
          <a:ln w="9525">
            <a:noFill/>
            <a:miter lim="800000"/>
            <a:headEnd/>
            <a:tailEnd/>
          </a:ln>
        </p:spPr>
      </p:pic>
      <p:pic>
        <p:nvPicPr>
          <p:cNvPr id="31754" name="Imagen 8"/>
          <p:cNvPicPr>
            <a:picLocks noChangeAspect="1"/>
          </p:cNvPicPr>
          <p:nvPr/>
        </p:nvPicPr>
        <p:blipFill>
          <a:blip r:embed="rId5" cstate="print"/>
          <a:srcRect/>
          <a:stretch>
            <a:fillRect/>
          </a:stretch>
        </p:blipFill>
        <p:spPr bwMode="auto">
          <a:xfrm>
            <a:off x="5840016" y="4467225"/>
            <a:ext cx="360759" cy="361950"/>
          </a:xfrm>
          <a:prstGeom prst="rect">
            <a:avLst/>
          </a:prstGeom>
          <a:noFill/>
          <a:ln w="9525">
            <a:noFill/>
            <a:miter lim="800000"/>
            <a:headEnd/>
            <a:tailEnd/>
          </a:ln>
        </p:spPr>
      </p:pic>
      <p:pic>
        <p:nvPicPr>
          <p:cNvPr id="31755" name="Imagen 10"/>
          <p:cNvPicPr>
            <a:picLocks noChangeAspect="1"/>
          </p:cNvPicPr>
          <p:nvPr/>
        </p:nvPicPr>
        <p:blipFill>
          <a:blip r:embed="rId6" cstate="print"/>
          <a:srcRect/>
          <a:stretch>
            <a:fillRect/>
          </a:stretch>
        </p:blipFill>
        <p:spPr bwMode="auto">
          <a:xfrm>
            <a:off x="5369719" y="4446985"/>
            <a:ext cx="361950" cy="360759"/>
          </a:xfrm>
          <a:prstGeom prst="rect">
            <a:avLst/>
          </a:prstGeom>
          <a:noFill/>
          <a:ln w="9525">
            <a:noFill/>
            <a:miter lim="800000"/>
            <a:headEnd/>
            <a:tailEnd/>
          </a:ln>
        </p:spPr>
      </p:pic>
      <p:pic>
        <p:nvPicPr>
          <p:cNvPr id="13" name="Picture 2"/>
          <p:cNvPicPr>
            <a:picLocks noChangeAspect="1" noChangeArrowheads="1"/>
          </p:cNvPicPr>
          <p:nvPr/>
        </p:nvPicPr>
        <p:blipFill>
          <a:blip r:embed="rId7" cstate="print"/>
          <a:srcRect/>
          <a:stretch>
            <a:fillRect/>
          </a:stretch>
        </p:blipFill>
        <p:spPr bwMode="auto">
          <a:xfrm>
            <a:off x="2141730" y="2328828"/>
            <a:ext cx="1634155" cy="945000"/>
          </a:xfrm>
          <a:prstGeom prst="rect">
            <a:avLst/>
          </a:prstGeom>
          <a:noFill/>
          <a:ln w="9525">
            <a:noFill/>
            <a:miter lim="800000"/>
            <a:headEnd/>
            <a:tailEnd/>
          </a:ln>
        </p:spPr>
      </p:pic>
      <p:pic>
        <p:nvPicPr>
          <p:cNvPr id="14" name="13 Imagen" descr="Captura de pantalla 2018-11-23 11.43.57.png"/>
          <p:cNvPicPr>
            <a:picLocks noChangeAspect="1"/>
          </p:cNvPicPr>
          <p:nvPr/>
        </p:nvPicPr>
        <p:blipFill>
          <a:blip r:embed="rId8" cstate="print"/>
          <a:stretch>
            <a:fillRect/>
          </a:stretch>
        </p:blipFill>
        <p:spPr>
          <a:xfrm>
            <a:off x="4728753" y="357504"/>
            <a:ext cx="2976973" cy="278100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Marcador de contenido 4" descr="Captura de pantalla de un celular&#10;&#10;Descripción generada automáticamente">
            <a:extLst>
              <a:ext uri="{FF2B5EF4-FFF2-40B4-BE49-F238E27FC236}">
                <a16:creationId xmlns:a16="http://schemas.microsoft.com/office/drawing/2014/main" id="{9BA4929B-8C8F-4474-A211-ED3B56310FB3}"/>
              </a:ext>
            </a:extLst>
          </p:cNvPr>
          <p:cNvPicPr>
            <a:picLocks noGrp="1" noChangeAspect="1"/>
          </p:cNvPicPr>
          <p:nvPr>
            <p:ph idx="1"/>
          </p:nvPr>
        </p:nvPicPr>
        <p:blipFill rotWithShape="1">
          <a:blip r:embed="rId2"/>
          <a:srcRect b="6639"/>
          <a:stretch/>
        </p:blipFill>
        <p:spPr>
          <a:xfrm>
            <a:off x="15" y="7"/>
            <a:ext cx="9143985" cy="5143493"/>
          </a:xfrm>
          <a:prstGeom prst="rect">
            <a:avLst/>
          </a:prstGeom>
        </p:spPr>
      </p:pic>
      <p:sp>
        <p:nvSpPr>
          <p:cNvPr id="10" name="Freeform 5">
            <a:extLst>
              <a:ext uri="{FF2B5EF4-FFF2-40B4-BE49-F238E27FC236}">
                <a16:creationId xmlns:a16="http://schemas.microsoft.com/office/drawing/2014/main" id="{87CC2527-562A-4F69-B487-4371E5B24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5616466" y="1708210"/>
            <a:ext cx="3527534" cy="3435290"/>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0000"/>
            </a:schemeClr>
          </a:solidFill>
          <a:ln w="50800" cap="sq" cmpd="dbl">
            <a:noFill/>
            <a:miter lim="800000"/>
          </a:ln>
          <a:effectLst/>
        </p:spPr>
        <p:txBody>
          <a:bodyPr vert="horz" lIns="68580" tIns="34290" rIns="68580" bIns="34290" rtlCol="0" anchor="t">
            <a:normAutofit/>
          </a:bodyPr>
          <a:lstStyle/>
          <a:p>
            <a:pPr algn="ctr" defTabSz="685800">
              <a:spcAft>
                <a:spcPts val="750"/>
              </a:spcAft>
              <a:buClr>
                <a:prstClr val="black"/>
              </a:buClr>
              <a:buSzPct val="100000"/>
              <a:defRPr/>
            </a:pPr>
            <a:endParaRPr lang="en-US" sz="1200" kern="1200" cap="all" dirty="0">
              <a:solidFill>
                <a:prstClr val="black"/>
              </a:solidFill>
              <a:latin typeface="Calibri" panose="020F0502020204030204"/>
              <a:ea typeface="+mn-ea"/>
              <a:cs typeface="+mn-cs"/>
            </a:endParaRPr>
          </a:p>
        </p:txBody>
      </p:sp>
      <p:sp>
        <p:nvSpPr>
          <p:cNvPr id="2" name="Título 1">
            <a:extLst>
              <a:ext uri="{FF2B5EF4-FFF2-40B4-BE49-F238E27FC236}">
                <a16:creationId xmlns:a16="http://schemas.microsoft.com/office/drawing/2014/main" id="{12176765-7CCE-4B20-92AA-AAF7EDE5433D}"/>
              </a:ext>
            </a:extLst>
          </p:cNvPr>
          <p:cNvSpPr>
            <a:spLocks noGrp="1"/>
          </p:cNvSpPr>
          <p:nvPr>
            <p:ph type="title"/>
          </p:nvPr>
        </p:nvSpPr>
        <p:spPr>
          <a:xfrm>
            <a:off x="6016516" y="2423948"/>
            <a:ext cx="2889031" cy="1375542"/>
          </a:xfrm>
        </p:spPr>
        <p:txBody>
          <a:bodyPr vert="horz" lIns="68580" tIns="34290" rIns="68580" bIns="34290" rtlCol="0" anchor="b">
            <a:normAutofit/>
          </a:bodyPr>
          <a:lstStyle/>
          <a:p>
            <a:pPr algn="ctr"/>
            <a:r>
              <a:rPr lang="en-US" sz="3000" dirty="0"/>
              <a:t>Visual Studio Code</a:t>
            </a:r>
          </a:p>
        </p:txBody>
      </p:sp>
      <p:sp>
        <p:nvSpPr>
          <p:cNvPr id="4" name="Marcador de texto 3">
            <a:extLst>
              <a:ext uri="{FF2B5EF4-FFF2-40B4-BE49-F238E27FC236}">
                <a16:creationId xmlns:a16="http://schemas.microsoft.com/office/drawing/2014/main" id="{FCE6E621-0616-42B4-8ACD-58C0878E0FAA}"/>
              </a:ext>
            </a:extLst>
          </p:cNvPr>
          <p:cNvSpPr>
            <a:spLocks noGrp="1"/>
          </p:cNvSpPr>
          <p:nvPr>
            <p:ph type="body" sz="half" idx="2"/>
          </p:nvPr>
        </p:nvSpPr>
        <p:spPr>
          <a:xfrm>
            <a:off x="5837182" y="3932006"/>
            <a:ext cx="3247697" cy="512463"/>
          </a:xfrm>
        </p:spPr>
        <p:txBody>
          <a:bodyPr vert="horz" lIns="68580" tIns="34290" rIns="68580" bIns="34290" rtlCol="0">
            <a:normAutofit/>
          </a:bodyPr>
          <a:lstStyle/>
          <a:p>
            <a:pPr algn="ctr"/>
            <a:r>
              <a:rPr lang="en-US" sz="1500" dirty="0">
                <a:hlinkClick r:id="rId3"/>
              </a:rPr>
              <a:t>https://code.visualstudio.com/</a:t>
            </a:r>
            <a:endParaRPr lang="en-US" sz="1500" dirty="0"/>
          </a:p>
        </p:txBody>
      </p:sp>
      <p:cxnSp>
        <p:nvCxnSpPr>
          <p:cNvPr id="12" name="Straight Connector 11">
            <a:extLst>
              <a:ext uri="{FF2B5EF4-FFF2-40B4-BE49-F238E27FC236}">
                <a16:creationId xmlns:a16="http://schemas.microsoft.com/office/drawing/2014/main" id="{BCDAEC91-5BCE-4B55-9CC0-43EF94CB73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10248" y="3842845"/>
            <a:ext cx="701565"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79229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B45A142-4255-493C-8284-5D566C121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52664" y="240883"/>
            <a:ext cx="3249230" cy="4634664"/>
          </a:xfrm>
          <a:prstGeom prst="rect">
            <a:avLst/>
          </a:prstGeom>
          <a:solidFill>
            <a:srgbClr val="404040">
              <a:alpha val="89804"/>
            </a:srgbClr>
          </a:solidFill>
          <a:ln w="127000" cap="sq" cmpd="thinThick">
            <a:solidFill>
              <a:srgbClr val="595959">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dirty="0">
              <a:solidFill>
                <a:prstClr val="white"/>
              </a:solidFill>
              <a:latin typeface="Calibri" panose="020F0502020204030204"/>
            </a:endParaRPr>
          </a:p>
        </p:txBody>
      </p:sp>
      <p:sp>
        <p:nvSpPr>
          <p:cNvPr id="3" name="Título 2">
            <a:extLst>
              <a:ext uri="{FF2B5EF4-FFF2-40B4-BE49-F238E27FC236}">
                <a16:creationId xmlns:a16="http://schemas.microsoft.com/office/drawing/2014/main" id="{E6B391B2-888A-4430-BCD0-7602E28140F2}"/>
              </a:ext>
            </a:extLst>
          </p:cNvPr>
          <p:cNvSpPr>
            <a:spLocks noGrp="1"/>
          </p:cNvSpPr>
          <p:nvPr>
            <p:ph type="title"/>
          </p:nvPr>
        </p:nvSpPr>
        <p:spPr>
          <a:xfrm>
            <a:off x="505678" y="685801"/>
            <a:ext cx="2743200" cy="2165684"/>
          </a:xfrm>
        </p:spPr>
        <p:txBody>
          <a:bodyPr vert="horz" lIns="68580" tIns="34290" rIns="68580" bIns="34290" rtlCol="0" anchor="b">
            <a:normAutofit/>
          </a:bodyPr>
          <a:lstStyle/>
          <a:p>
            <a:pPr algn="ctr"/>
            <a:r>
              <a:rPr lang="en-US" sz="3600" dirty="0">
                <a:solidFill>
                  <a:srgbClr val="FFFFFF"/>
                </a:solidFill>
              </a:rPr>
              <a:t>Plugins para Node JS</a:t>
            </a:r>
          </a:p>
        </p:txBody>
      </p:sp>
      <p:sp>
        <p:nvSpPr>
          <p:cNvPr id="5" name="Marcador de texto 4">
            <a:extLst>
              <a:ext uri="{FF2B5EF4-FFF2-40B4-BE49-F238E27FC236}">
                <a16:creationId xmlns:a16="http://schemas.microsoft.com/office/drawing/2014/main" id="{7F61989B-E06B-4B05-A14F-30D6031821FB}"/>
              </a:ext>
            </a:extLst>
          </p:cNvPr>
          <p:cNvSpPr>
            <a:spLocks noGrp="1"/>
          </p:cNvSpPr>
          <p:nvPr>
            <p:ph type="body" sz="half" idx="2"/>
          </p:nvPr>
        </p:nvSpPr>
        <p:spPr>
          <a:xfrm>
            <a:off x="505678" y="3127876"/>
            <a:ext cx="2743200" cy="1144198"/>
          </a:xfrm>
        </p:spPr>
        <p:txBody>
          <a:bodyPr vert="horz" lIns="68580" tIns="34290" rIns="68580" bIns="34290" rtlCol="0">
            <a:normAutofit lnSpcReduction="10000"/>
          </a:bodyPr>
          <a:lstStyle/>
          <a:p>
            <a:pPr algn="ctr"/>
            <a:r>
              <a:rPr lang="bin-NG" sz="1500" dirty="0">
                <a:solidFill>
                  <a:srgbClr val="FFFFFF"/>
                </a:solidFill>
              </a:rPr>
              <a:t>ESLint</a:t>
            </a:r>
          </a:p>
          <a:p>
            <a:pPr algn="ctr"/>
            <a:r>
              <a:rPr lang="en-US" sz="1500" dirty="0">
                <a:solidFill>
                  <a:srgbClr val="FFFFFF"/>
                </a:solidFill>
              </a:rPr>
              <a:t>npm</a:t>
            </a:r>
          </a:p>
          <a:p>
            <a:pPr algn="ctr"/>
            <a:r>
              <a:rPr lang="bin-NG" sz="1500" dirty="0">
                <a:solidFill>
                  <a:srgbClr val="FFFFFF"/>
                </a:solidFill>
              </a:rPr>
              <a:t>GitLens</a:t>
            </a:r>
          </a:p>
          <a:p>
            <a:pPr algn="ctr"/>
            <a:r>
              <a:rPr lang="en-US" sz="1500" dirty="0">
                <a:solidFill>
                  <a:srgbClr val="FFFFFF"/>
                </a:solidFill>
              </a:rPr>
              <a:t>Node Debug</a:t>
            </a:r>
          </a:p>
        </p:txBody>
      </p:sp>
      <p:cxnSp>
        <p:nvCxnSpPr>
          <p:cNvPr id="13" name="Straight Connector 12">
            <a:extLst>
              <a:ext uri="{FF2B5EF4-FFF2-40B4-BE49-F238E27FC236}">
                <a16:creationId xmlns:a16="http://schemas.microsoft.com/office/drawing/2014/main" id="{38FB9660-F42F-4313-BBC4-47C007FE48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93344" y="2932700"/>
            <a:ext cx="1940093"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2" name="Imagen 1">
            <a:extLst>
              <a:ext uri="{FF2B5EF4-FFF2-40B4-BE49-F238E27FC236}">
                <a16:creationId xmlns:a16="http://schemas.microsoft.com/office/drawing/2014/main" id="{9CDEE70C-B7C5-4591-8614-9D94779AFD09}"/>
              </a:ext>
            </a:extLst>
          </p:cNvPr>
          <p:cNvPicPr>
            <a:picLocks noChangeAspect="1"/>
          </p:cNvPicPr>
          <p:nvPr/>
        </p:nvPicPr>
        <p:blipFill>
          <a:blip r:embed="rId2"/>
          <a:stretch>
            <a:fillRect/>
          </a:stretch>
        </p:blipFill>
        <p:spPr>
          <a:xfrm>
            <a:off x="3855534" y="240883"/>
            <a:ext cx="4782788" cy="1058440"/>
          </a:xfrm>
          <a:prstGeom prst="rect">
            <a:avLst/>
          </a:prstGeom>
        </p:spPr>
      </p:pic>
      <p:pic>
        <p:nvPicPr>
          <p:cNvPr id="4" name="Imagen 3">
            <a:extLst>
              <a:ext uri="{FF2B5EF4-FFF2-40B4-BE49-F238E27FC236}">
                <a16:creationId xmlns:a16="http://schemas.microsoft.com/office/drawing/2014/main" id="{3D53BCFA-2104-4F50-8802-B13F446881D7}"/>
              </a:ext>
            </a:extLst>
          </p:cNvPr>
          <p:cNvPicPr>
            <a:picLocks noChangeAspect="1"/>
          </p:cNvPicPr>
          <p:nvPr/>
        </p:nvPicPr>
        <p:blipFill>
          <a:blip r:embed="rId3"/>
          <a:stretch>
            <a:fillRect/>
          </a:stretch>
        </p:blipFill>
        <p:spPr>
          <a:xfrm>
            <a:off x="3855534" y="1272771"/>
            <a:ext cx="4782788" cy="1307025"/>
          </a:xfrm>
          <a:prstGeom prst="rect">
            <a:avLst/>
          </a:prstGeom>
        </p:spPr>
      </p:pic>
      <p:pic>
        <p:nvPicPr>
          <p:cNvPr id="8" name="Imagen 7">
            <a:extLst>
              <a:ext uri="{FF2B5EF4-FFF2-40B4-BE49-F238E27FC236}">
                <a16:creationId xmlns:a16="http://schemas.microsoft.com/office/drawing/2014/main" id="{D54CE5E7-4F6C-4296-9B5F-DCCB9A23033E}"/>
              </a:ext>
            </a:extLst>
          </p:cNvPr>
          <p:cNvPicPr>
            <a:picLocks noChangeAspect="1"/>
          </p:cNvPicPr>
          <p:nvPr/>
        </p:nvPicPr>
        <p:blipFill>
          <a:blip r:embed="rId4"/>
          <a:stretch>
            <a:fillRect/>
          </a:stretch>
        </p:blipFill>
        <p:spPr>
          <a:xfrm>
            <a:off x="3855534" y="2531319"/>
            <a:ext cx="4782788" cy="1339411"/>
          </a:xfrm>
          <a:prstGeom prst="rect">
            <a:avLst/>
          </a:prstGeom>
        </p:spPr>
      </p:pic>
      <p:pic>
        <p:nvPicPr>
          <p:cNvPr id="9" name="Imagen 8">
            <a:extLst>
              <a:ext uri="{FF2B5EF4-FFF2-40B4-BE49-F238E27FC236}">
                <a16:creationId xmlns:a16="http://schemas.microsoft.com/office/drawing/2014/main" id="{25FD0813-42A8-406A-9829-1C196E429215}"/>
              </a:ext>
            </a:extLst>
          </p:cNvPr>
          <p:cNvPicPr>
            <a:picLocks noChangeAspect="1"/>
          </p:cNvPicPr>
          <p:nvPr/>
        </p:nvPicPr>
        <p:blipFill>
          <a:blip r:embed="rId5"/>
          <a:stretch>
            <a:fillRect/>
          </a:stretch>
        </p:blipFill>
        <p:spPr>
          <a:xfrm>
            <a:off x="3855533" y="3788578"/>
            <a:ext cx="4782788" cy="1114040"/>
          </a:xfrm>
          <a:prstGeom prst="rect">
            <a:avLst/>
          </a:prstGeom>
        </p:spPr>
      </p:pic>
    </p:spTree>
    <p:extLst>
      <p:ext uri="{BB962C8B-B14F-4D97-AF65-F5344CB8AC3E}">
        <p14:creationId xmlns:p14="http://schemas.microsoft.com/office/powerpoint/2010/main" val="30066785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8C98155-0E33-4081-9991-21A9BC75267B}"/>
              </a:ext>
            </a:extLst>
          </p:cNvPr>
          <p:cNvSpPr>
            <a:spLocks noGrp="1"/>
          </p:cNvSpPr>
          <p:nvPr>
            <p:ph type="title"/>
          </p:nvPr>
        </p:nvSpPr>
        <p:spPr>
          <a:xfrm>
            <a:off x="509892" y="168195"/>
            <a:ext cx="3175209" cy="543000"/>
          </a:xfrm>
          <a:noFill/>
          <a:ln w="19050">
            <a:solidFill>
              <a:schemeClr val="tx1"/>
            </a:solidFill>
          </a:ln>
        </p:spPr>
        <p:txBody>
          <a:bodyPr vert="horz" wrap="square" lIns="68580" tIns="34290" rIns="68580" bIns="34290" rtlCol="0" anchor="ctr">
            <a:normAutofit fontScale="90000"/>
          </a:bodyPr>
          <a:lstStyle/>
          <a:p>
            <a:pPr algn="ctr"/>
            <a:r>
              <a:rPr lang="es-ES" sz="2100" dirty="0"/>
              <a:t>Terminal o línea de comandos </a:t>
            </a:r>
            <a:r>
              <a:rPr lang="en-US" sz="2100" dirty="0"/>
              <a:t>(Windows)</a:t>
            </a:r>
          </a:p>
        </p:txBody>
      </p:sp>
      <p:sp>
        <p:nvSpPr>
          <p:cNvPr id="4" name="Marcador de texto 3">
            <a:extLst>
              <a:ext uri="{FF2B5EF4-FFF2-40B4-BE49-F238E27FC236}">
                <a16:creationId xmlns:a16="http://schemas.microsoft.com/office/drawing/2014/main" id="{DDD5EBEE-493A-41CB-AA3F-DDE5CDC90B53}"/>
              </a:ext>
            </a:extLst>
          </p:cNvPr>
          <p:cNvSpPr>
            <a:spLocks noGrp="1"/>
          </p:cNvSpPr>
          <p:nvPr>
            <p:ph type="body" idx="1"/>
          </p:nvPr>
        </p:nvSpPr>
        <p:spPr>
          <a:xfrm>
            <a:off x="591838" y="1186058"/>
            <a:ext cx="2659032" cy="2521800"/>
          </a:xfrm>
        </p:spPr>
        <p:txBody>
          <a:bodyPr vert="horz" lIns="68580" tIns="34290" rIns="68580" bIns="34290" rtlCol="0">
            <a:normAutofit/>
          </a:bodyPr>
          <a:lstStyle/>
          <a:p>
            <a:pPr indent="-171450">
              <a:buFont typeface="Arial" panose="020B0604020202020204" pitchFamily="34" charset="0"/>
              <a:buChar char="•"/>
            </a:pPr>
            <a:endParaRPr lang="en-US" sz="1500" dirty="0"/>
          </a:p>
          <a:p>
            <a:pPr indent="-171450">
              <a:buFont typeface="Arial" panose="020B0604020202020204" pitchFamily="34" charset="0"/>
              <a:buChar char="•"/>
            </a:pPr>
            <a:r>
              <a:rPr lang="bin-NG" sz="1500" dirty="0"/>
              <a:t>Cmd</a:t>
            </a:r>
            <a:r>
              <a:rPr lang="en-US" sz="1500" dirty="0"/>
              <a:t> (</a:t>
            </a:r>
            <a:r>
              <a:rPr lang="es-ES" sz="1500" dirty="0"/>
              <a:t>Símbolo del sistema</a:t>
            </a:r>
            <a:r>
              <a:rPr lang="en-US" sz="1500" dirty="0"/>
              <a:t>)</a:t>
            </a:r>
          </a:p>
          <a:p>
            <a:pPr indent="-171450">
              <a:buFont typeface="Arial" panose="020B0604020202020204" pitchFamily="34" charset="0"/>
              <a:buChar char="•"/>
            </a:pPr>
            <a:r>
              <a:rPr lang="en-US" sz="1500" dirty="0"/>
              <a:t>PowerShell</a:t>
            </a:r>
          </a:p>
          <a:p>
            <a:pPr indent="-171450">
              <a:buFont typeface="Arial" panose="020B0604020202020204" pitchFamily="34" charset="0"/>
              <a:buChar char="•"/>
            </a:pPr>
            <a:r>
              <a:rPr lang="en-US" sz="1500" dirty="0"/>
              <a:t>Git Bash</a:t>
            </a:r>
          </a:p>
          <a:p>
            <a:pPr indent="-171450">
              <a:buFont typeface="Arial" panose="020B0604020202020204" pitchFamily="34" charset="0"/>
              <a:buChar char="•"/>
            </a:pPr>
            <a:endParaRPr lang="en-US" sz="1500" dirty="0"/>
          </a:p>
          <a:p>
            <a:pPr indent="-171450">
              <a:buFont typeface="Arial" panose="020B0604020202020204" pitchFamily="34" charset="0"/>
              <a:buChar char="•"/>
            </a:pPr>
            <a:endParaRPr lang="en-US" sz="1500" dirty="0"/>
          </a:p>
          <a:p>
            <a:r>
              <a:rPr lang="es-ES" sz="1500" dirty="0"/>
              <a:t>Es posible acceder a cualquiera de ellos desde VSC</a:t>
            </a:r>
          </a:p>
        </p:txBody>
      </p:sp>
      <p:pic>
        <p:nvPicPr>
          <p:cNvPr id="5" name="Imagen 4" descr="Captura de pantalla de un celular&#10;&#10;Descripción generada automáticamente">
            <a:extLst>
              <a:ext uri="{FF2B5EF4-FFF2-40B4-BE49-F238E27FC236}">
                <a16:creationId xmlns:a16="http://schemas.microsoft.com/office/drawing/2014/main" id="{BE6F63D8-D6D4-47A2-9718-88F271BA8E60}"/>
              </a:ext>
            </a:extLst>
          </p:cNvPr>
          <p:cNvPicPr>
            <a:picLocks noChangeAspect="1"/>
          </p:cNvPicPr>
          <p:nvPr/>
        </p:nvPicPr>
        <p:blipFill>
          <a:blip r:embed="rId2"/>
          <a:stretch>
            <a:fillRect/>
          </a:stretch>
        </p:blipFill>
        <p:spPr>
          <a:xfrm>
            <a:off x="3745544" y="650156"/>
            <a:ext cx="3477037" cy="2181841"/>
          </a:xfrm>
          <a:prstGeom prst="rect">
            <a:avLst/>
          </a:prstGeom>
        </p:spPr>
      </p:pic>
      <p:pic>
        <p:nvPicPr>
          <p:cNvPr id="19" name="Imagen 18" descr="Captura de pantalla de computadora&#10;&#10;Descripción generada automáticamente">
            <a:extLst>
              <a:ext uri="{FF2B5EF4-FFF2-40B4-BE49-F238E27FC236}">
                <a16:creationId xmlns:a16="http://schemas.microsoft.com/office/drawing/2014/main" id="{EC93AF26-95DA-4319-8F35-6618F5F51AAF}"/>
              </a:ext>
            </a:extLst>
          </p:cNvPr>
          <p:cNvPicPr>
            <a:picLocks noChangeAspect="1"/>
          </p:cNvPicPr>
          <p:nvPr/>
        </p:nvPicPr>
        <p:blipFill>
          <a:blip r:embed="rId3"/>
          <a:stretch>
            <a:fillRect/>
          </a:stretch>
        </p:blipFill>
        <p:spPr>
          <a:xfrm>
            <a:off x="4550355" y="1304984"/>
            <a:ext cx="3487001" cy="2257833"/>
          </a:xfrm>
          <a:prstGeom prst="rect">
            <a:avLst/>
          </a:prstGeom>
        </p:spPr>
      </p:pic>
      <p:pic>
        <p:nvPicPr>
          <p:cNvPr id="17" name="Imagen 16" descr="Captura de pantalla de un celular&#10;&#10;Descripción generada automáticamente">
            <a:extLst>
              <a:ext uri="{FF2B5EF4-FFF2-40B4-BE49-F238E27FC236}">
                <a16:creationId xmlns:a16="http://schemas.microsoft.com/office/drawing/2014/main" id="{B2779FA8-95C7-488F-9B19-6722A2B76AB1}"/>
              </a:ext>
            </a:extLst>
          </p:cNvPr>
          <p:cNvPicPr>
            <a:picLocks noChangeAspect="1"/>
          </p:cNvPicPr>
          <p:nvPr/>
        </p:nvPicPr>
        <p:blipFill>
          <a:blip r:embed="rId4"/>
          <a:stretch>
            <a:fillRect/>
          </a:stretch>
        </p:blipFill>
        <p:spPr>
          <a:xfrm>
            <a:off x="5355166" y="2293164"/>
            <a:ext cx="3487001" cy="2357165"/>
          </a:xfrm>
          <a:prstGeom prst="rect">
            <a:avLst/>
          </a:prstGeom>
        </p:spPr>
      </p:pic>
      <p:sp>
        <p:nvSpPr>
          <p:cNvPr id="8" name="CuadroTexto 7">
            <a:extLst>
              <a:ext uri="{FF2B5EF4-FFF2-40B4-BE49-F238E27FC236}">
                <a16:creationId xmlns:a16="http://schemas.microsoft.com/office/drawing/2014/main" id="{A6859E06-0EC4-45F3-A9B5-7310B3599E53}"/>
              </a:ext>
            </a:extLst>
          </p:cNvPr>
          <p:cNvSpPr txBox="1"/>
          <p:nvPr/>
        </p:nvSpPr>
        <p:spPr>
          <a:xfrm>
            <a:off x="5767847" y="3259391"/>
            <a:ext cx="2092206" cy="923330"/>
          </a:xfrm>
          <a:prstGeom prst="rect">
            <a:avLst/>
          </a:prstGeom>
          <a:noFill/>
        </p:spPr>
        <p:txBody>
          <a:bodyPr wrap="square" rtlCol="0">
            <a:spAutoFit/>
          </a:bodyPr>
          <a:lstStyle/>
          <a:p>
            <a:pPr defTabSz="685800">
              <a:buClrTx/>
              <a:defRPr/>
            </a:pPr>
            <a:r>
              <a:rPr lang="es-ES" sz="1350" kern="1200" dirty="0">
                <a:solidFill>
                  <a:prstClr val="white"/>
                </a:solidFill>
                <a:latin typeface="Calibri" panose="020F0502020204030204"/>
                <a:ea typeface="+mn-ea"/>
                <a:cs typeface="+mn-cs"/>
              </a:rPr>
              <a:t>El </a:t>
            </a:r>
            <a:r>
              <a:rPr lang="bin-NG" sz="1350" kern="1200" dirty="0">
                <a:solidFill>
                  <a:prstClr val="white"/>
                </a:solidFill>
                <a:latin typeface="Calibri" panose="020F0502020204030204"/>
                <a:ea typeface="+mn-ea"/>
                <a:cs typeface="+mn-cs"/>
              </a:rPr>
              <a:t>cmd</a:t>
            </a:r>
            <a:r>
              <a:rPr lang="es-ES" sz="1350" kern="1200" dirty="0">
                <a:solidFill>
                  <a:prstClr val="white"/>
                </a:solidFill>
                <a:latin typeface="Calibri" panose="020F0502020204030204"/>
                <a:ea typeface="+mn-ea"/>
                <a:cs typeface="+mn-cs"/>
              </a:rPr>
              <a:t> permite ejecutar scripts y suele ser suficiente en la mayoría de los casos</a:t>
            </a:r>
          </a:p>
        </p:txBody>
      </p:sp>
      <p:cxnSp>
        <p:nvCxnSpPr>
          <p:cNvPr id="10" name="Conector recto de flecha 9">
            <a:extLst>
              <a:ext uri="{FF2B5EF4-FFF2-40B4-BE49-F238E27FC236}">
                <a16:creationId xmlns:a16="http://schemas.microsoft.com/office/drawing/2014/main" id="{8B4530DF-2E5A-44D6-A244-20D773147B48}"/>
              </a:ext>
            </a:extLst>
          </p:cNvPr>
          <p:cNvCxnSpPr/>
          <p:nvPr/>
        </p:nvCxnSpPr>
        <p:spPr>
          <a:xfrm>
            <a:off x="1730517" y="3660578"/>
            <a:ext cx="0" cy="522143"/>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58322883"/>
      </p:ext>
    </p:extLst>
  </p:cSld>
  <p:clrMapOvr>
    <a:overrideClrMapping bg1="dk1" tx1="lt1" bg2="dk2" tx2="lt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dirty="0">
              <a:solidFill>
                <a:prstClr val="white"/>
              </a:solidFill>
              <a:latin typeface="Calibri" panose="020F0502020204030204"/>
            </a:endParaRPr>
          </a:p>
        </p:txBody>
      </p:sp>
      <p:sp>
        <p:nvSpPr>
          <p:cNvPr id="15" name="Rectangle 14">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510168" cy="5143500"/>
          </a:xfrm>
          <a:prstGeom prst="rect">
            <a:avLst/>
          </a:prstGeom>
          <a:solidFill>
            <a:srgbClr val="3C4E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dirty="0">
              <a:solidFill>
                <a:prstClr val="white"/>
              </a:solidFill>
              <a:latin typeface="Calibri" panose="020F0502020204030204"/>
            </a:endParaRPr>
          </a:p>
        </p:txBody>
      </p:sp>
      <p:sp>
        <p:nvSpPr>
          <p:cNvPr id="8" name="Título 7">
            <a:extLst>
              <a:ext uri="{FF2B5EF4-FFF2-40B4-BE49-F238E27FC236}">
                <a16:creationId xmlns:a16="http://schemas.microsoft.com/office/drawing/2014/main" id="{00DEE77A-2BF5-42FF-A925-24EF8D0C954B}"/>
              </a:ext>
            </a:extLst>
          </p:cNvPr>
          <p:cNvSpPr>
            <a:spLocks noGrp="1"/>
          </p:cNvSpPr>
          <p:nvPr>
            <p:ph type="title"/>
          </p:nvPr>
        </p:nvSpPr>
        <p:spPr>
          <a:xfrm>
            <a:off x="480060" y="1555773"/>
            <a:ext cx="2064266" cy="2031956"/>
          </a:xfrm>
          <a:prstGeom prst="ellipse">
            <a:avLst/>
          </a:prstGeom>
          <a:solidFill>
            <a:srgbClr val="262626"/>
          </a:solidFill>
          <a:ln w="174625" cmpd="thinThick">
            <a:solidFill>
              <a:srgbClr val="262626"/>
            </a:solidFill>
          </a:ln>
        </p:spPr>
        <p:txBody>
          <a:bodyPr anchor="ctr">
            <a:normAutofit/>
          </a:bodyPr>
          <a:lstStyle/>
          <a:p>
            <a:pPr algn="ctr"/>
            <a:r>
              <a:rPr lang="es-ES" sz="1950" dirty="0">
                <a:solidFill>
                  <a:srgbClr val="FFFFFF"/>
                </a:solidFill>
              </a:rPr>
              <a:t>Terminales</a:t>
            </a:r>
            <a:r>
              <a:rPr lang="en-GB" sz="1950" dirty="0">
                <a:solidFill>
                  <a:srgbClr val="FFFFFF"/>
                </a:solidFill>
              </a:rPr>
              <a:t> en VSC</a:t>
            </a:r>
            <a:endParaRPr lang="es-ES" sz="1950" dirty="0">
              <a:solidFill>
                <a:srgbClr val="FFFFFF"/>
              </a:solidFill>
            </a:endParaRPr>
          </a:p>
        </p:txBody>
      </p:sp>
      <p:pic>
        <p:nvPicPr>
          <p:cNvPr id="6" name="Imagen 5">
            <a:extLst>
              <a:ext uri="{FF2B5EF4-FFF2-40B4-BE49-F238E27FC236}">
                <a16:creationId xmlns:a16="http://schemas.microsoft.com/office/drawing/2014/main" id="{E5119DCB-2720-40FE-9D04-12E1F5A44CFC}"/>
              </a:ext>
            </a:extLst>
          </p:cNvPr>
          <p:cNvPicPr>
            <a:picLocks noChangeAspect="1"/>
          </p:cNvPicPr>
          <p:nvPr/>
        </p:nvPicPr>
        <p:blipFill>
          <a:blip r:embed="rId2"/>
          <a:stretch>
            <a:fillRect/>
          </a:stretch>
        </p:blipFill>
        <p:spPr>
          <a:xfrm>
            <a:off x="2659673" y="580917"/>
            <a:ext cx="6221354" cy="3981666"/>
          </a:xfrm>
          <a:prstGeom prst="rect">
            <a:avLst/>
          </a:prstGeom>
        </p:spPr>
      </p:pic>
      <p:pic>
        <p:nvPicPr>
          <p:cNvPr id="11" name="Imagen 10">
            <a:extLst>
              <a:ext uri="{FF2B5EF4-FFF2-40B4-BE49-F238E27FC236}">
                <a16:creationId xmlns:a16="http://schemas.microsoft.com/office/drawing/2014/main" id="{0CD59260-85C1-4FFB-A81D-3E6740EC79BE}"/>
              </a:ext>
            </a:extLst>
          </p:cNvPr>
          <p:cNvPicPr>
            <a:picLocks noChangeAspect="1"/>
          </p:cNvPicPr>
          <p:nvPr/>
        </p:nvPicPr>
        <p:blipFill>
          <a:blip r:embed="rId3"/>
          <a:stretch>
            <a:fillRect/>
          </a:stretch>
        </p:blipFill>
        <p:spPr>
          <a:xfrm>
            <a:off x="4038349" y="879415"/>
            <a:ext cx="4109441" cy="817316"/>
          </a:xfrm>
          <a:prstGeom prst="rect">
            <a:avLst/>
          </a:prstGeom>
        </p:spPr>
      </p:pic>
      <p:cxnSp>
        <p:nvCxnSpPr>
          <p:cNvPr id="10" name="Conector recto de flecha 9">
            <a:extLst>
              <a:ext uri="{FF2B5EF4-FFF2-40B4-BE49-F238E27FC236}">
                <a16:creationId xmlns:a16="http://schemas.microsoft.com/office/drawing/2014/main" id="{855C6F74-781B-481F-A5DE-0C475D6B8CBF}"/>
              </a:ext>
            </a:extLst>
          </p:cNvPr>
          <p:cNvCxnSpPr>
            <a:cxnSpLocks/>
          </p:cNvCxnSpPr>
          <p:nvPr/>
        </p:nvCxnSpPr>
        <p:spPr>
          <a:xfrm flipH="1" flipV="1">
            <a:off x="6699740" y="1688124"/>
            <a:ext cx="1260754" cy="1678531"/>
          </a:xfrm>
          <a:prstGeom prst="straightConnector1">
            <a:avLst/>
          </a:prstGeom>
          <a:ln w="76200">
            <a:solidFill>
              <a:srgbClr val="C00000"/>
            </a:solidFill>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4586520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dirty="0">
              <a:solidFill>
                <a:prstClr val="white"/>
              </a:solidFill>
              <a:latin typeface="Calibri" panose="020F0502020204030204"/>
            </a:endParaRPr>
          </a:p>
        </p:txBody>
      </p:sp>
      <p:sp>
        <p:nvSpPr>
          <p:cNvPr id="15" name="Rectangle 14">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510168" cy="5143500"/>
          </a:xfrm>
          <a:prstGeom prst="rect">
            <a:avLst/>
          </a:prstGeom>
          <a:solidFill>
            <a:srgbClr val="3C4E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dirty="0">
              <a:solidFill>
                <a:prstClr val="white"/>
              </a:solidFill>
              <a:latin typeface="Calibri" panose="020F0502020204030204"/>
            </a:endParaRPr>
          </a:p>
        </p:txBody>
      </p:sp>
      <p:sp>
        <p:nvSpPr>
          <p:cNvPr id="8" name="Título 7">
            <a:extLst>
              <a:ext uri="{FF2B5EF4-FFF2-40B4-BE49-F238E27FC236}">
                <a16:creationId xmlns:a16="http://schemas.microsoft.com/office/drawing/2014/main" id="{00DEE77A-2BF5-42FF-A925-24EF8D0C954B}"/>
              </a:ext>
            </a:extLst>
          </p:cNvPr>
          <p:cNvSpPr>
            <a:spLocks noGrp="1"/>
          </p:cNvSpPr>
          <p:nvPr>
            <p:ph type="title"/>
          </p:nvPr>
        </p:nvSpPr>
        <p:spPr>
          <a:xfrm>
            <a:off x="480060" y="1555773"/>
            <a:ext cx="2064266" cy="2031956"/>
          </a:xfrm>
          <a:prstGeom prst="ellipse">
            <a:avLst/>
          </a:prstGeom>
          <a:solidFill>
            <a:srgbClr val="262626"/>
          </a:solidFill>
          <a:ln w="174625" cmpd="thinThick">
            <a:solidFill>
              <a:srgbClr val="262626"/>
            </a:solidFill>
          </a:ln>
        </p:spPr>
        <p:txBody>
          <a:bodyPr anchor="ctr">
            <a:normAutofit/>
          </a:bodyPr>
          <a:lstStyle/>
          <a:p>
            <a:pPr algn="ctr"/>
            <a:r>
              <a:rPr lang="en-US" sz="2100" dirty="0">
                <a:solidFill>
                  <a:schemeClr val="bg1"/>
                </a:solidFill>
              </a:rPr>
              <a:t>Git </a:t>
            </a:r>
            <a:r>
              <a:rPr lang="es-ES" sz="2100" dirty="0">
                <a:solidFill>
                  <a:schemeClr val="bg1"/>
                </a:solidFill>
              </a:rPr>
              <a:t>desde</a:t>
            </a:r>
            <a:r>
              <a:rPr lang="en-US" sz="2100" dirty="0">
                <a:solidFill>
                  <a:schemeClr val="bg1"/>
                </a:solidFill>
              </a:rPr>
              <a:t> VSC</a:t>
            </a:r>
            <a:endParaRPr lang="es-ES" sz="1950" dirty="0">
              <a:solidFill>
                <a:srgbClr val="FFFFFF"/>
              </a:solidFill>
            </a:endParaRPr>
          </a:p>
        </p:txBody>
      </p:sp>
      <p:grpSp>
        <p:nvGrpSpPr>
          <p:cNvPr id="4" name="Grupo 3">
            <a:extLst>
              <a:ext uri="{FF2B5EF4-FFF2-40B4-BE49-F238E27FC236}">
                <a16:creationId xmlns:a16="http://schemas.microsoft.com/office/drawing/2014/main" id="{85AC694D-143A-4343-A047-36B811891F59}"/>
              </a:ext>
            </a:extLst>
          </p:cNvPr>
          <p:cNvGrpSpPr/>
          <p:nvPr/>
        </p:nvGrpSpPr>
        <p:grpSpPr>
          <a:xfrm>
            <a:off x="6585959" y="671724"/>
            <a:ext cx="2223060" cy="4173344"/>
            <a:chOff x="8950508" y="1092818"/>
            <a:chExt cx="2964080" cy="5564459"/>
          </a:xfrm>
        </p:grpSpPr>
        <p:pic>
          <p:nvPicPr>
            <p:cNvPr id="12" name="Imagen 11">
              <a:extLst>
                <a:ext uri="{FF2B5EF4-FFF2-40B4-BE49-F238E27FC236}">
                  <a16:creationId xmlns:a16="http://schemas.microsoft.com/office/drawing/2014/main" id="{CEBB4EBB-C31B-46EA-AC06-7FA6EE3F0D9C}"/>
                </a:ext>
              </a:extLst>
            </p:cNvPr>
            <p:cNvPicPr>
              <a:picLocks noChangeAspect="1"/>
            </p:cNvPicPr>
            <p:nvPr/>
          </p:nvPicPr>
          <p:blipFill>
            <a:blip r:embed="rId2"/>
            <a:stretch>
              <a:fillRect/>
            </a:stretch>
          </p:blipFill>
          <p:spPr>
            <a:xfrm>
              <a:off x="8980720" y="1092818"/>
              <a:ext cx="2933868" cy="5564459"/>
            </a:xfrm>
            <a:prstGeom prst="rect">
              <a:avLst/>
            </a:prstGeom>
          </p:spPr>
        </p:pic>
        <p:sp>
          <p:nvSpPr>
            <p:cNvPr id="16" name="Elipse 15">
              <a:extLst>
                <a:ext uri="{FF2B5EF4-FFF2-40B4-BE49-F238E27FC236}">
                  <a16:creationId xmlns:a16="http://schemas.microsoft.com/office/drawing/2014/main" id="{E5058822-D383-417C-8E49-C22D5666461C}"/>
                </a:ext>
              </a:extLst>
            </p:cNvPr>
            <p:cNvSpPr/>
            <p:nvPr/>
          </p:nvSpPr>
          <p:spPr>
            <a:xfrm>
              <a:off x="8950508" y="4622909"/>
              <a:ext cx="353477" cy="361449"/>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s-ES" sz="1350" kern="1200" dirty="0">
                <a:solidFill>
                  <a:prstClr val="white"/>
                </a:solidFill>
                <a:latin typeface="Calibri" panose="020F0502020204030204"/>
              </a:endParaRPr>
            </a:p>
          </p:txBody>
        </p:sp>
      </p:grpSp>
      <p:grpSp>
        <p:nvGrpSpPr>
          <p:cNvPr id="5" name="Grupo 4">
            <a:extLst>
              <a:ext uri="{FF2B5EF4-FFF2-40B4-BE49-F238E27FC236}">
                <a16:creationId xmlns:a16="http://schemas.microsoft.com/office/drawing/2014/main" id="{C5330DC3-4689-4CA5-923E-697D764D05FA}"/>
              </a:ext>
            </a:extLst>
          </p:cNvPr>
          <p:cNvGrpSpPr/>
          <p:nvPr/>
        </p:nvGrpSpPr>
        <p:grpSpPr>
          <a:xfrm>
            <a:off x="2687757" y="284357"/>
            <a:ext cx="3744023" cy="3387006"/>
            <a:chOff x="3583676" y="379142"/>
            <a:chExt cx="4992030" cy="4516008"/>
          </a:xfrm>
        </p:grpSpPr>
        <p:pic>
          <p:nvPicPr>
            <p:cNvPr id="9" name="Imagen 8" descr="Captura de pantalla de un celular&#10;&#10;Descripción generada automáticamente">
              <a:extLst>
                <a:ext uri="{FF2B5EF4-FFF2-40B4-BE49-F238E27FC236}">
                  <a16:creationId xmlns:a16="http://schemas.microsoft.com/office/drawing/2014/main" id="{C9E46885-3684-4C26-B0E8-B054F08F27CB}"/>
                </a:ext>
              </a:extLst>
            </p:cNvPr>
            <p:cNvPicPr>
              <a:picLocks noChangeAspect="1"/>
            </p:cNvPicPr>
            <p:nvPr/>
          </p:nvPicPr>
          <p:blipFill rotWithShape="1">
            <a:blip r:embed="rId3"/>
            <a:srcRect t="1600" r="2" b="2"/>
            <a:stretch/>
          </p:blipFill>
          <p:spPr>
            <a:xfrm>
              <a:off x="3614125" y="379142"/>
              <a:ext cx="4961581" cy="4516008"/>
            </a:xfrm>
            <a:prstGeom prst="rect">
              <a:avLst/>
            </a:prstGeom>
          </p:spPr>
        </p:pic>
        <p:sp>
          <p:nvSpPr>
            <p:cNvPr id="14" name="Elipse 13">
              <a:extLst>
                <a:ext uri="{FF2B5EF4-FFF2-40B4-BE49-F238E27FC236}">
                  <a16:creationId xmlns:a16="http://schemas.microsoft.com/office/drawing/2014/main" id="{D6D6E78A-E9C6-4BC4-85B5-290338778354}"/>
                </a:ext>
              </a:extLst>
            </p:cNvPr>
            <p:cNvSpPr/>
            <p:nvPr/>
          </p:nvSpPr>
          <p:spPr>
            <a:xfrm>
              <a:off x="3583676" y="1182028"/>
              <a:ext cx="325319" cy="325319"/>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s-ES" sz="1350" kern="1200" dirty="0">
                <a:solidFill>
                  <a:prstClr val="white"/>
                </a:solidFill>
                <a:latin typeface="Calibri" panose="020F0502020204030204"/>
              </a:endParaRPr>
            </a:p>
          </p:txBody>
        </p:sp>
        <p:sp>
          <p:nvSpPr>
            <p:cNvPr id="17" name="Flecha: curvada hacia la derecha 16">
              <a:extLst>
                <a:ext uri="{FF2B5EF4-FFF2-40B4-BE49-F238E27FC236}">
                  <a16:creationId xmlns:a16="http://schemas.microsoft.com/office/drawing/2014/main" id="{50B472F2-B5F3-45AF-A0C3-69B5E5B36B83}"/>
                </a:ext>
              </a:extLst>
            </p:cNvPr>
            <p:cNvSpPr/>
            <p:nvPr/>
          </p:nvSpPr>
          <p:spPr>
            <a:xfrm rot="20068046">
              <a:off x="5456954" y="786222"/>
              <a:ext cx="376601" cy="501805"/>
            </a:xfrm>
            <a:prstGeom prst="curved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s-ES" sz="1350" kern="1200" dirty="0">
                <a:solidFill>
                  <a:prstClr val="black"/>
                </a:solidFill>
                <a:latin typeface="Calibri" panose="020F0502020204030204"/>
              </a:endParaRPr>
            </a:p>
          </p:txBody>
        </p:sp>
      </p:grpSp>
      <p:pic>
        <p:nvPicPr>
          <p:cNvPr id="2" name="Imagen 1">
            <a:extLst>
              <a:ext uri="{FF2B5EF4-FFF2-40B4-BE49-F238E27FC236}">
                <a16:creationId xmlns:a16="http://schemas.microsoft.com/office/drawing/2014/main" id="{BCE31AE3-9260-4F4D-9977-9B722E75C7BF}"/>
              </a:ext>
            </a:extLst>
          </p:cNvPr>
          <p:cNvPicPr>
            <a:picLocks noChangeAspect="1"/>
          </p:cNvPicPr>
          <p:nvPr/>
        </p:nvPicPr>
        <p:blipFill>
          <a:blip r:embed="rId4"/>
          <a:stretch>
            <a:fillRect/>
          </a:stretch>
        </p:blipFill>
        <p:spPr>
          <a:xfrm>
            <a:off x="3307118" y="3843262"/>
            <a:ext cx="4283785" cy="910890"/>
          </a:xfrm>
          <a:prstGeom prst="rect">
            <a:avLst/>
          </a:prstGeom>
        </p:spPr>
      </p:pic>
      <p:sp>
        <p:nvSpPr>
          <p:cNvPr id="3" name="CuadroTexto 2">
            <a:extLst>
              <a:ext uri="{FF2B5EF4-FFF2-40B4-BE49-F238E27FC236}">
                <a16:creationId xmlns:a16="http://schemas.microsoft.com/office/drawing/2014/main" id="{0AD6A18F-595E-43D3-A168-AC6300B88086}"/>
              </a:ext>
            </a:extLst>
          </p:cNvPr>
          <p:cNvSpPr txBox="1"/>
          <p:nvPr/>
        </p:nvSpPr>
        <p:spPr>
          <a:xfrm>
            <a:off x="3158464" y="1292872"/>
            <a:ext cx="1172576" cy="507831"/>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defTabSz="685800">
              <a:buClrTx/>
            </a:pPr>
            <a:r>
              <a:rPr lang="es-ES" sz="1350" kern="1200" dirty="0">
                <a:solidFill>
                  <a:prstClr val="white"/>
                </a:solidFill>
                <a:latin typeface="Calibri" panose="020F0502020204030204"/>
              </a:rPr>
              <a:t>Soporte nativo en VSC</a:t>
            </a:r>
          </a:p>
        </p:txBody>
      </p:sp>
      <p:sp>
        <p:nvSpPr>
          <p:cNvPr id="7" name="Rectángulo: esquinas redondeadas 6">
            <a:extLst>
              <a:ext uri="{FF2B5EF4-FFF2-40B4-BE49-F238E27FC236}">
                <a16:creationId xmlns:a16="http://schemas.microsoft.com/office/drawing/2014/main" id="{42F62950-59A5-4C2D-8160-348D9D5D4E95}"/>
              </a:ext>
            </a:extLst>
          </p:cNvPr>
          <p:cNvSpPr/>
          <p:nvPr/>
        </p:nvSpPr>
        <p:spPr>
          <a:xfrm>
            <a:off x="2835198" y="3479181"/>
            <a:ext cx="802888" cy="239712"/>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s-ES" sz="1350" kern="1200" dirty="0">
              <a:solidFill>
                <a:prstClr val="white"/>
              </a:solidFill>
              <a:latin typeface="Calibri" panose="020F0502020204030204"/>
            </a:endParaRPr>
          </a:p>
        </p:txBody>
      </p:sp>
    </p:spTree>
    <p:extLst>
      <p:ext uri="{BB962C8B-B14F-4D97-AF65-F5344CB8AC3E}">
        <p14:creationId xmlns:p14="http://schemas.microsoft.com/office/powerpoint/2010/main" val="29153492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B1E4B9CD-48B0-4AD4-81FA-F335C5FA5BF9}"/>
              </a:ext>
            </a:extLst>
          </p:cNvPr>
          <p:cNvPicPr>
            <a:picLocks noChangeAspect="1"/>
          </p:cNvPicPr>
          <p:nvPr/>
        </p:nvPicPr>
        <p:blipFill>
          <a:blip r:embed="rId2"/>
          <a:stretch>
            <a:fillRect/>
          </a:stretch>
        </p:blipFill>
        <p:spPr>
          <a:xfrm>
            <a:off x="2365064" y="591752"/>
            <a:ext cx="5933288" cy="3826970"/>
          </a:xfrm>
          <a:prstGeom prst="roundRect">
            <a:avLst/>
          </a:prstGeom>
        </p:spPr>
      </p:pic>
      <p:sp>
        <p:nvSpPr>
          <p:cNvPr id="3" name="Rectángulo 2">
            <a:extLst>
              <a:ext uri="{FF2B5EF4-FFF2-40B4-BE49-F238E27FC236}">
                <a16:creationId xmlns:a16="http://schemas.microsoft.com/office/drawing/2014/main" id="{D813B20B-723A-42B3-8D34-A1D85DCCB661}"/>
              </a:ext>
            </a:extLst>
          </p:cNvPr>
          <p:cNvSpPr/>
          <p:nvPr/>
        </p:nvSpPr>
        <p:spPr>
          <a:xfrm>
            <a:off x="262883" y="3727801"/>
            <a:ext cx="1435008" cy="253916"/>
          </a:xfrm>
          <a:prstGeom prst="rect">
            <a:avLst/>
          </a:prstGeom>
        </p:spPr>
        <p:txBody>
          <a:bodyPr wrap="none">
            <a:spAutoFit/>
          </a:bodyPr>
          <a:lstStyle/>
          <a:p>
            <a:r>
              <a:rPr lang="es-ES" sz="1050" dirty="0">
                <a:hlinkClick r:id="rId3"/>
              </a:rPr>
              <a:t>https://nodejs.org/es/</a:t>
            </a:r>
            <a:endParaRPr lang="es-ES" sz="1050" dirty="0"/>
          </a:p>
        </p:txBody>
      </p:sp>
      <p:sp>
        <p:nvSpPr>
          <p:cNvPr id="4" name="Título 3">
            <a:extLst>
              <a:ext uri="{FF2B5EF4-FFF2-40B4-BE49-F238E27FC236}">
                <a16:creationId xmlns:a16="http://schemas.microsoft.com/office/drawing/2014/main" id="{FE583845-7E50-4768-B3B2-4D1CBFE996B4}"/>
              </a:ext>
            </a:extLst>
          </p:cNvPr>
          <p:cNvSpPr>
            <a:spLocks noGrp="1"/>
          </p:cNvSpPr>
          <p:nvPr>
            <p:ph type="title"/>
          </p:nvPr>
        </p:nvSpPr>
        <p:spPr/>
        <p:txBody>
          <a:bodyPr/>
          <a:lstStyle/>
          <a:p>
            <a:r>
              <a:rPr lang="es-ES" dirty="0" err="1"/>
              <a:t>Node</a:t>
            </a:r>
            <a:r>
              <a:rPr lang="es-ES" dirty="0"/>
              <a:t> JS</a:t>
            </a:r>
          </a:p>
        </p:txBody>
      </p:sp>
    </p:spTree>
    <p:extLst>
      <p:ext uri="{BB962C8B-B14F-4D97-AF65-F5344CB8AC3E}">
        <p14:creationId xmlns:p14="http://schemas.microsoft.com/office/powerpoint/2010/main" val="9515333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n 8">
            <a:extLst>
              <a:ext uri="{FF2B5EF4-FFF2-40B4-BE49-F238E27FC236}">
                <a16:creationId xmlns:a16="http://schemas.microsoft.com/office/drawing/2014/main" id="{18F6E3F0-D218-49B0-B8BE-B91C13B9B913}"/>
              </a:ext>
            </a:extLst>
          </p:cNvPr>
          <p:cNvPicPr>
            <a:picLocks noChangeAspect="1"/>
          </p:cNvPicPr>
          <p:nvPr/>
        </p:nvPicPr>
        <p:blipFill>
          <a:blip r:embed="rId2">
            <a:alphaModFix amt="85000"/>
          </a:blip>
          <a:stretch>
            <a:fillRect/>
          </a:stretch>
        </p:blipFill>
        <p:spPr>
          <a:xfrm>
            <a:off x="2527956" y="713956"/>
            <a:ext cx="6225170" cy="3460409"/>
          </a:xfrm>
          <a:prstGeom prst="rect">
            <a:avLst/>
          </a:prstGeom>
        </p:spPr>
      </p:pic>
      <p:sp>
        <p:nvSpPr>
          <p:cNvPr id="6" name="Rectángulo 5">
            <a:extLst>
              <a:ext uri="{FF2B5EF4-FFF2-40B4-BE49-F238E27FC236}">
                <a16:creationId xmlns:a16="http://schemas.microsoft.com/office/drawing/2014/main" id="{171B1953-C266-4E01-860C-8705208197D5}"/>
              </a:ext>
            </a:extLst>
          </p:cNvPr>
          <p:cNvSpPr/>
          <p:nvPr/>
        </p:nvSpPr>
        <p:spPr>
          <a:xfrm>
            <a:off x="272120" y="3743151"/>
            <a:ext cx="1972078" cy="300082"/>
          </a:xfrm>
          <a:prstGeom prst="rect">
            <a:avLst/>
          </a:prstGeom>
        </p:spPr>
        <p:txBody>
          <a:bodyPr wrap="none">
            <a:spAutoFit/>
          </a:bodyPr>
          <a:lstStyle/>
          <a:p>
            <a:pPr defTabSz="685800">
              <a:buClrTx/>
              <a:defRPr/>
            </a:pPr>
            <a:r>
              <a:rPr lang="es-ES" sz="1350" kern="1200" dirty="0">
                <a:solidFill>
                  <a:prstClr val="black"/>
                </a:solidFill>
                <a:latin typeface="Calibri" panose="020F0502020204030204"/>
                <a:ea typeface="+mn-ea"/>
                <a:cs typeface="+mn-cs"/>
                <a:hlinkClick r:id="rId3"/>
              </a:rPr>
              <a:t>https://www.npmjs.com/</a:t>
            </a:r>
            <a:endParaRPr lang="es-ES" sz="1350" kern="1200" dirty="0">
              <a:solidFill>
                <a:prstClr val="black"/>
              </a:solidFill>
              <a:latin typeface="Calibri" panose="020F0502020204030204"/>
              <a:ea typeface="+mn-ea"/>
              <a:cs typeface="+mn-cs"/>
            </a:endParaRPr>
          </a:p>
        </p:txBody>
      </p:sp>
      <p:sp>
        <p:nvSpPr>
          <p:cNvPr id="11" name="Título 10">
            <a:extLst>
              <a:ext uri="{FF2B5EF4-FFF2-40B4-BE49-F238E27FC236}">
                <a16:creationId xmlns:a16="http://schemas.microsoft.com/office/drawing/2014/main" id="{F0C7997E-1B04-4FB2-8DFB-96CADFD1DF95}"/>
              </a:ext>
            </a:extLst>
          </p:cNvPr>
          <p:cNvSpPr>
            <a:spLocks noGrp="1"/>
          </p:cNvSpPr>
          <p:nvPr>
            <p:ph type="title"/>
          </p:nvPr>
        </p:nvSpPr>
        <p:spPr/>
        <p:txBody>
          <a:bodyPr/>
          <a:lstStyle/>
          <a:p>
            <a:r>
              <a:rPr lang="es-ES" dirty="0" err="1"/>
              <a:t>Node</a:t>
            </a:r>
            <a:r>
              <a:rPr lang="es-ES" dirty="0"/>
              <a:t>/npm</a:t>
            </a:r>
          </a:p>
        </p:txBody>
      </p:sp>
    </p:spTree>
    <p:extLst>
      <p:ext uri="{BB962C8B-B14F-4D97-AF65-F5344CB8AC3E}">
        <p14:creationId xmlns:p14="http://schemas.microsoft.com/office/powerpoint/2010/main" val="404308271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CA89C0A0-4131-44A6-AF54-E6B3B60B5D11}"/>
              </a:ext>
            </a:extLst>
          </p:cNvPr>
          <p:cNvSpPr>
            <a:spLocks noGrp="1"/>
          </p:cNvSpPr>
          <p:nvPr>
            <p:ph type="title"/>
          </p:nvPr>
        </p:nvSpPr>
        <p:spPr>
          <a:xfrm>
            <a:off x="520882" y="545710"/>
            <a:ext cx="2256694" cy="2057400"/>
          </a:xfrm>
          <a:prstGeom prst="ellipse">
            <a:avLst/>
          </a:prstGeom>
          <a:solidFill>
            <a:srgbClr val="262626"/>
          </a:solidFill>
          <a:ln w="174625" cmpd="thinThick">
            <a:solidFill>
              <a:srgbClr val="262626"/>
            </a:solidFill>
          </a:ln>
        </p:spPr>
        <p:txBody>
          <a:bodyPr>
            <a:normAutofit/>
          </a:bodyPr>
          <a:lstStyle/>
          <a:p>
            <a:pPr algn="ctr"/>
            <a:r>
              <a:rPr lang="es-ES" sz="1800" dirty="0">
                <a:solidFill>
                  <a:srgbClr val="FFFFFF"/>
                </a:solidFill>
              </a:rPr>
              <a:t>¿Qué es </a:t>
            </a:r>
            <a:r>
              <a:rPr lang="en-US" sz="1800" dirty="0">
                <a:solidFill>
                  <a:srgbClr val="FFFFFF"/>
                </a:solidFill>
              </a:rPr>
              <a:t>NodeJS</a:t>
            </a:r>
            <a:r>
              <a:rPr lang="es-ES" sz="1800" dirty="0">
                <a:solidFill>
                  <a:srgbClr val="FFFFFF"/>
                </a:solidFill>
              </a:rPr>
              <a:t>? – Técnicamente</a:t>
            </a:r>
          </a:p>
        </p:txBody>
      </p:sp>
      <p:sp>
        <p:nvSpPr>
          <p:cNvPr id="5" name="Marcador de contenido 4">
            <a:extLst>
              <a:ext uri="{FF2B5EF4-FFF2-40B4-BE49-F238E27FC236}">
                <a16:creationId xmlns:a16="http://schemas.microsoft.com/office/drawing/2014/main" id="{AE6E8DB6-DAB3-49CB-95FF-6FD13EE671EB}"/>
              </a:ext>
            </a:extLst>
          </p:cNvPr>
          <p:cNvSpPr>
            <a:spLocks noGrp="1"/>
          </p:cNvSpPr>
          <p:nvPr>
            <p:ph idx="1"/>
          </p:nvPr>
        </p:nvSpPr>
        <p:spPr>
          <a:xfrm>
            <a:off x="3080715" y="249190"/>
            <a:ext cx="5391149" cy="2480270"/>
          </a:xfrm>
        </p:spPr>
        <p:txBody>
          <a:bodyPr>
            <a:noAutofit/>
          </a:bodyPr>
          <a:lstStyle/>
          <a:p>
            <a:r>
              <a:rPr lang="es-ES" sz="1800" dirty="0"/>
              <a:t>Node.js® es un entorno de ejecución para JavaScript construido con el motor de JavaScript V8 de Chrome.</a:t>
            </a:r>
          </a:p>
          <a:p>
            <a:endParaRPr lang="es-ES" sz="1200" dirty="0"/>
          </a:p>
          <a:p>
            <a:pPr lvl="1" fontAlgn="ctr"/>
            <a:r>
              <a:rPr lang="es-ES" sz="1050" dirty="0"/>
              <a:t>V8</a:t>
            </a:r>
          </a:p>
          <a:p>
            <a:pPr lvl="2" fontAlgn="ctr"/>
            <a:r>
              <a:rPr lang="es-ES" sz="1050" dirty="0"/>
              <a:t>Una gramática que define su sintaxis</a:t>
            </a:r>
          </a:p>
          <a:p>
            <a:pPr lvl="2" fontAlgn="ctr"/>
            <a:r>
              <a:rPr lang="es-ES" sz="1050" dirty="0"/>
              <a:t>Un compilador que lo interpreta y ejecuta</a:t>
            </a:r>
          </a:p>
          <a:p>
            <a:pPr lvl="1" fontAlgn="ctr"/>
            <a:r>
              <a:rPr lang="es-ES" sz="1050" dirty="0"/>
              <a:t>Node.js</a:t>
            </a:r>
          </a:p>
          <a:p>
            <a:pPr lvl="2" fontAlgn="ctr"/>
            <a:r>
              <a:rPr lang="es-ES" sz="1050" dirty="0"/>
              <a:t>Mecanismos para interactuar con el exterior</a:t>
            </a:r>
          </a:p>
          <a:p>
            <a:pPr lvl="2" fontAlgn="ctr"/>
            <a:r>
              <a:rPr lang="es-ES" sz="1050" dirty="0"/>
              <a:t>Librería estándar (consola, ficheros, red, etc.</a:t>
            </a:r>
          </a:p>
          <a:p>
            <a:pPr lvl="2" fontAlgn="ctr"/>
            <a:r>
              <a:rPr lang="es-ES" sz="1050" dirty="0"/>
              <a:t>Utilidades (intérprete, depurador, paquetes, etc.</a:t>
            </a:r>
          </a:p>
          <a:p>
            <a:endParaRPr lang="es-ES" sz="1200" dirty="0"/>
          </a:p>
        </p:txBody>
      </p:sp>
      <p:graphicFrame>
        <p:nvGraphicFramePr>
          <p:cNvPr id="6" name="Tabla 6">
            <a:extLst>
              <a:ext uri="{FF2B5EF4-FFF2-40B4-BE49-F238E27FC236}">
                <a16:creationId xmlns:a16="http://schemas.microsoft.com/office/drawing/2014/main" id="{7904B39A-67DF-4CCB-A7A0-07BD4F81C2F0}"/>
              </a:ext>
            </a:extLst>
          </p:cNvPr>
          <p:cNvGraphicFramePr>
            <a:graphicFrameLocks noGrp="1"/>
          </p:cNvGraphicFramePr>
          <p:nvPr>
            <p:extLst>
              <p:ext uri="{D42A27DB-BD31-4B8C-83A1-F6EECF244321}">
                <p14:modId xmlns:p14="http://schemas.microsoft.com/office/powerpoint/2010/main" val="3400182768"/>
              </p:ext>
            </p:extLst>
          </p:nvPr>
        </p:nvGraphicFramePr>
        <p:xfrm>
          <a:off x="280674" y="2912119"/>
          <a:ext cx="3848100" cy="1301632"/>
        </p:xfrm>
        <a:graphic>
          <a:graphicData uri="http://schemas.openxmlformats.org/drawingml/2006/table">
            <a:tbl>
              <a:tblPr firstRow="1" bandRow="1">
                <a:tableStyleId>{3B4B98B0-60AC-42C2-AFA5-B58CD77FA1E5}</a:tableStyleId>
              </a:tblPr>
              <a:tblGrid>
                <a:gridCol w="1855441">
                  <a:extLst>
                    <a:ext uri="{9D8B030D-6E8A-4147-A177-3AD203B41FA5}">
                      <a16:colId xmlns:a16="http://schemas.microsoft.com/office/drawing/2014/main" val="1141864734"/>
                    </a:ext>
                  </a:extLst>
                </a:gridCol>
                <a:gridCol w="1992659">
                  <a:extLst>
                    <a:ext uri="{9D8B030D-6E8A-4147-A177-3AD203B41FA5}">
                      <a16:colId xmlns:a16="http://schemas.microsoft.com/office/drawing/2014/main" val="4087374141"/>
                    </a:ext>
                  </a:extLst>
                </a:gridCol>
              </a:tblGrid>
              <a:tr h="265613">
                <a:tc>
                  <a:txBody>
                    <a:bodyPr/>
                    <a:lstStyle/>
                    <a:p>
                      <a:endParaRPr lang="es-ES" sz="900" dirty="0"/>
                    </a:p>
                  </a:txBody>
                  <a:tcPr marL="102019" marR="102019" marT="51010" marB="51010"/>
                </a:tc>
                <a:tc>
                  <a:txBody>
                    <a:bodyPr/>
                    <a:lstStyle/>
                    <a:p>
                      <a:r>
                        <a:rPr lang="en-US" sz="900" noProof="0" dirty="0"/>
                        <a:t>Node JS</a:t>
                      </a:r>
                    </a:p>
                  </a:txBody>
                  <a:tcPr marL="102019" marR="102019" marT="51010" marB="51010"/>
                </a:tc>
                <a:extLst>
                  <a:ext uri="{0D108BD9-81ED-4DB2-BD59-A6C34878D82A}">
                    <a16:rowId xmlns:a16="http://schemas.microsoft.com/office/drawing/2014/main" val="2825307607"/>
                  </a:ext>
                </a:extLst>
              </a:tr>
              <a:tr h="265613">
                <a:tc>
                  <a:txBody>
                    <a:bodyPr/>
                    <a:lstStyle/>
                    <a:p>
                      <a:r>
                        <a:rPr lang="es-ES" sz="900" dirty="0"/>
                        <a:t>Lenguaje</a:t>
                      </a:r>
                    </a:p>
                  </a:txBody>
                  <a:tcPr marL="102019" marR="102019" marT="51010" marB="51010"/>
                </a:tc>
                <a:tc>
                  <a:txBody>
                    <a:bodyPr/>
                    <a:lstStyle/>
                    <a:p>
                      <a:r>
                        <a:rPr lang="es-ES" sz="900" dirty="0"/>
                        <a:t>JavaScript (ES6+)</a:t>
                      </a:r>
                    </a:p>
                  </a:txBody>
                  <a:tcPr marL="102019" marR="102019" marT="51010" marB="51010"/>
                </a:tc>
                <a:extLst>
                  <a:ext uri="{0D108BD9-81ED-4DB2-BD59-A6C34878D82A}">
                    <a16:rowId xmlns:a16="http://schemas.microsoft.com/office/drawing/2014/main" val="606739300"/>
                  </a:ext>
                </a:extLst>
              </a:tr>
              <a:tr h="239180">
                <a:tc>
                  <a:txBody>
                    <a:bodyPr/>
                    <a:lstStyle/>
                    <a:p>
                      <a:r>
                        <a:rPr lang="es-ES" sz="900" dirty="0"/>
                        <a:t>Motor</a:t>
                      </a:r>
                    </a:p>
                  </a:txBody>
                  <a:tcPr marL="102019" marR="102019" marT="51010" marB="51010"/>
                </a:tc>
                <a:tc>
                  <a:txBody>
                    <a:bodyPr/>
                    <a:lstStyle/>
                    <a:p>
                      <a:r>
                        <a:rPr lang="es-ES" sz="900" dirty="0"/>
                        <a:t>V8</a:t>
                      </a:r>
                    </a:p>
                  </a:txBody>
                  <a:tcPr marL="102019" marR="102019" marT="51010" marB="51010"/>
                </a:tc>
                <a:extLst>
                  <a:ext uri="{0D108BD9-81ED-4DB2-BD59-A6C34878D82A}">
                    <a16:rowId xmlns:a16="http://schemas.microsoft.com/office/drawing/2014/main" val="354997768"/>
                  </a:ext>
                </a:extLst>
              </a:tr>
              <a:tr h="265613">
                <a:tc>
                  <a:txBody>
                    <a:bodyPr/>
                    <a:lstStyle/>
                    <a:p>
                      <a:r>
                        <a:rPr lang="es-ES" sz="900" dirty="0"/>
                        <a:t>Entorno</a:t>
                      </a:r>
                    </a:p>
                  </a:txBody>
                  <a:tcPr marL="102019" marR="102019" marT="51010" marB="51010"/>
                </a:tc>
                <a:tc>
                  <a:txBody>
                    <a:bodyPr/>
                    <a:lstStyle/>
                    <a:p>
                      <a:r>
                        <a:rPr lang="es-ES" sz="900" dirty="0"/>
                        <a:t>Módulos de </a:t>
                      </a:r>
                      <a:r>
                        <a:rPr lang="en-US" sz="900" noProof="0" dirty="0"/>
                        <a:t>core</a:t>
                      </a:r>
                    </a:p>
                  </a:txBody>
                  <a:tcPr marL="102019" marR="102019" marT="51010" marB="51010"/>
                </a:tc>
                <a:extLst>
                  <a:ext uri="{0D108BD9-81ED-4DB2-BD59-A6C34878D82A}">
                    <a16:rowId xmlns:a16="http://schemas.microsoft.com/office/drawing/2014/main" val="1684063993"/>
                  </a:ext>
                </a:extLst>
              </a:tr>
              <a:tr h="265613">
                <a:tc>
                  <a:txBody>
                    <a:bodyPr/>
                    <a:lstStyle/>
                    <a:p>
                      <a:r>
                        <a:rPr lang="en-US" sz="900" noProof="0" dirty="0"/>
                        <a:t>Frameworks</a:t>
                      </a:r>
                    </a:p>
                  </a:txBody>
                  <a:tcPr marL="102019" marR="102019" marT="51010" marB="51010"/>
                </a:tc>
                <a:tc>
                  <a:txBody>
                    <a:bodyPr/>
                    <a:lstStyle/>
                    <a:p>
                      <a:r>
                        <a:rPr lang="es-ES" sz="900" dirty="0"/>
                        <a:t>Express…</a:t>
                      </a:r>
                    </a:p>
                  </a:txBody>
                  <a:tcPr marL="102019" marR="102019" marT="51010" marB="51010"/>
                </a:tc>
                <a:extLst>
                  <a:ext uri="{0D108BD9-81ED-4DB2-BD59-A6C34878D82A}">
                    <a16:rowId xmlns:a16="http://schemas.microsoft.com/office/drawing/2014/main" val="2011281622"/>
                  </a:ext>
                </a:extLst>
              </a:tr>
            </a:tbl>
          </a:graphicData>
        </a:graphic>
      </p:graphicFrame>
      <p:pic>
        <p:nvPicPr>
          <p:cNvPr id="1027" name="Picture 3" descr="Texto alternativo generado por el equipo:&#10;n•de &#10;Node.js• es un entorno de ejecución para JavaScript construido con el motor de &#10;JavaScript V8 de Chrome. NOde.jS usa un modelo de operaciones E/S Sin bloqueo y &#10;orientado a eventos, que IO hace liviano y eficiente. El ecosistema de paquetes de &#10;npm, es el ecosistema grande de de Código abierto en el mundo. &#10;Node 4.x is End Of Life - April Release Updates &#10;Descargar para Windows (x64) &#10;8.11.2 LTS &#10;10.1.0 Actual ">
            <a:extLst>
              <a:ext uri="{FF2B5EF4-FFF2-40B4-BE49-F238E27FC236}">
                <a16:creationId xmlns:a16="http://schemas.microsoft.com/office/drawing/2014/main" id="{247B790E-50F3-41E6-B3BF-4D0A7C260AC1}"/>
              </a:ext>
            </a:extLst>
          </p:cNvPr>
          <p:cNvPicPr>
            <a:picLocks noChangeAspect="1" noChangeArrowheads="1"/>
          </p:cNvPicPr>
          <p:nvPr/>
        </p:nvPicPr>
        <p:blipFill>
          <a:blip r:embed="rId2">
            <a:alphaModFix amt="35000"/>
            <a:extLst>
              <a:ext uri="{28A0092B-C50C-407E-A947-70E740481C1C}">
                <a14:useLocalDpi xmlns:a14="http://schemas.microsoft.com/office/drawing/2010/main" val="0"/>
              </a:ext>
            </a:extLst>
          </a:blip>
          <a:srcRect/>
          <a:stretch>
            <a:fillRect/>
          </a:stretch>
        </p:blipFill>
        <p:spPr bwMode="auto">
          <a:xfrm>
            <a:off x="4880927" y="2603110"/>
            <a:ext cx="3353374" cy="2122217"/>
          </a:xfrm>
          <a:prstGeom prst="rect">
            <a:avLst/>
          </a:prstGeom>
          <a:noFill/>
          <a:extLst>
            <a:ext uri="{909E8E84-426E-40DD-AFC4-6F175D3DCCD1}">
              <a14:hiddenFill xmlns:a14="http://schemas.microsoft.com/office/drawing/2010/main">
                <a:solidFill>
                  <a:srgbClr val="FFFFFF"/>
                </a:solidFill>
              </a14:hiddenFill>
            </a:ext>
          </a:extLst>
        </p:spPr>
      </p:pic>
      <p:sp>
        <p:nvSpPr>
          <p:cNvPr id="8" name="Rectángulo 7">
            <a:extLst>
              <a:ext uri="{FF2B5EF4-FFF2-40B4-BE49-F238E27FC236}">
                <a16:creationId xmlns:a16="http://schemas.microsoft.com/office/drawing/2014/main" id="{D8F3391C-29A1-43E0-8CD2-783B2FF0C5FB}"/>
              </a:ext>
            </a:extLst>
          </p:cNvPr>
          <p:cNvSpPr/>
          <p:nvPr/>
        </p:nvSpPr>
        <p:spPr>
          <a:xfrm>
            <a:off x="4805260" y="3214095"/>
            <a:ext cx="3504708" cy="900246"/>
          </a:xfrm>
          <a:prstGeom prst="rect">
            <a:avLst/>
          </a:prstGeom>
        </p:spPr>
        <p:txBody>
          <a:bodyPr wrap="square">
            <a:spAutoFit/>
          </a:bodyPr>
          <a:lstStyle/>
          <a:p>
            <a:pPr algn="ctr"/>
            <a:r>
              <a:rPr lang="es-ES" sz="1050" dirty="0"/>
              <a:t>Node.js usa un modelo de operaciones E/S Sin bloqueo y orientado a eventos, que lo hace liviano y eficiente. El ecosistema de paquetes de </a:t>
            </a:r>
          </a:p>
          <a:p>
            <a:pPr algn="ctr"/>
            <a:r>
              <a:rPr lang="es-ES" sz="1050" dirty="0"/>
              <a:t>npm, es el ecosistema grande de código abierto en el mundo. </a:t>
            </a:r>
          </a:p>
        </p:txBody>
      </p:sp>
    </p:spTree>
    <p:extLst>
      <p:ext uri="{BB962C8B-B14F-4D97-AF65-F5344CB8AC3E}">
        <p14:creationId xmlns:p14="http://schemas.microsoft.com/office/powerpoint/2010/main" val="29063012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E8F6694-E574-4A3C-BD09-6EDC2AA4A1B3}"/>
              </a:ext>
            </a:extLst>
          </p:cNvPr>
          <p:cNvSpPr>
            <a:spLocks noGrp="1"/>
          </p:cNvSpPr>
          <p:nvPr>
            <p:ph type="title"/>
          </p:nvPr>
        </p:nvSpPr>
        <p:spPr>
          <a:xfrm>
            <a:off x="467840" y="1226519"/>
            <a:ext cx="2064258" cy="2029968"/>
          </a:xfrm>
          <a:prstGeom prst="ellipse">
            <a:avLst/>
          </a:prstGeom>
          <a:solidFill>
            <a:schemeClr val="bg1"/>
          </a:solidFill>
          <a:ln w="174625" cmpd="thinThick">
            <a:solidFill>
              <a:schemeClr val="bg1"/>
            </a:solidFill>
          </a:ln>
        </p:spPr>
        <p:txBody>
          <a:bodyPr>
            <a:normAutofit/>
          </a:bodyPr>
          <a:lstStyle/>
          <a:p>
            <a:pPr algn="ctr"/>
            <a:r>
              <a:rPr lang="es-ES" sz="1950" dirty="0"/>
              <a:t>¿Qué es </a:t>
            </a:r>
            <a:r>
              <a:rPr lang="en-US" sz="1950" dirty="0"/>
              <a:t>NodeJS</a:t>
            </a:r>
            <a:r>
              <a:rPr lang="es-ES" sz="1950" dirty="0"/>
              <a:t>? – En la práctica</a:t>
            </a:r>
          </a:p>
        </p:txBody>
      </p:sp>
      <p:sp>
        <p:nvSpPr>
          <p:cNvPr id="3" name="Marcador de contenido 2">
            <a:extLst>
              <a:ext uri="{FF2B5EF4-FFF2-40B4-BE49-F238E27FC236}">
                <a16:creationId xmlns:a16="http://schemas.microsoft.com/office/drawing/2014/main" id="{AF4F47A9-7B8F-4E5B-A7CE-610D7D74D533}"/>
              </a:ext>
            </a:extLst>
          </p:cNvPr>
          <p:cNvSpPr>
            <a:spLocks noGrp="1"/>
          </p:cNvSpPr>
          <p:nvPr>
            <p:ph idx="1"/>
          </p:nvPr>
        </p:nvSpPr>
        <p:spPr>
          <a:xfrm>
            <a:off x="2532098" y="331470"/>
            <a:ext cx="6024913" cy="4270248"/>
          </a:xfrm>
        </p:spPr>
        <p:txBody>
          <a:bodyPr anchor="ctr">
            <a:noAutofit/>
          </a:bodyPr>
          <a:lstStyle/>
          <a:p>
            <a:pPr marL="514350" indent="-285750">
              <a:buFont typeface="Arial" panose="020B0604020202020204" pitchFamily="34" charset="0"/>
              <a:buChar char="•"/>
            </a:pPr>
            <a:r>
              <a:rPr lang="es-ES" sz="1800" dirty="0">
                <a:solidFill>
                  <a:schemeClr val="tx1"/>
                </a:solidFill>
              </a:rPr>
              <a:t>Plataforma de desarrollo de software creada en 2009</a:t>
            </a:r>
          </a:p>
          <a:p>
            <a:pPr marL="514350" indent="-285750">
              <a:buFont typeface="Arial" panose="020B0604020202020204" pitchFamily="34" charset="0"/>
              <a:buChar char="•"/>
            </a:pPr>
            <a:r>
              <a:rPr lang="es-ES" sz="1800" dirty="0">
                <a:solidFill>
                  <a:schemeClr val="tx1"/>
                </a:solidFill>
              </a:rPr>
              <a:t>JavaScript en el lado del servidor</a:t>
            </a:r>
          </a:p>
          <a:p>
            <a:pPr marL="514350" indent="-285750">
              <a:buFont typeface="Arial" panose="020B0604020202020204" pitchFamily="34" charset="0"/>
              <a:buChar char="•"/>
            </a:pPr>
            <a:r>
              <a:rPr lang="es-ES" sz="1800" dirty="0">
                <a:solidFill>
                  <a:schemeClr val="tx1"/>
                </a:solidFill>
              </a:rPr>
              <a:t>Basado en la máquina virtual de Chrome V8: escrito en C = muy rápido</a:t>
            </a:r>
          </a:p>
          <a:p>
            <a:pPr marL="514350" indent="-285750">
              <a:buFont typeface="Arial" panose="020B0604020202020204" pitchFamily="34" charset="0"/>
              <a:buChar char="•"/>
            </a:pPr>
            <a:r>
              <a:rPr lang="es-ES" sz="1800" dirty="0">
                <a:solidFill>
                  <a:schemeClr val="tx1"/>
                </a:solidFill>
              </a:rPr>
              <a:t>Multiplataforma (Windows, Macintosh, Linux, etc.)</a:t>
            </a:r>
          </a:p>
          <a:p>
            <a:pPr marL="514350" indent="-285750">
              <a:buFont typeface="Arial" panose="020B0604020202020204" pitchFamily="34" charset="0"/>
              <a:buChar char="•"/>
            </a:pPr>
            <a:r>
              <a:rPr lang="es-ES" sz="1800" dirty="0">
                <a:solidFill>
                  <a:schemeClr val="tx1"/>
                </a:solidFill>
              </a:rPr>
              <a:t>Aunque es una marca registrada de </a:t>
            </a:r>
            <a:r>
              <a:rPr lang="bin-NG" sz="1800" dirty="0">
                <a:solidFill>
                  <a:schemeClr val="tx1"/>
                </a:solidFill>
              </a:rPr>
              <a:t>Joyent</a:t>
            </a:r>
            <a:r>
              <a:rPr lang="es-ES" sz="1800" dirty="0">
                <a:solidFill>
                  <a:schemeClr val="tx1"/>
                </a:solidFill>
              </a:rPr>
              <a:t>, es </a:t>
            </a:r>
            <a:r>
              <a:rPr lang="en-US" sz="1800" b="1" dirty="0">
                <a:solidFill>
                  <a:schemeClr val="tx1"/>
                </a:solidFill>
              </a:rPr>
              <a:t>open source</a:t>
            </a:r>
          </a:p>
          <a:p>
            <a:pPr marL="514350" indent="-285750">
              <a:buFont typeface="Arial" panose="020B0604020202020204" pitchFamily="34" charset="0"/>
              <a:buChar char="•"/>
            </a:pPr>
            <a:r>
              <a:rPr lang="es-ES" sz="1800" dirty="0">
                <a:solidFill>
                  <a:schemeClr val="tx1"/>
                </a:solidFill>
              </a:rPr>
              <a:t>Asíncrono y orientado a eventos</a:t>
            </a:r>
          </a:p>
          <a:p>
            <a:pPr marL="514350" indent="-285750">
              <a:buFont typeface="Arial" panose="020B0604020202020204" pitchFamily="34" charset="0"/>
              <a:buChar char="•"/>
            </a:pPr>
            <a:r>
              <a:rPr lang="es-ES" sz="1800" dirty="0">
                <a:solidFill>
                  <a:schemeClr val="tx1"/>
                </a:solidFill>
              </a:rPr>
              <a:t>Ideal para aplicaciones que consumen datos en tiempo real y que se ejecutan a través de dispositivos distribuidos</a:t>
            </a:r>
          </a:p>
          <a:p>
            <a:pPr marL="514350" indent="-285750">
              <a:buFont typeface="Arial" panose="020B0604020202020204" pitchFamily="34" charset="0"/>
              <a:buChar char="•"/>
            </a:pPr>
            <a:r>
              <a:rPr lang="es-ES" sz="1800" dirty="0">
                <a:solidFill>
                  <a:schemeClr val="tx1"/>
                </a:solidFill>
              </a:rPr>
              <a:t>Lo usan muchas empresas (</a:t>
            </a:r>
            <a:r>
              <a:rPr lang="en-US" sz="1800" dirty="0">
                <a:solidFill>
                  <a:schemeClr val="tx1"/>
                </a:solidFill>
              </a:rPr>
              <a:t>Walmart, PayPal, Yahoo, LinkedIn, eBay, Uber</a:t>
            </a:r>
            <a:r>
              <a:rPr lang="es-ES" sz="1800" dirty="0">
                <a:solidFill>
                  <a:schemeClr val="tx1"/>
                </a:solidFill>
              </a:rPr>
              <a:t>, etc.)</a:t>
            </a:r>
          </a:p>
        </p:txBody>
      </p:sp>
    </p:spTree>
    <p:extLst>
      <p:ext uri="{BB962C8B-B14F-4D97-AF65-F5344CB8AC3E}">
        <p14:creationId xmlns:p14="http://schemas.microsoft.com/office/powerpoint/2010/main" val="41664016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8 Título"/>
          <p:cNvSpPr>
            <a:spLocks noGrp="1"/>
          </p:cNvSpPr>
          <p:nvPr>
            <p:ph type="title" idx="4294967295"/>
          </p:nvPr>
        </p:nvSpPr>
        <p:spPr>
          <a:xfrm>
            <a:off x="1115472" y="1638011"/>
            <a:ext cx="1776138" cy="857250"/>
          </a:xfrm>
        </p:spPr>
        <p:txBody>
          <a:bodyPr>
            <a:normAutofit fontScale="90000"/>
          </a:bodyPr>
          <a:lstStyle/>
          <a:p>
            <a:br>
              <a:rPr lang="es-ES" b="1" dirty="0">
                <a:solidFill>
                  <a:srgbClr val="8BB425"/>
                </a:solidFill>
              </a:rPr>
            </a:br>
            <a:r>
              <a:rPr lang="es-ES" sz="2700" b="1" dirty="0">
                <a:solidFill>
                  <a:srgbClr val="00519F"/>
                </a:solidFill>
              </a:rPr>
              <a:t>JAVASCRIPT </a:t>
            </a:r>
            <a:br>
              <a:rPr lang="es-ES" sz="3000" b="1" dirty="0">
                <a:solidFill>
                  <a:srgbClr val="8BB425"/>
                </a:solidFill>
              </a:rPr>
            </a:br>
            <a:endParaRPr lang="es-ES" sz="3000" dirty="0">
              <a:solidFill>
                <a:srgbClr val="8BB425"/>
              </a:solidFill>
            </a:endParaRPr>
          </a:p>
        </p:txBody>
      </p:sp>
      <p:sp>
        <p:nvSpPr>
          <p:cNvPr id="3" name="2 Marcador de contenido"/>
          <p:cNvSpPr>
            <a:spLocks noGrp="1"/>
          </p:cNvSpPr>
          <p:nvPr>
            <p:ph idx="4294967295"/>
          </p:nvPr>
        </p:nvSpPr>
        <p:spPr>
          <a:xfrm>
            <a:off x="3295010" y="565411"/>
            <a:ext cx="4130300" cy="3383028"/>
          </a:xfrm>
        </p:spPr>
        <p:txBody>
          <a:bodyPr numCol="1">
            <a:noAutofit/>
          </a:bodyPr>
          <a:lstStyle/>
          <a:p>
            <a:pPr marL="398860" indent="-398860">
              <a:lnSpc>
                <a:spcPct val="150000"/>
              </a:lnSpc>
              <a:buSzPct val="225000"/>
              <a:buBlip>
                <a:blip r:embed="rId3"/>
              </a:buBlip>
            </a:pPr>
            <a:r>
              <a:rPr lang="es-ES" sz="900" b="1" dirty="0">
                <a:solidFill>
                  <a:srgbClr val="00519F"/>
                </a:solidFill>
              </a:rPr>
              <a:t>DURACIÓN</a:t>
            </a:r>
          </a:p>
          <a:p>
            <a:pPr marL="395288" indent="11906">
              <a:lnSpc>
                <a:spcPct val="150000"/>
              </a:lnSpc>
              <a:buClr>
                <a:srgbClr val="8BB425"/>
              </a:buClr>
              <a:buSzPct val="150000"/>
              <a:buFont typeface="Wingdings" pitchFamily="2" charset="2"/>
              <a:buChar char="Ä"/>
            </a:pPr>
            <a:r>
              <a:rPr lang="es-ES" sz="900" dirty="0">
                <a:solidFill>
                  <a:srgbClr val="00519F"/>
                </a:solidFill>
              </a:rPr>
              <a:t>16 horas</a:t>
            </a:r>
          </a:p>
          <a:p>
            <a:pPr marL="398860" indent="-398860">
              <a:lnSpc>
                <a:spcPct val="150000"/>
              </a:lnSpc>
              <a:buSzPct val="225000"/>
              <a:buBlip>
                <a:blip r:embed="rId3"/>
              </a:buBlip>
            </a:pPr>
            <a:r>
              <a:rPr lang="es-ES" sz="900" b="1" dirty="0">
                <a:solidFill>
                  <a:srgbClr val="00519F"/>
                </a:solidFill>
              </a:rPr>
              <a:t>LUGAR/FECHAS /HORARIO: </a:t>
            </a:r>
            <a:endParaRPr lang="es-ES" sz="900" dirty="0">
              <a:solidFill>
                <a:srgbClr val="00519F"/>
              </a:solidFill>
            </a:endParaRPr>
          </a:p>
          <a:p>
            <a:pPr marL="398860" indent="0">
              <a:lnSpc>
                <a:spcPct val="150000"/>
              </a:lnSpc>
              <a:buClr>
                <a:srgbClr val="8BB425"/>
              </a:buClr>
              <a:buSzPct val="175000"/>
              <a:buFont typeface="Wingdings" pitchFamily="2" charset="2"/>
              <a:buChar char="Ä"/>
            </a:pPr>
            <a:r>
              <a:rPr lang="es-ES" sz="900" dirty="0">
                <a:solidFill>
                  <a:srgbClr val="00519F"/>
                </a:solidFill>
              </a:rPr>
              <a:t>Remoto. Días 19, 20, 21 y 22 de Marzo de 2021. De 9:30 hs a 13:30 hs</a:t>
            </a:r>
          </a:p>
          <a:p>
            <a:pPr marL="398860" indent="-398860">
              <a:lnSpc>
                <a:spcPct val="150000"/>
              </a:lnSpc>
              <a:buSzPct val="225000"/>
              <a:buBlip>
                <a:blip r:embed="rId3"/>
              </a:buBlip>
            </a:pPr>
            <a:r>
              <a:rPr lang="es-ES" sz="900" b="1" dirty="0">
                <a:solidFill>
                  <a:srgbClr val="00519F"/>
                </a:solidFill>
              </a:rPr>
              <a:t>CONTENIDO:</a:t>
            </a:r>
            <a:endParaRPr lang="es-ES" sz="900" dirty="0">
              <a:solidFill>
                <a:srgbClr val="00519F"/>
              </a:solidFill>
            </a:endParaRPr>
          </a:p>
          <a:p>
            <a:pPr lvl="1"/>
            <a:r>
              <a:rPr lang="es-ES" sz="900" dirty="0">
                <a:solidFill>
                  <a:srgbClr val="00519F"/>
                </a:solidFill>
              </a:rPr>
              <a:t>Ciclo de vida de un programa </a:t>
            </a:r>
            <a:r>
              <a:rPr lang="es-ES" sz="900" dirty="0" err="1">
                <a:solidFill>
                  <a:srgbClr val="00519F"/>
                </a:solidFill>
              </a:rPr>
              <a:t>JavaScript</a:t>
            </a:r>
            <a:endParaRPr lang="es-ES" sz="900" dirty="0">
              <a:solidFill>
                <a:srgbClr val="00519F"/>
              </a:solidFill>
            </a:endParaRPr>
          </a:p>
          <a:p>
            <a:pPr lvl="1"/>
            <a:r>
              <a:rPr lang="es-ES" sz="900" dirty="0">
                <a:solidFill>
                  <a:srgbClr val="00519F"/>
                </a:solidFill>
              </a:rPr>
              <a:t>Elementos y constructos esenciales del lenguaje</a:t>
            </a:r>
          </a:p>
          <a:p>
            <a:pPr lvl="1"/>
            <a:r>
              <a:rPr lang="es-ES" sz="900" dirty="0">
                <a:solidFill>
                  <a:srgbClr val="00519F"/>
                </a:solidFill>
              </a:rPr>
              <a:t>Programación Orientada a Objetos con </a:t>
            </a:r>
            <a:r>
              <a:rPr lang="es-ES" sz="900" dirty="0" err="1">
                <a:solidFill>
                  <a:srgbClr val="00519F"/>
                </a:solidFill>
              </a:rPr>
              <a:t>JavaScript</a:t>
            </a:r>
            <a:endParaRPr lang="es-ES" sz="900" dirty="0">
              <a:solidFill>
                <a:srgbClr val="00519F"/>
              </a:solidFill>
            </a:endParaRPr>
          </a:p>
          <a:p>
            <a:pPr lvl="1"/>
            <a:r>
              <a:rPr lang="es-ES" sz="900" dirty="0">
                <a:solidFill>
                  <a:srgbClr val="00519F"/>
                </a:solidFill>
              </a:rPr>
              <a:t>Nociones de programación funcional en </a:t>
            </a:r>
            <a:r>
              <a:rPr lang="es-ES" sz="900" dirty="0" err="1">
                <a:solidFill>
                  <a:srgbClr val="00519F"/>
                </a:solidFill>
              </a:rPr>
              <a:t>JavaScript</a:t>
            </a:r>
            <a:endParaRPr lang="es-ES" sz="900" dirty="0">
              <a:solidFill>
                <a:srgbClr val="00519F"/>
              </a:solidFill>
            </a:endParaRPr>
          </a:p>
          <a:p>
            <a:pPr lvl="1"/>
            <a:r>
              <a:rPr lang="es-ES" sz="900" dirty="0">
                <a:solidFill>
                  <a:srgbClr val="00519F"/>
                </a:solidFill>
              </a:rPr>
              <a:t>Colecciones de objetos</a:t>
            </a:r>
          </a:p>
          <a:p>
            <a:pPr lvl="1"/>
            <a:r>
              <a:rPr lang="es-ES" sz="900" dirty="0">
                <a:solidFill>
                  <a:srgbClr val="00519F"/>
                </a:solidFill>
              </a:rPr>
              <a:t>Los objetos estándar del navegador</a:t>
            </a:r>
          </a:p>
          <a:p>
            <a:pPr lvl="1"/>
            <a:r>
              <a:rPr lang="es-ES" sz="900" dirty="0">
                <a:solidFill>
                  <a:srgbClr val="00519F"/>
                </a:solidFill>
              </a:rPr>
              <a:t>Interactividad de las páginas: el sistema de eventos</a:t>
            </a:r>
          </a:p>
          <a:p>
            <a:pPr lvl="1"/>
            <a:r>
              <a:rPr lang="es-ES" sz="900" dirty="0">
                <a:solidFill>
                  <a:srgbClr val="00519F"/>
                </a:solidFill>
              </a:rPr>
              <a:t>Gestión de formularios HTML</a:t>
            </a:r>
          </a:p>
          <a:p>
            <a:pPr lvl="1"/>
            <a:r>
              <a:rPr lang="es-ES" sz="900" dirty="0">
                <a:solidFill>
                  <a:srgbClr val="00519F"/>
                </a:solidFill>
              </a:rPr>
              <a:t>Biblioteca estándar de </a:t>
            </a:r>
            <a:r>
              <a:rPr lang="es-ES" sz="900" dirty="0" err="1">
                <a:solidFill>
                  <a:srgbClr val="00519F"/>
                </a:solidFill>
              </a:rPr>
              <a:t>JavaScript</a:t>
            </a:r>
            <a:endParaRPr lang="es-ES" sz="900" dirty="0">
              <a:solidFill>
                <a:srgbClr val="00519F"/>
              </a:solidFill>
            </a:endParaRPr>
          </a:p>
          <a:p>
            <a:pPr lvl="1"/>
            <a:r>
              <a:rPr lang="es-ES" sz="900" dirty="0">
                <a:solidFill>
                  <a:srgbClr val="00519F"/>
                </a:solidFill>
              </a:rPr>
              <a:t>Introducción a AJAX</a:t>
            </a:r>
          </a:p>
          <a:p>
            <a:pPr lvl="2">
              <a:buNone/>
            </a:pPr>
            <a:endParaRPr lang="es-ES" sz="900" b="1" dirty="0">
              <a:solidFill>
                <a:srgbClr val="00519F"/>
              </a:solidFill>
            </a:endParaRPr>
          </a:p>
          <a:p>
            <a:pPr lvl="2">
              <a:buNone/>
            </a:pPr>
            <a:endParaRPr lang="es-ES" sz="900" b="1" dirty="0">
              <a:solidFill>
                <a:srgbClr val="00519F"/>
              </a:solidFill>
            </a:endParaRPr>
          </a:p>
          <a:p>
            <a:pPr lvl="2">
              <a:buNone/>
            </a:pPr>
            <a:endParaRPr lang="es-ES" sz="900" b="1" dirty="0">
              <a:solidFill>
                <a:srgbClr val="00519F"/>
              </a:solidFill>
            </a:endParaRPr>
          </a:p>
          <a:p>
            <a:pPr lvl="2">
              <a:buNone/>
            </a:pPr>
            <a:endParaRPr lang="es-ES" sz="900" b="1" dirty="0">
              <a:solidFill>
                <a:srgbClr val="00519F"/>
              </a:solidFill>
            </a:endParaRPr>
          </a:p>
          <a:p>
            <a:pPr lvl="2">
              <a:buNone/>
            </a:pPr>
            <a:endParaRPr lang="es-ES" sz="900" b="1" dirty="0">
              <a:solidFill>
                <a:srgbClr val="00519F"/>
              </a:solidFill>
            </a:endParaRPr>
          </a:p>
          <a:p>
            <a:pPr lvl="2">
              <a:buNone/>
            </a:pPr>
            <a:endParaRPr lang="es-ES" sz="900" b="1" dirty="0">
              <a:solidFill>
                <a:srgbClr val="00519F"/>
              </a:solidFill>
            </a:endParaRPr>
          </a:p>
          <a:p>
            <a:pPr lvl="2">
              <a:buNone/>
            </a:pPr>
            <a:endParaRPr lang="es-ES" sz="900" b="1" dirty="0">
              <a:solidFill>
                <a:srgbClr val="00519F"/>
              </a:solidFill>
            </a:endParaRPr>
          </a:p>
          <a:p>
            <a:pPr lvl="2">
              <a:buNone/>
            </a:pPr>
            <a:endParaRPr lang="es-ES" sz="900" b="1" dirty="0">
              <a:solidFill>
                <a:srgbClr val="00519F"/>
              </a:solidFill>
            </a:endParaRPr>
          </a:p>
          <a:p>
            <a:pPr marL="534591" indent="-266700">
              <a:lnSpc>
                <a:spcPct val="150000"/>
              </a:lnSpc>
              <a:buSzPct val="150000"/>
              <a:buBlip>
                <a:blip r:embed="rId3"/>
              </a:buBlip>
            </a:pPr>
            <a:endParaRPr lang="es-ES" sz="900" dirty="0">
              <a:solidFill>
                <a:srgbClr val="00519F"/>
              </a:solidFill>
            </a:endParaRPr>
          </a:p>
        </p:txBody>
      </p:sp>
      <p:sp>
        <p:nvSpPr>
          <p:cNvPr id="10" name="Line 10"/>
          <p:cNvSpPr>
            <a:spLocks noChangeShapeType="1"/>
          </p:cNvSpPr>
          <p:nvPr/>
        </p:nvSpPr>
        <p:spPr bwMode="auto">
          <a:xfrm>
            <a:off x="1547664" y="4785996"/>
            <a:ext cx="5400600" cy="0"/>
          </a:xfrm>
          <a:prstGeom prst="line">
            <a:avLst/>
          </a:prstGeom>
          <a:noFill/>
          <a:ln w="28575">
            <a:solidFill>
              <a:srgbClr val="8BB425"/>
            </a:solidFill>
            <a:round/>
            <a:headEnd/>
            <a:tailEnd/>
          </a:ln>
        </p:spPr>
        <p:txBody>
          <a:bodyPr wrap="none" anchor="ctr"/>
          <a:lstStyle/>
          <a:p>
            <a:endParaRPr lang="es-ES_tradnl" sz="1050"/>
          </a:p>
        </p:txBody>
      </p:sp>
      <p:pic>
        <p:nvPicPr>
          <p:cNvPr id="11" name="Picture 9"/>
          <p:cNvPicPr>
            <a:picLocks noChangeAspect="1" noChangeArrowheads="1"/>
          </p:cNvPicPr>
          <p:nvPr/>
        </p:nvPicPr>
        <p:blipFill>
          <a:blip r:embed="rId4" cstate="print"/>
          <a:srcRect/>
          <a:stretch>
            <a:fillRect/>
          </a:stretch>
        </p:blipFill>
        <p:spPr bwMode="auto">
          <a:xfrm>
            <a:off x="7056277" y="4569972"/>
            <a:ext cx="576095" cy="331528"/>
          </a:xfrm>
          <a:prstGeom prst="rect">
            <a:avLst/>
          </a:prstGeom>
          <a:noFill/>
          <a:ln w="9525">
            <a:noFill/>
            <a:miter lim="800000"/>
            <a:headEnd/>
            <a:tailEnd/>
          </a:ln>
        </p:spPr>
      </p:pic>
      <p:sp>
        <p:nvSpPr>
          <p:cNvPr id="12" name="11 CuadroTexto"/>
          <p:cNvSpPr txBox="1"/>
          <p:nvPr/>
        </p:nvSpPr>
        <p:spPr>
          <a:xfrm>
            <a:off x="1439652" y="4840002"/>
            <a:ext cx="917972" cy="230832"/>
          </a:xfrm>
          <a:prstGeom prst="rect">
            <a:avLst/>
          </a:prstGeom>
          <a:noFill/>
        </p:spPr>
        <p:txBody>
          <a:bodyPr>
            <a:spAutoFit/>
          </a:bodyPr>
          <a:lstStyle/>
          <a:p>
            <a:pPr algn="ctr">
              <a:defRPr/>
            </a:pPr>
            <a:r>
              <a:rPr lang="es-ES" sz="900" dirty="0">
                <a:solidFill>
                  <a:schemeClr val="bg1">
                    <a:lumMod val="50000"/>
                  </a:schemeClr>
                </a:solidFill>
                <a:latin typeface="Arial Narrow" pitchFamily="34" charset="0"/>
                <a:cs typeface="+mn-cs"/>
              </a:rPr>
              <a:t>www.iconotc.com</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8">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9758" y="336042"/>
            <a:ext cx="2560778" cy="2850943"/>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dirty="0">
              <a:solidFill>
                <a:srgbClr val="FFFFFF"/>
              </a:solidFill>
              <a:latin typeface="Calibri" panose="020F0502020204030204"/>
            </a:endParaRPr>
          </a:p>
        </p:txBody>
      </p:sp>
      <p:sp>
        <p:nvSpPr>
          <p:cNvPr id="2" name="Título 1">
            <a:extLst>
              <a:ext uri="{FF2B5EF4-FFF2-40B4-BE49-F238E27FC236}">
                <a16:creationId xmlns:a16="http://schemas.microsoft.com/office/drawing/2014/main" id="{73B0E13C-CAAB-43B5-97F1-B9727B6DFE53}"/>
              </a:ext>
            </a:extLst>
          </p:cNvPr>
          <p:cNvSpPr>
            <a:spLocks noGrp="1"/>
          </p:cNvSpPr>
          <p:nvPr>
            <p:ph type="title"/>
          </p:nvPr>
        </p:nvSpPr>
        <p:spPr>
          <a:xfrm>
            <a:off x="582931" y="548640"/>
            <a:ext cx="2133893" cy="2428184"/>
          </a:xfrm>
        </p:spPr>
        <p:txBody>
          <a:bodyPr vert="horz" lIns="68580" tIns="34290" rIns="68580" bIns="34290" rtlCol="0" anchor="ctr">
            <a:normAutofit/>
          </a:bodyPr>
          <a:lstStyle/>
          <a:p>
            <a:r>
              <a:rPr lang="es-ES" sz="2850" dirty="0">
                <a:solidFill>
                  <a:srgbClr val="FFFFFF"/>
                </a:solidFill>
              </a:rPr>
              <a:t>Instalación de </a:t>
            </a:r>
            <a:r>
              <a:rPr lang="en-US" sz="2850" dirty="0">
                <a:solidFill>
                  <a:srgbClr val="FFFFFF"/>
                </a:solidFill>
              </a:rPr>
              <a:t>NodeJS</a:t>
            </a:r>
          </a:p>
        </p:txBody>
      </p:sp>
      <p:sp>
        <p:nvSpPr>
          <p:cNvPr id="15" name="Rectangle 10">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9758" y="3314420"/>
            <a:ext cx="2560777" cy="1484889"/>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dirty="0">
              <a:solidFill>
                <a:srgbClr val="FFFFFF"/>
              </a:solidFill>
              <a:latin typeface="Calibri" panose="020F0502020204030204"/>
            </a:endParaRPr>
          </a:p>
        </p:txBody>
      </p:sp>
      <p:sp>
        <p:nvSpPr>
          <p:cNvPr id="13" name="Rectangle 12">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33453" y="336042"/>
            <a:ext cx="5766356" cy="4464559"/>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dirty="0">
              <a:solidFill>
                <a:prstClr val="white"/>
              </a:solidFill>
              <a:latin typeface="Calibri" panose="020F0502020204030204"/>
            </a:endParaRPr>
          </a:p>
        </p:txBody>
      </p:sp>
      <p:sp>
        <p:nvSpPr>
          <p:cNvPr id="4" name="Marcador de texto 3">
            <a:extLst>
              <a:ext uri="{FF2B5EF4-FFF2-40B4-BE49-F238E27FC236}">
                <a16:creationId xmlns:a16="http://schemas.microsoft.com/office/drawing/2014/main" id="{31FE89B4-71B7-4B9D-A056-930FE853E585}"/>
              </a:ext>
            </a:extLst>
          </p:cNvPr>
          <p:cNvSpPr>
            <a:spLocks noGrp="1"/>
          </p:cNvSpPr>
          <p:nvPr>
            <p:ph type="body" sz="half" idx="2"/>
          </p:nvPr>
        </p:nvSpPr>
        <p:spPr>
          <a:xfrm>
            <a:off x="3284782" y="515147"/>
            <a:ext cx="5278193" cy="4106347"/>
          </a:xfrm>
        </p:spPr>
        <p:txBody>
          <a:bodyPr vert="horz" lIns="68580" tIns="34290" rIns="68580" bIns="34290" rtlCol="0" anchor="ctr">
            <a:normAutofit/>
          </a:bodyPr>
          <a:lstStyle/>
          <a:p>
            <a:pPr indent="-171450">
              <a:buFont typeface="Arial" panose="020B0604020202020204" pitchFamily="34" charset="0"/>
              <a:buChar char="•"/>
            </a:pPr>
            <a:r>
              <a:rPr lang="es-ES" sz="1950" dirty="0"/>
              <a:t>Una sola versión. Comprobación</a:t>
            </a:r>
          </a:p>
          <a:p>
            <a:pPr lvl="1"/>
            <a:endParaRPr lang="es-ES" sz="1800" dirty="0">
              <a:latin typeface="Consolas" panose="020B0609020204030204" pitchFamily="49" charset="0"/>
            </a:endParaRPr>
          </a:p>
          <a:p>
            <a:pPr lvl="1"/>
            <a:r>
              <a:rPr lang="es-ES" sz="1800" dirty="0">
                <a:latin typeface="Consolas" panose="020B0609020204030204" pitchFamily="49" charset="0"/>
              </a:rPr>
              <a:t>descarga e instalación de </a:t>
            </a:r>
            <a:r>
              <a:rPr lang="en-US" sz="1800" dirty="0">
                <a:latin typeface="Consolas" panose="020B0609020204030204" pitchFamily="49" charset="0"/>
              </a:rPr>
              <a:t>NodeJS</a:t>
            </a:r>
          </a:p>
          <a:p>
            <a:pPr lvl="1"/>
            <a:r>
              <a:rPr lang="bin-NG" sz="1800" dirty="0">
                <a:latin typeface="Consolas" panose="020B0609020204030204" pitchFamily="49" charset="0"/>
              </a:rPr>
              <a:t>$ node -v</a:t>
            </a:r>
          </a:p>
          <a:p>
            <a:pPr lvl="1"/>
            <a:r>
              <a:rPr lang="bin-NG" sz="1800" dirty="0">
                <a:latin typeface="Consolas" panose="020B0609020204030204" pitchFamily="49" charset="0"/>
              </a:rPr>
              <a:t>$ npm -v</a:t>
            </a:r>
            <a:endParaRPr lang="bin-NG" sz="1350" dirty="0">
              <a:latin typeface="Consolas" panose="020B0609020204030204" pitchFamily="49" charset="0"/>
            </a:endParaRPr>
          </a:p>
          <a:p>
            <a:pPr indent="-171450">
              <a:buFont typeface="Arial" panose="020B0604020202020204" pitchFamily="34" charset="0"/>
              <a:buChar char="•"/>
            </a:pPr>
            <a:endParaRPr lang="en-US" sz="1950" dirty="0"/>
          </a:p>
          <a:p>
            <a:pPr indent="-171450">
              <a:buFont typeface="Arial" panose="020B0604020202020204" pitchFamily="34" charset="0"/>
              <a:buChar char="•"/>
            </a:pPr>
            <a:r>
              <a:rPr lang="es-ES" sz="1950" dirty="0"/>
              <a:t>Múltiples versiones - </a:t>
            </a:r>
            <a:r>
              <a:rPr lang="bin-NG" sz="1950" dirty="0"/>
              <a:t>nvm</a:t>
            </a:r>
            <a:r>
              <a:rPr lang="es-ES" sz="1950" dirty="0"/>
              <a:t> Windows </a:t>
            </a:r>
            <a:r>
              <a:rPr lang="es-ES" sz="1500" dirty="0">
                <a:hlinkClick r:id="rId2"/>
              </a:rPr>
              <a:t>https://github.com/coreybutler/nvm-windows</a:t>
            </a:r>
            <a:endParaRPr lang="es-ES" sz="1500" dirty="0"/>
          </a:p>
          <a:p>
            <a:pPr lvl="1"/>
            <a:endParaRPr lang="es-ES" sz="1800" dirty="0">
              <a:latin typeface="Consolas" panose="020B0609020204030204" pitchFamily="49" charset="0"/>
            </a:endParaRPr>
          </a:p>
          <a:p>
            <a:pPr lvl="1"/>
            <a:r>
              <a:rPr lang="es-ES" sz="1800" dirty="0">
                <a:latin typeface="Consolas" panose="020B0609020204030204" pitchFamily="49" charset="0"/>
              </a:rPr>
              <a:t>descarga e instalación de </a:t>
            </a:r>
            <a:r>
              <a:rPr lang="bin-NG" sz="1800" dirty="0">
                <a:latin typeface="Consolas" panose="020B0609020204030204" pitchFamily="49" charset="0"/>
              </a:rPr>
              <a:t>nvm</a:t>
            </a:r>
          </a:p>
          <a:p>
            <a:pPr lvl="1"/>
            <a:r>
              <a:rPr lang="bin-NG" sz="1800" dirty="0">
                <a:latin typeface="Consolas" panose="020B0609020204030204" pitchFamily="49" charset="0"/>
              </a:rPr>
              <a:t>$ nvm install &lt;versión&gt;</a:t>
            </a:r>
          </a:p>
          <a:p>
            <a:pPr lvl="1"/>
            <a:r>
              <a:rPr lang="bin-NG" sz="1800" dirty="0">
                <a:latin typeface="Consolas" panose="020B0609020204030204" pitchFamily="49" charset="0"/>
              </a:rPr>
              <a:t>$ nvm list</a:t>
            </a:r>
          </a:p>
          <a:p>
            <a:pPr lvl="1"/>
            <a:r>
              <a:rPr lang="bin-NG" sz="1800" dirty="0">
                <a:latin typeface="Consolas" panose="020B0609020204030204" pitchFamily="49" charset="0"/>
              </a:rPr>
              <a:t>$ nvm use &lt;versión&gt;</a:t>
            </a:r>
            <a:endParaRPr lang="bin-NG" sz="1800" dirty="0"/>
          </a:p>
        </p:txBody>
      </p:sp>
      <p:pic>
        <p:nvPicPr>
          <p:cNvPr id="10" name="Graphic 5" descr="Documento">
            <a:extLst>
              <a:ext uri="{FF2B5EF4-FFF2-40B4-BE49-F238E27FC236}">
                <a16:creationId xmlns:a16="http://schemas.microsoft.com/office/drawing/2014/main" id="{D085A928-3173-4CEB-9C36-EDC28641CC5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1037633" y="3399582"/>
            <a:ext cx="1224486" cy="1224486"/>
          </a:xfrm>
          <a:prstGeom prst="rect">
            <a:avLst/>
          </a:prstGeom>
        </p:spPr>
      </p:pic>
    </p:spTree>
    <p:extLst>
      <p:ext uri="{BB962C8B-B14F-4D97-AF65-F5344CB8AC3E}">
        <p14:creationId xmlns:p14="http://schemas.microsoft.com/office/powerpoint/2010/main" val="7483876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5D0A005-2A71-47C4-A69B-8AAB79649123}"/>
              </a:ext>
            </a:extLst>
          </p:cNvPr>
          <p:cNvSpPr>
            <a:spLocks noGrp="1"/>
          </p:cNvSpPr>
          <p:nvPr>
            <p:ph type="title"/>
          </p:nvPr>
        </p:nvSpPr>
        <p:spPr>
          <a:xfrm>
            <a:off x="5598460" y="1337970"/>
            <a:ext cx="3065480" cy="1540459"/>
          </a:xfrm>
        </p:spPr>
        <p:txBody>
          <a:bodyPr vert="horz" lIns="68580" tIns="34290" rIns="68580" bIns="34290" rtlCol="0" anchor="b">
            <a:normAutofit/>
          </a:bodyPr>
          <a:lstStyle/>
          <a:p>
            <a:r>
              <a:rPr lang="bin-NG" sz="2550" dirty="0"/>
              <a:t>Nodemon</a:t>
            </a:r>
            <a:br>
              <a:rPr lang="en-US" sz="2550" dirty="0"/>
            </a:br>
            <a:r>
              <a:rPr lang="en-US" sz="2550" dirty="0">
                <a:hlinkClick r:id="rId2"/>
              </a:rPr>
              <a:t>https://nodemon.io/</a:t>
            </a:r>
            <a:endParaRPr lang="en-US" sz="2550" dirty="0"/>
          </a:p>
        </p:txBody>
      </p:sp>
      <p:sp>
        <p:nvSpPr>
          <p:cNvPr id="4" name="Marcador de texto 3">
            <a:extLst>
              <a:ext uri="{FF2B5EF4-FFF2-40B4-BE49-F238E27FC236}">
                <a16:creationId xmlns:a16="http://schemas.microsoft.com/office/drawing/2014/main" id="{109F1657-9C91-4F72-8843-2F41D22261B7}"/>
              </a:ext>
            </a:extLst>
          </p:cNvPr>
          <p:cNvSpPr>
            <a:spLocks noGrp="1"/>
          </p:cNvSpPr>
          <p:nvPr>
            <p:ph type="body" sz="half" idx="2"/>
          </p:nvPr>
        </p:nvSpPr>
        <p:spPr>
          <a:xfrm>
            <a:off x="5598459" y="2994103"/>
            <a:ext cx="3065479" cy="752707"/>
          </a:xfrm>
        </p:spPr>
        <p:txBody>
          <a:bodyPr vert="horz" lIns="68580" tIns="34290" rIns="68580" bIns="34290" rtlCol="0" anchor="t">
            <a:normAutofit/>
          </a:bodyPr>
          <a:lstStyle/>
          <a:p>
            <a:r>
              <a:rPr lang="es-ES" sz="1500" dirty="0"/>
              <a:t>Herramientas de Desarrollo </a:t>
            </a:r>
          </a:p>
        </p:txBody>
      </p:sp>
      <p:sp>
        <p:nvSpPr>
          <p:cNvPr id="23" name="Freeform: Shape 14">
            <a:extLst>
              <a:ext uri="{FF2B5EF4-FFF2-40B4-BE49-F238E27FC236}">
                <a16:creationId xmlns:a16="http://schemas.microsoft.com/office/drawing/2014/main" id="{E49CC64F-7275-4E33-961B-0C5CDC4398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 y="0"/>
            <a:ext cx="5391038" cy="5143500"/>
          </a:xfrm>
          <a:custGeom>
            <a:avLst/>
            <a:gdLst>
              <a:gd name="connsiteX0" fmla="*/ 7188051 w 7188051"/>
              <a:gd name="connsiteY0" fmla="*/ 6858000 h 6858000"/>
              <a:gd name="connsiteX1" fmla="*/ 108694 w 7188051"/>
              <a:gd name="connsiteY1" fmla="*/ 6858000 h 6858000"/>
              <a:gd name="connsiteX2" fmla="*/ 79127 w 7188051"/>
              <a:gd name="connsiteY2" fmla="*/ 6681235 h 6858000"/>
              <a:gd name="connsiteX3" fmla="*/ 0 w 7188051"/>
              <a:gd name="connsiteY3" fmla="*/ 5565888 h 6858000"/>
              <a:gd name="connsiteX4" fmla="*/ 2190696 w 7188051"/>
              <a:gd name="connsiteY4" fmla="*/ 145339 h 6858000"/>
              <a:gd name="connsiteX5" fmla="*/ 2339431 w 7188051"/>
              <a:gd name="connsiteY5" fmla="*/ 0 h 6858000"/>
              <a:gd name="connsiteX6" fmla="*/ 7188051 w 718805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8051" h="6858000">
                <a:moveTo>
                  <a:pt x="7188051"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7188051"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800">
              <a:buClrTx/>
            </a:pPr>
            <a:endParaRPr lang="en-US" sz="1350" kern="1200" dirty="0">
              <a:solidFill>
                <a:prstClr val="white"/>
              </a:solidFill>
              <a:latin typeface="Calibri" panose="020F0502020204030204"/>
            </a:endParaRPr>
          </a:p>
        </p:txBody>
      </p:sp>
      <p:pic>
        <p:nvPicPr>
          <p:cNvPr id="5" name="Marcador de contenido 4">
            <a:extLst>
              <a:ext uri="{FF2B5EF4-FFF2-40B4-BE49-F238E27FC236}">
                <a16:creationId xmlns:a16="http://schemas.microsoft.com/office/drawing/2014/main" id="{3AD24A2D-3751-439B-AC7D-338662A991C0}"/>
              </a:ext>
            </a:extLst>
          </p:cNvPr>
          <p:cNvPicPr>
            <a:picLocks noGrp="1" noChangeAspect="1"/>
          </p:cNvPicPr>
          <p:nvPr>
            <p:ph idx="1"/>
          </p:nvPr>
        </p:nvPicPr>
        <p:blipFill rotWithShape="1">
          <a:blip r:embed="rId3"/>
          <a:srcRect l="3262" r="6295" b="1"/>
          <a:stretch/>
        </p:blipFill>
        <p:spPr>
          <a:xfrm>
            <a:off x="1" y="7"/>
            <a:ext cx="5271371" cy="5143493"/>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sp>
        <p:nvSpPr>
          <p:cNvPr id="6" name="CuadroTexto 5">
            <a:extLst>
              <a:ext uri="{FF2B5EF4-FFF2-40B4-BE49-F238E27FC236}">
                <a16:creationId xmlns:a16="http://schemas.microsoft.com/office/drawing/2014/main" id="{15300569-41AA-4F90-A89D-396F1801BCA4}"/>
              </a:ext>
            </a:extLst>
          </p:cNvPr>
          <p:cNvSpPr txBox="1"/>
          <p:nvPr/>
        </p:nvSpPr>
        <p:spPr>
          <a:xfrm>
            <a:off x="5001322" y="4290433"/>
            <a:ext cx="1769202" cy="507831"/>
          </a:xfrm>
          <a:prstGeom prst="rect">
            <a:avLst/>
          </a:prstGeom>
          <a:noFill/>
        </p:spPr>
        <p:txBody>
          <a:bodyPr wrap="none" rtlCol="0">
            <a:spAutoFit/>
          </a:bodyPr>
          <a:lstStyle/>
          <a:p>
            <a:pPr defTabSz="685800">
              <a:buClrTx/>
            </a:pPr>
            <a:r>
              <a:rPr lang="es-ES" sz="1350" kern="1200" dirty="0">
                <a:solidFill>
                  <a:prstClr val="white"/>
                </a:solidFill>
                <a:latin typeface="Calibri" panose="020F0502020204030204"/>
                <a:ea typeface="+mn-ea"/>
                <a:cs typeface="+mn-cs"/>
              </a:rPr>
              <a:t>Instalación global npm</a:t>
            </a:r>
            <a:br>
              <a:rPr lang="es-ES" sz="1350" kern="1200" dirty="0">
                <a:solidFill>
                  <a:prstClr val="white"/>
                </a:solidFill>
                <a:latin typeface="Calibri" panose="020F0502020204030204"/>
                <a:ea typeface="+mn-ea"/>
                <a:cs typeface="+mn-cs"/>
              </a:rPr>
            </a:br>
            <a:r>
              <a:rPr lang="en-US" sz="1350" kern="1200" dirty="0">
                <a:solidFill>
                  <a:prstClr val="white"/>
                </a:solidFill>
                <a:latin typeface="Calibri" panose="020F0502020204030204"/>
                <a:ea typeface="+mn-ea"/>
                <a:cs typeface="+mn-cs"/>
              </a:rPr>
              <a:t>$ npm list -g –depth=0</a:t>
            </a:r>
          </a:p>
        </p:txBody>
      </p:sp>
      <p:cxnSp>
        <p:nvCxnSpPr>
          <p:cNvPr id="8" name="Conector recto de flecha 7">
            <a:extLst>
              <a:ext uri="{FF2B5EF4-FFF2-40B4-BE49-F238E27FC236}">
                <a16:creationId xmlns:a16="http://schemas.microsoft.com/office/drawing/2014/main" id="{B1EDD807-923F-4547-8FB4-F297A3FB7575}"/>
              </a:ext>
            </a:extLst>
          </p:cNvPr>
          <p:cNvCxnSpPr/>
          <p:nvPr/>
        </p:nvCxnSpPr>
        <p:spPr>
          <a:xfrm flipH="1">
            <a:off x="2635686" y="4549697"/>
            <a:ext cx="2273639" cy="409266"/>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5084894"/>
      </p:ext>
    </p:extLst>
  </p:cSld>
  <p:clrMapOvr>
    <a:overrideClrMapping bg1="dk1" tx1="lt1" bg2="dk2" tx2="lt2" accent1="accent1" accent2="accent2" accent3="accent3" accent4="accent4" accent5="accent5" accent6="accent6" hlink="hlink" folHlink="folHlink"/>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17"/>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ES" dirty="0"/>
              <a:t>Entorno de trabajo: </a:t>
            </a:r>
            <a:r>
              <a:rPr lang="es-ES" dirty="0" err="1"/>
              <a:t>NodeJS</a:t>
            </a:r>
            <a:endParaRPr lang="es-ES" dirty="0"/>
          </a:p>
        </p:txBody>
      </p:sp>
      <p:sp>
        <p:nvSpPr>
          <p:cNvPr id="124" name="Google Shape;124;p17"/>
          <p:cNvSpPr txBox="1">
            <a:spLocks noGrp="1"/>
          </p:cNvSpPr>
          <p:nvPr>
            <p:ph type="body" idx="1"/>
          </p:nvPr>
        </p:nvSpPr>
        <p:spPr>
          <a:xfrm>
            <a:off x="760200" y="980974"/>
            <a:ext cx="7199649" cy="3125033"/>
          </a:xfrm>
          <a:prstGeom prst="rect">
            <a:avLst/>
          </a:prstGeom>
        </p:spPr>
        <p:txBody>
          <a:bodyPr spcFirstLastPara="1" wrap="square" lIns="51425" tIns="51425" rIns="51425" bIns="51425" anchor="t" anchorCtr="0">
            <a:noAutofit/>
          </a:bodyPr>
          <a:lstStyle/>
          <a:p>
            <a:pPr marL="457200" lvl="0" indent="-317500" algn="l" rtl="0">
              <a:spcBef>
                <a:spcPts val="0"/>
              </a:spcBef>
              <a:spcAft>
                <a:spcPts val="0"/>
              </a:spcAft>
              <a:buSzPts val="1400"/>
              <a:buChar char="-"/>
            </a:pPr>
            <a:r>
              <a:rPr lang="es-ES" dirty="0"/>
              <a:t>Ventajas</a:t>
            </a:r>
          </a:p>
          <a:p>
            <a:pPr lvl="1" indent="-317500">
              <a:buSzPts val="1400"/>
              <a:buChar char="-"/>
            </a:pPr>
            <a:r>
              <a:rPr lang="es-ES" dirty="0"/>
              <a:t>Permite conocer el </a:t>
            </a:r>
            <a:r>
              <a:rPr lang="es-ES" dirty="0" err="1"/>
              <a:t>core</a:t>
            </a:r>
            <a:r>
              <a:rPr lang="es-ES" dirty="0"/>
              <a:t> del lenguaje sin prestar atención a los elementos específicos del navegador</a:t>
            </a:r>
          </a:p>
          <a:p>
            <a:pPr lvl="1" indent="-317500">
              <a:buSzPts val="1400"/>
              <a:buChar char="-"/>
            </a:pPr>
            <a:r>
              <a:rPr lang="es-ES" dirty="0"/>
              <a:t>Salida de datos mediante console.log()</a:t>
            </a:r>
          </a:p>
          <a:p>
            <a:pPr marL="457200" lvl="0" indent="-317500" algn="l" rtl="0">
              <a:spcBef>
                <a:spcPts val="0"/>
              </a:spcBef>
              <a:spcAft>
                <a:spcPts val="0"/>
              </a:spcAft>
              <a:buSzPts val="1400"/>
              <a:buChar char="-"/>
            </a:pPr>
            <a:endParaRPr lang="es-ES" dirty="0"/>
          </a:p>
          <a:p>
            <a:pPr marL="457200" lvl="0" indent="-317500" algn="l" rtl="0">
              <a:spcBef>
                <a:spcPts val="0"/>
              </a:spcBef>
              <a:spcAft>
                <a:spcPts val="0"/>
              </a:spcAft>
              <a:buSzPts val="1400"/>
              <a:buChar char="-"/>
            </a:pPr>
            <a:r>
              <a:rPr lang="es-ES" dirty="0"/>
              <a:t>Desventajas</a:t>
            </a:r>
          </a:p>
          <a:p>
            <a:pPr lvl="1" indent="-317500">
              <a:buSzPts val="1400"/>
              <a:buChar char="-"/>
            </a:pPr>
            <a:r>
              <a:rPr lang="es-ES" dirty="0"/>
              <a:t>No hay definido un mecanismo nativo de entrada de datos (origen como entorno de servidor)</a:t>
            </a:r>
          </a:p>
          <a:p>
            <a:pPr lvl="1" indent="-317500">
              <a:buSzPts val="1400"/>
              <a:buChar char="-"/>
            </a:pPr>
            <a:r>
              <a:rPr lang="es-ES" dirty="0"/>
              <a:t>El sistema de Módulos de ES6 no esta implementado inicialmente</a:t>
            </a:r>
          </a:p>
          <a:p>
            <a:pPr marL="101600" lvl="0" indent="0" algn="l" rtl="0">
              <a:spcBef>
                <a:spcPts val="0"/>
              </a:spcBef>
              <a:spcAft>
                <a:spcPts val="0"/>
              </a:spcAft>
              <a:buSzPts val="2000"/>
            </a:pPr>
            <a:br>
              <a:rPr lang="es" dirty="0"/>
            </a:br>
            <a:endParaRPr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8">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9758" y="336042"/>
            <a:ext cx="2560778" cy="2850943"/>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dirty="0">
              <a:solidFill>
                <a:srgbClr val="FFFFFF"/>
              </a:solidFill>
              <a:latin typeface="Calibri" panose="020F0502020204030204"/>
            </a:endParaRPr>
          </a:p>
        </p:txBody>
      </p:sp>
      <p:sp>
        <p:nvSpPr>
          <p:cNvPr id="2" name="Título 1">
            <a:extLst>
              <a:ext uri="{FF2B5EF4-FFF2-40B4-BE49-F238E27FC236}">
                <a16:creationId xmlns:a16="http://schemas.microsoft.com/office/drawing/2014/main" id="{73B0E13C-CAAB-43B5-97F1-B9727B6DFE53}"/>
              </a:ext>
            </a:extLst>
          </p:cNvPr>
          <p:cNvSpPr>
            <a:spLocks noGrp="1"/>
          </p:cNvSpPr>
          <p:nvPr>
            <p:ph type="title"/>
          </p:nvPr>
        </p:nvSpPr>
        <p:spPr>
          <a:xfrm>
            <a:off x="582931" y="548640"/>
            <a:ext cx="2133893" cy="2428184"/>
          </a:xfrm>
        </p:spPr>
        <p:txBody>
          <a:bodyPr vert="horz" lIns="68580" tIns="34290" rIns="68580" bIns="34290" rtlCol="0" anchor="ctr">
            <a:normAutofit/>
          </a:bodyPr>
          <a:lstStyle/>
          <a:p>
            <a:r>
              <a:rPr lang="es-ES" sz="2850" dirty="0">
                <a:solidFill>
                  <a:srgbClr val="FFFFFF"/>
                </a:solidFill>
              </a:rPr>
              <a:t>Creación de un proyecto</a:t>
            </a:r>
            <a:endParaRPr lang="en-US" sz="2850" dirty="0">
              <a:solidFill>
                <a:srgbClr val="FFFFFF"/>
              </a:solidFill>
            </a:endParaRPr>
          </a:p>
        </p:txBody>
      </p:sp>
      <p:sp>
        <p:nvSpPr>
          <p:cNvPr id="15" name="Rectangle 10">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9758" y="3314420"/>
            <a:ext cx="2560777" cy="1484889"/>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dirty="0">
              <a:solidFill>
                <a:srgbClr val="FFFFFF"/>
              </a:solidFill>
              <a:latin typeface="Calibri" panose="020F0502020204030204"/>
            </a:endParaRPr>
          </a:p>
        </p:txBody>
      </p:sp>
      <p:sp>
        <p:nvSpPr>
          <p:cNvPr id="13" name="Rectangle 12">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33453" y="336042"/>
            <a:ext cx="5766356" cy="4464559"/>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dirty="0">
              <a:solidFill>
                <a:prstClr val="white"/>
              </a:solidFill>
              <a:latin typeface="Calibri" panose="020F0502020204030204"/>
            </a:endParaRPr>
          </a:p>
        </p:txBody>
      </p:sp>
      <p:pic>
        <p:nvPicPr>
          <p:cNvPr id="10" name="Graphic 5" descr="Documento">
            <a:extLst>
              <a:ext uri="{FF2B5EF4-FFF2-40B4-BE49-F238E27FC236}">
                <a16:creationId xmlns:a16="http://schemas.microsoft.com/office/drawing/2014/main" id="{D085A928-3173-4CEB-9C36-EDC28641CC5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37633" y="3399582"/>
            <a:ext cx="1224486" cy="1224486"/>
          </a:xfrm>
          <a:prstGeom prst="rect">
            <a:avLst/>
          </a:prstGeom>
        </p:spPr>
      </p:pic>
      <p:sp>
        <p:nvSpPr>
          <p:cNvPr id="5" name="Rectángulo 4">
            <a:extLst>
              <a:ext uri="{FF2B5EF4-FFF2-40B4-BE49-F238E27FC236}">
                <a16:creationId xmlns:a16="http://schemas.microsoft.com/office/drawing/2014/main" id="{286FCEAF-BBBD-411A-9C44-3EA0019CF297}"/>
              </a:ext>
            </a:extLst>
          </p:cNvPr>
          <p:cNvSpPr/>
          <p:nvPr/>
        </p:nvSpPr>
        <p:spPr>
          <a:xfrm>
            <a:off x="3329072" y="487448"/>
            <a:ext cx="4982450" cy="2931572"/>
          </a:xfrm>
          <a:prstGeom prst="rect">
            <a:avLst/>
          </a:prstGeom>
        </p:spPr>
        <p:style>
          <a:lnRef idx="0">
            <a:schemeClr val="dk1"/>
          </a:lnRef>
          <a:fillRef idx="3">
            <a:schemeClr val="dk1"/>
          </a:fillRef>
          <a:effectRef idx="3">
            <a:schemeClr val="dk1"/>
          </a:effectRef>
          <a:fontRef idx="minor">
            <a:schemeClr val="lt1"/>
          </a:fontRef>
        </p:style>
        <p:txBody>
          <a:bodyPr wrap="square">
            <a:spAutoFit/>
          </a:bodyPr>
          <a:lstStyle/>
          <a:p>
            <a:pPr defTabSz="685800">
              <a:buClrTx/>
            </a:pPr>
            <a:r>
              <a:rPr lang="es-ES" sz="1350" kern="1200" dirty="0">
                <a:solidFill>
                  <a:srgbClr val="569CD6"/>
                </a:solidFill>
                <a:latin typeface="Consolas" panose="020B0609020204030204" pitchFamily="49" charset="0"/>
              </a:rPr>
              <a:t>npm </a:t>
            </a:r>
            <a:r>
              <a:rPr lang="es-ES" sz="1350" kern="1200" dirty="0" err="1">
                <a:solidFill>
                  <a:srgbClr val="569CD6"/>
                </a:solidFill>
                <a:latin typeface="Consolas" panose="020B0609020204030204" pitchFamily="49" charset="0"/>
              </a:rPr>
              <a:t>init</a:t>
            </a:r>
            <a:endParaRPr lang="es-ES" sz="1350" kern="1200" dirty="0">
              <a:solidFill>
                <a:srgbClr val="569CD6"/>
              </a:solidFill>
              <a:latin typeface="Consolas" panose="020B0609020204030204" pitchFamily="49" charset="0"/>
            </a:endParaRPr>
          </a:p>
          <a:p>
            <a:pPr defTabSz="685800">
              <a:buClrTx/>
            </a:pPr>
            <a:r>
              <a:rPr lang="es-ES" sz="1350" kern="1200" dirty="0">
                <a:solidFill>
                  <a:srgbClr val="569CD6"/>
                </a:solidFill>
                <a:latin typeface="Consolas" panose="020B0609020204030204" pitchFamily="49" charset="0"/>
              </a:rPr>
              <a:t>npm </a:t>
            </a:r>
            <a:r>
              <a:rPr lang="es-ES" sz="1350" kern="1200" dirty="0" err="1">
                <a:solidFill>
                  <a:srgbClr val="569CD6"/>
                </a:solidFill>
                <a:latin typeface="Consolas" panose="020B0609020204030204" pitchFamily="49" charset="0"/>
              </a:rPr>
              <a:t>init</a:t>
            </a:r>
            <a:r>
              <a:rPr lang="es-ES" sz="1350" kern="1200" dirty="0">
                <a:solidFill>
                  <a:srgbClr val="569CD6"/>
                </a:solidFill>
                <a:latin typeface="Consolas" panose="020B0609020204030204" pitchFamily="49" charset="0"/>
              </a:rPr>
              <a:t> –y</a:t>
            </a:r>
          </a:p>
          <a:p>
            <a:pPr defTabSz="685800">
              <a:buClrTx/>
            </a:pPr>
            <a:endParaRPr lang="es-ES" sz="1350" kern="1200" dirty="0">
              <a:solidFill>
                <a:srgbClr val="569CD6"/>
              </a:solidFill>
              <a:latin typeface="Consolas" panose="020B0609020204030204" pitchFamily="49" charset="0"/>
            </a:endParaRPr>
          </a:p>
          <a:p>
            <a:pPr defTabSz="685800">
              <a:buClrTx/>
            </a:pPr>
            <a:r>
              <a:rPr lang="bin-NG" sz="1200" kern="1200" dirty="0">
                <a:solidFill>
                  <a:srgbClr val="D4D4D4"/>
                </a:solidFill>
                <a:latin typeface="Consolas" panose="020B0609020204030204" pitchFamily="49" charset="0"/>
              </a:rPr>
              <a:t>{</a:t>
            </a:r>
          </a:p>
          <a:p>
            <a:pPr defTabSz="685800">
              <a:buClrTx/>
            </a:pPr>
            <a:r>
              <a:rPr lang="bin-NG" sz="1200" kern="1200" dirty="0">
                <a:solidFill>
                  <a:srgbClr val="D4D4D4"/>
                </a:solidFill>
                <a:latin typeface="Consolas" panose="020B0609020204030204" pitchFamily="49" charset="0"/>
              </a:rPr>
              <a:t>  "name": "bootcamp_IX",</a:t>
            </a:r>
          </a:p>
          <a:p>
            <a:pPr defTabSz="685800">
              <a:buClrTx/>
            </a:pPr>
            <a:r>
              <a:rPr lang="bin-NG" sz="1200" kern="1200" dirty="0">
                <a:solidFill>
                  <a:srgbClr val="D4D4D4"/>
                </a:solidFill>
                <a:latin typeface="Consolas" panose="020B0609020204030204" pitchFamily="49" charset="0"/>
              </a:rPr>
              <a:t>  "version": "1.0.0",</a:t>
            </a:r>
          </a:p>
          <a:p>
            <a:pPr defTabSz="685800">
              <a:buClrTx/>
            </a:pPr>
            <a:r>
              <a:rPr lang="bin-NG" sz="1200" kern="1200" dirty="0">
                <a:solidFill>
                  <a:srgbClr val="D4D4D4"/>
                </a:solidFill>
                <a:latin typeface="Consolas" panose="020B0609020204030204" pitchFamily="49" charset="0"/>
              </a:rPr>
              <a:t>  "description": "",</a:t>
            </a:r>
          </a:p>
          <a:p>
            <a:pPr defTabSz="685800">
              <a:buClrTx/>
            </a:pPr>
            <a:r>
              <a:rPr lang="bin-NG" sz="1200" kern="1200" dirty="0">
                <a:solidFill>
                  <a:srgbClr val="D4D4D4"/>
                </a:solidFill>
                <a:latin typeface="Consolas" panose="020B0609020204030204" pitchFamily="49" charset="0"/>
              </a:rPr>
              <a:t>  "main": "index.js",</a:t>
            </a:r>
          </a:p>
          <a:p>
            <a:pPr defTabSz="685800">
              <a:buClrTx/>
            </a:pPr>
            <a:r>
              <a:rPr lang="bin-NG" sz="1200" kern="1200" dirty="0">
                <a:solidFill>
                  <a:srgbClr val="D4D4D4"/>
                </a:solidFill>
                <a:latin typeface="Consolas" panose="020B0609020204030204" pitchFamily="49" charset="0"/>
              </a:rPr>
              <a:t>  "scripts": {</a:t>
            </a:r>
          </a:p>
          <a:p>
            <a:pPr defTabSz="685800">
              <a:buClrTx/>
            </a:pPr>
            <a:r>
              <a:rPr lang="bin-NG" sz="1200" kern="1200" dirty="0">
                <a:solidFill>
                  <a:srgbClr val="D4D4D4"/>
                </a:solidFill>
                <a:latin typeface="Consolas" panose="020B0609020204030204" pitchFamily="49" charset="0"/>
              </a:rPr>
              <a:t>    "test": "echo \"Error: no test specified\" &amp;&amp; exit 1"</a:t>
            </a:r>
          </a:p>
          <a:p>
            <a:pPr defTabSz="685800">
              <a:buClrTx/>
            </a:pPr>
            <a:r>
              <a:rPr lang="bin-NG" sz="1200" kern="1200" dirty="0">
                <a:solidFill>
                  <a:srgbClr val="D4D4D4"/>
                </a:solidFill>
                <a:latin typeface="Consolas" panose="020B0609020204030204" pitchFamily="49" charset="0"/>
              </a:rPr>
              <a:t>  },</a:t>
            </a:r>
          </a:p>
          <a:p>
            <a:pPr defTabSz="685800">
              <a:buClrTx/>
            </a:pPr>
            <a:r>
              <a:rPr lang="bin-NG" sz="1200" kern="1200" dirty="0">
                <a:solidFill>
                  <a:srgbClr val="D4D4D4"/>
                </a:solidFill>
                <a:latin typeface="Consolas" panose="020B0609020204030204" pitchFamily="49" charset="0"/>
              </a:rPr>
              <a:t>  "keywords": [],</a:t>
            </a:r>
          </a:p>
          <a:p>
            <a:pPr defTabSz="685800">
              <a:buClrTx/>
            </a:pPr>
            <a:r>
              <a:rPr lang="bin-NG" sz="1200" kern="1200" dirty="0">
                <a:solidFill>
                  <a:srgbClr val="D4D4D4"/>
                </a:solidFill>
                <a:latin typeface="Consolas" panose="020B0609020204030204" pitchFamily="49" charset="0"/>
              </a:rPr>
              <a:t>  "author": "",</a:t>
            </a:r>
          </a:p>
          <a:p>
            <a:pPr defTabSz="685800">
              <a:buClrTx/>
            </a:pPr>
            <a:r>
              <a:rPr lang="bin-NG" sz="1200" kern="1200" dirty="0">
                <a:solidFill>
                  <a:srgbClr val="D4D4D4"/>
                </a:solidFill>
                <a:latin typeface="Consolas" panose="020B0609020204030204" pitchFamily="49" charset="0"/>
              </a:rPr>
              <a:t>  "license": "ISC"</a:t>
            </a:r>
          </a:p>
          <a:p>
            <a:pPr defTabSz="685800">
              <a:buClrTx/>
            </a:pPr>
            <a:r>
              <a:rPr lang="bin-NG" sz="1200" kern="1200" dirty="0">
                <a:solidFill>
                  <a:srgbClr val="D4D4D4"/>
                </a:solidFill>
                <a:latin typeface="Consolas" panose="020B0609020204030204" pitchFamily="49" charset="0"/>
              </a:rPr>
              <a:t>}</a:t>
            </a:r>
          </a:p>
        </p:txBody>
      </p:sp>
      <p:sp>
        <p:nvSpPr>
          <p:cNvPr id="3" name="CuadroTexto 2">
            <a:extLst>
              <a:ext uri="{FF2B5EF4-FFF2-40B4-BE49-F238E27FC236}">
                <a16:creationId xmlns:a16="http://schemas.microsoft.com/office/drawing/2014/main" id="{A0BD3163-4A55-4917-B171-DFD64FA3BE67}"/>
              </a:ext>
            </a:extLst>
          </p:cNvPr>
          <p:cNvSpPr txBox="1"/>
          <p:nvPr/>
        </p:nvSpPr>
        <p:spPr>
          <a:xfrm>
            <a:off x="3396343" y="3836355"/>
            <a:ext cx="2840842" cy="523220"/>
          </a:xfrm>
          <a:prstGeom prst="rect">
            <a:avLst/>
          </a:prstGeom>
          <a:noFill/>
        </p:spPr>
        <p:txBody>
          <a:bodyPr wrap="none" rtlCol="0">
            <a:spAutoFit/>
          </a:bodyPr>
          <a:lstStyle/>
          <a:p>
            <a:r>
              <a:rPr lang="es-ES" dirty="0"/>
              <a:t>Creamos .</a:t>
            </a:r>
            <a:r>
              <a:rPr lang="es-ES" dirty="0" err="1"/>
              <a:t>gitignore</a:t>
            </a:r>
            <a:endParaRPr lang="es-ES" dirty="0"/>
          </a:p>
          <a:p>
            <a:r>
              <a:rPr lang="es-ES" dirty="0"/>
              <a:t>Incluimos la línea /</a:t>
            </a:r>
            <a:r>
              <a:rPr lang="es-ES" dirty="0" err="1"/>
              <a:t>node_modules</a:t>
            </a:r>
            <a:endParaRPr lang="es-ES" dirty="0"/>
          </a:p>
        </p:txBody>
      </p:sp>
    </p:spTree>
    <p:extLst>
      <p:ext uri="{BB962C8B-B14F-4D97-AF65-F5344CB8AC3E}">
        <p14:creationId xmlns:p14="http://schemas.microsoft.com/office/powerpoint/2010/main" val="89419124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12"/>
          <p:cNvSpPr txBox="1">
            <a:spLocks noGrp="1"/>
          </p:cNvSpPr>
          <p:nvPr>
            <p:ph type="title"/>
          </p:nvPr>
        </p:nvSpPr>
        <p:spPr>
          <a:xfrm>
            <a:off x="1314450" y="2028825"/>
            <a:ext cx="7472400" cy="6858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ES" dirty="0"/>
              <a:t>El primer ejemplo.</a:t>
            </a:r>
            <a:endParaRPr dirty="0"/>
          </a:p>
        </p:txBody>
      </p:sp>
      <p:sp>
        <p:nvSpPr>
          <p:cNvPr id="88" name="Google Shape;88;p12"/>
          <p:cNvSpPr txBox="1">
            <a:spLocks noGrp="1"/>
          </p:cNvSpPr>
          <p:nvPr>
            <p:ph type="body" idx="1"/>
          </p:nvPr>
        </p:nvSpPr>
        <p:spPr>
          <a:xfrm>
            <a:off x="1314450" y="2593181"/>
            <a:ext cx="7472400" cy="1693200"/>
          </a:xfrm>
          <a:prstGeom prst="rect">
            <a:avLst/>
          </a:prstGeom>
        </p:spPr>
        <p:txBody>
          <a:bodyPr spcFirstLastPara="1" wrap="square" lIns="51425" tIns="51425" rIns="51425" bIns="51425" anchor="t" anchorCtr="0">
            <a:noAutofit/>
          </a:bodyPr>
          <a:lstStyle/>
          <a:p>
            <a:pPr marL="0" lvl="0" indent="0"/>
            <a:r>
              <a:rPr lang="es-ES" dirty="0"/>
              <a:t>Hola mundos</a:t>
            </a:r>
            <a:endParaRPr dirty="0"/>
          </a:p>
        </p:txBody>
      </p:sp>
    </p:spTree>
    <p:extLst>
      <p:ext uri="{BB962C8B-B14F-4D97-AF65-F5344CB8AC3E}">
        <p14:creationId xmlns:p14="http://schemas.microsoft.com/office/powerpoint/2010/main" val="304480581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F287E60-FF70-4054-B246-9ADBFEF8F9D3}"/>
              </a:ext>
            </a:extLst>
          </p:cNvPr>
          <p:cNvSpPr>
            <a:spLocks noGrp="1"/>
          </p:cNvSpPr>
          <p:nvPr>
            <p:ph type="title"/>
          </p:nvPr>
        </p:nvSpPr>
        <p:spPr/>
        <p:txBody>
          <a:bodyPr/>
          <a:lstStyle/>
          <a:p>
            <a:r>
              <a:rPr lang="es-ES" dirty="0"/>
              <a:t>Hola Mundo. Sintaxis básica del lenguaje</a:t>
            </a:r>
            <a:br>
              <a:rPr lang="es-ES" dirty="0"/>
            </a:br>
            <a:endParaRPr lang="es-ES" dirty="0"/>
          </a:p>
        </p:txBody>
      </p:sp>
      <p:sp>
        <p:nvSpPr>
          <p:cNvPr id="3" name="Marcador de texto 2">
            <a:extLst>
              <a:ext uri="{FF2B5EF4-FFF2-40B4-BE49-F238E27FC236}">
                <a16:creationId xmlns:a16="http://schemas.microsoft.com/office/drawing/2014/main" id="{E3F0370F-6F76-48D3-83E7-696082861078}"/>
              </a:ext>
            </a:extLst>
          </p:cNvPr>
          <p:cNvSpPr>
            <a:spLocks noGrp="1"/>
          </p:cNvSpPr>
          <p:nvPr>
            <p:ph type="body" idx="1"/>
          </p:nvPr>
        </p:nvSpPr>
        <p:spPr>
          <a:xfrm>
            <a:off x="578644" y="1014413"/>
            <a:ext cx="7836600" cy="3041948"/>
          </a:xfrm>
        </p:spPr>
        <p:txBody>
          <a:bodyPr/>
          <a:lstStyle/>
          <a:p>
            <a:pPr marL="571500" indent="-342900">
              <a:buFont typeface="Arial" panose="020B0604020202020204" pitchFamily="34" charset="0"/>
              <a:buChar char="•"/>
            </a:pPr>
            <a:r>
              <a:rPr lang="es-ES" dirty="0"/>
              <a:t>Variables y palabras reservadas. Let</a:t>
            </a:r>
          </a:p>
          <a:p>
            <a:pPr marL="571500" indent="-342900">
              <a:buFont typeface="Arial" panose="020B0604020202020204" pitchFamily="34" charset="0"/>
              <a:buChar char="•"/>
            </a:pPr>
            <a:r>
              <a:rPr lang="es-ES" dirty="0"/>
              <a:t>Caso (Mayúsculas y minúsculas). </a:t>
            </a:r>
          </a:p>
          <a:p>
            <a:pPr marL="571500" indent="-342900">
              <a:buFont typeface="Arial" panose="020B0604020202020204" pitchFamily="34" charset="0"/>
              <a:buChar char="•"/>
            </a:pPr>
            <a:endParaRPr lang="es-ES" dirty="0"/>
          </a:p>
          <a:p>
            <a:pPr marL="571500" indent="-342900">
              <a:buFont typeface="Arial" panose="020B0604020202020204" pitchFamily="34" charset="0"/>
              <a:buChar char="•"/>
            </a:pPr>
            <a:r>
              <a:rPr lang="es-ES" dirty="0"/>
              <a:t>Salida de información: </a:t>
            </a:r>
            <a:r>
              <a:rPr lang="en-US" dirty="0"/>
              <a:t>console</a:t>
            </a:r>
            <a:r>
              <a:rPr lang="es-ES" dirty="0"/>
              <a:t>. Objetos y métodos</a:t>
            </a:r>
          </a:p>
          <a:p>
            <a:pPr marL="571500" indent="-342900">
              <a:buFont typeface="Arial" panose="020B0604020202020204" pitchFamily="34" charset="0"/>
              <a:buChar char="•"/>
            </a:pPr>
            <a:r>
              <a:rPr lang="es-ES" dirty="0"/>
              <a:t>Funciones. No Repitiendo el código </a:t>
            </a:r>
            <a:br>
              <a:rPr lang="es-ES" dirty="0"/>
            </a:br>
            <a:r>
              <a:rPr lang="es-ES" dirty="0"/>
              <a:t>(DRY – </a:t>
            </a:r>
            <a:r>
              <a:rPr lang="en-US" dirty="0"/>
              <a:t>Don’t Repeat Yourself</a:t>
            </a:r>
            <a:r>
              <a:rPr lang="es-ES" dirty="0"/>
              <a:t>)</a:t>
            </a:r>
          </a:p>
          <a:p>
            <a:pPr marL="571500" indent="-342900">
              <a:buFont typeface="Arial" panose="020B0604020202020204" pitchFamily="34" charset="0"/>
              <a:buChar char="•"/>
            </a:pPr>
            <a:endParaRPr lang="es-ES" dirty="0"/>
          </a:p>
          <a:p>
            <a:pPr marL="571500" indent="-342900">
              <a:buFont typeface="Arial" panose="020B0604020202020204" pitchFamily="34" charset="0"/>
              <a:buChar char="•"/>
            </a:pPr>
            <a:r>
              <a:rPr lang="es-ES" dirty="0"/>
              <a:t>‘</a:t>
            </a:r>
            <a:r>
              <a:rPr lang="en-US" dirty="0"/>
              <a:t>use strict</a:t>
            </a:r>
            <a:r>
              <a:rPr lang="es-ES" dirty="0"/>
              <a:t>’ (a partir de ES5)</a:t>
            </a:r>
          </a:p>
          <a:p>
            <a:pPr marL="571500" indent="-342900">
              <a:buFont typeface="Arial" panose="020B0604020202020204" pitchFamily="34" charset="0"/>
              <a:buChar char="•"/>
            </a:pPr>
            <a:endParaRPr lang="es-ES" dirty="0"/>
          </a:p>
        </p:txBody>
      </p:sp>
    </p:spTree>
    <p:extLst>
      <p:ext uri="{BB962C8B-B14F-4D97-AF65-F5344CB8AC3E}">
        <p14:creationId xmlns:p14="http://schemas.microsoft.com/office/powerpoint/2010/main" val="192974505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114C222-0454-4B2D-949A-4EE3BF8BD363}"/>
              </a:ext>
            </a:extLst>
          </p:cNvPr>
          <p:cNvSpPr>
            <a:spLocks noGrp="1"/>
          </p:cNvSpPr>
          <p:nvPr>
            <p:ph type="title"/>
          </p:nvPr>
        </p:nvSpPr>
        <p:spPr/>
        <p:txBody>
          <a:bodyPr/>
          <a:lstStyle/>
          <a:p>
            <a:r>
              <a:rPr lang="es-ES" dirty="0"/>
              <a:t>Buenas prácticas</a:t>
            </a:r>
          </a:p>
        </p:txBody>
      </p:sp>
      <p:sp>
        <p:nvSpPr>
          <p:cNvPr id="3" name="Marcador de texto 2">
            <a:extLst>
              <a:ext uri="{FF2B5EF4-FFF2-40B4-BE49-F238E27FC236}">
                <a16:creationId xmlns:a16="http://schemas.microsoft.com/office/drawing/2014/main" id="{936C4BA2-E7EA-47C3-8F41-7B4F75D6BBC8}"/>
              </a:ext>
            </a:extLst>
          </p:cNvPr>
          <p:cNvSpPr>
            <a:spLocks noGrp="1"/>
          </p:cNvSpPr>
          <p:nvPr>
            <p:ph type="body" idx="1"/>
          </p:nvPr>
        </p:nvSpPr>
        <p:spPr/>
        <p:txBody>
          <a:bodyPr/>
          <a:lstStyle/>
          <a:p>
            <a:pPr marL="571500" indent="-342900">
              <a:buFont typeface="Arial" panose="020B0604020202020204" pitchFamily="34" charset="0"/>
              <a:buChar char="•"/>
            </a:pPr>
            <a:r>
              <a:rPr lang="es-ES" dirty="0" err="1"/>
              <a:t>camelCase</a:t>
            </a:r>
            <a:endParaRPr lang="es-ES" dirty="0"/>
          </a:p>
          <a:p>
            <a:pPr marL="571500" indent="-342900">
              <a:buFont typeface="Arial" panose="020B0604020202020204" pitchFamily="34" charset="0"/>
              <a:buChar char="•"/>
            </a:pPr>
            <a:r>
              <a:rPr lang="es-ES" dirty="0"/>
              <a:t>Líneas. El uso del “;”</a:t>
            </a:r>
          </a:p>
          <a:p>
            <a:pPr marL="571500" indent="-342900">
              <a:buFont typeface="Arial" panose="020B0604020202020204" pitchFamily="34" charset="0"/>
              <a:buChar char="•"/>
            </a:pPr>
            <a:r>
              <a:rPr lang="es-ES" dirty="0"/>
              <a:t>Comillas simples y dobles</a:t>
            </a:r>
          </a:p>
          <a:p>
            <a:pPr marL="571500" indent="-342900">
              <a:buFont typeface="Arial" panose="020B0604020202020204" pitchFamily="34" charset="0"/>
              <a:buChar char="•"/>
            </a:pPr>
            <a:r>
              <a:rPr lang="es-ES" dirty="0"/>
              <a:t>Comentarios</a:t>
            </a:r>
          </a:p>
          <a:p>
            <a:pPr marL="571500" indent="-342900">
              <a:buFont typeface="Arial" panose="020B0604020202020204" pitchFamily="34" charset="0"/>
              <a:buChar char="•"/>
            </a:pPr>
            <a:endParaRPr lang="es-ES" dirty="0"/>
          </a:p>
          <a:p>
            <a:pPr marL="571500" indent="-342900">
              <a:buFont typeface="Arial" panose="020B0604020202020204" pitchFamily="34" charset="0"/>
              <a:buChar char="•"/>
            </a:pPr>
            <a:r>
              <a:rPr lang="es-ES" dirty="0"/>
              <a:t>Herramientas de estilo </a:t>
            </a:r>
            <a:r>
              <a:rPr lang="en-US" dirty="0"/>
              <a:t>(Linters)</a:t>
            </a:r>
            <a:r>
              <a:rPr lang="es-ES" dirty="0"/>
              <a:t> – </a:t>
            </a:r>
            <a:r>
              <a:rPr lang="es-ES" dirty="0" err="1"/>
              <a:t>ESLint</a:t>
            </a:r>
            <a:endParaRPr lang="es-ES" dirty="0"/>
          </a:p>
        </p:txBody>
      </p:sp>
    </p:spTree>
    <p:extLst>
      <p:ext uri="{BB962C8B-B14F-4D97-AF65-F5344CB8AC3E}">
        <p14:creationId xmlns:p14="http://schemas.microsoft.com/office/powerpoint/2010/main" val="89533351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19"/>
          <p:cNvSpPr txBox="1">
            <a:spLocks noGrp="1"/>
          </p:cNvSpPr>
          <p:nvPr>
            <p:ph type="title"/>
          </p:nvPr>
        </p:nvSpPr>
        <p:spPr>
          <a:xfrm>
            <a:off x="1125415" y="864394"/>
            <a:ext cx="7025054" cy="1735800"/>
          </a:xfrm>
          <a:prstGeom prst="rect">
            <a:avLst/>
          </a:prstGeom>
        </p:spPr>
        <p:txBody>
          <a:bodyPr spcFirstLastPara="1" wrap="square" lIns="51425" tIns="51425" rIns="51425" bIns="51425" anchor="ctr" anchorCtr="0">
            <a:noAutofit/>
          </a:bodyPr>
          <a:lstStyle/>
          <a:p>
            <a:pPr marL="0" lvl="0" indent="0" algn="ctr" rtl="0">
              <a:spcBef>
                <a:spcPts val="0"/>
              </a:spcBef>
              <a:spcAft>
                <a:spcPts val="0"/>
              </a:spcAft>
              <a:buNone/>
            </a:pPr>
            <a:r>
              <a:rPr lang="es" dirty="0"/>
              <a:t>Código. </a:t>
            </a:r>
            <a:r>
              <a:rPr lang="es-ES" dirty="0"/>
              <a:t>Entornos de ejecución </a:t>
            </a:r>
            <a:r>
              <a:rPr lang="es" dirty="0"/>
              <a:t>de JS</a:t>
            </a:r>
            <a:endParaRPr dirty="0"/>
          </a:p>
        </p:txBody>
      </p:sp>
      <p:sp>
        <p:nvSpPr>
          <p:cNvPr id="137" name="Google Shape;137;p19"/>
          <p:cNvSpPr txBox="1"/>
          <p:nvPr/>
        </p:nvSpPr>
        <p:spPr>
          <a:xfrm>
            <a:off x="2683575" y="2812475"/>
            <a:ext cx="3906900" cy="128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ES" dirty="0">
                <a:solidFill>
                  <a:srgbClr val="FFFFFF"/>
                </a:solidFill>
              </a:rPr>
              <a:t>Hola Mundo en </a:t>
            </a:r>
            <a:r>
              <a:rPr lang="es-ES" dirty="0" err="1">
                <a:solidFill>
                  <a:srgbClr val="FFFFFF"/>
                </a:solidFill>
              </a:rPr>
              <a:t>NodeJS</a:t>
            </a:r>
            <a:endParaRPr lang="es-ES" dirty="0">
              <a:solidFill>
                <a:srgbClr val="FFFFFF"/>
              </a:solidFill>
            </a:endParaRPr>
          </a:p>
          <a:p>
            <a:pPr marL="0" lvl="0" indent="0" algn="l" rtl="0">
              <a:spcBef>
                <a:spcPts val="0"/>
              </a:spcBef>
              <a:spcAft>
                <a:spcPts val="0"/>
              </a:spcAft>
              <a:buNone/>
            </a:pPr>
            <a:r>
              <a:rPr lang="es-ES" dirty="0">
                <a:solidFill>
                  <a:srgbClr val="FFFFFF"/>
                </a:solidFill>
              </a:rPr>
              <a:t>Hola mundo en Chrome</a:t>
            </a:r>
            <a:endParaRPr dirty="0">
              <a:solidFill>
                <a:srgbClr val="FFFFFF"/>
              </a:solidFill>
            </a:endParaRPr>
          </a:p>
        </p:txBody>
      </p:sp>
      <p:pic>
        <p:nvPicPr>
          <p:cNvPr id="4" name="Graphic 5" descr="Documento">
            <a:extLst>
              <a:ext uri="{FF2B5EF4-FFF2-40B4-BE49-F238E27FC236}">
                <a16:creationId xmlns:a16="http://schemas.microsoft.com/office/drawing/2014/main" id="{C81C1F56-0047-40F0-99A4-3EB6C40F2F5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650081" y="2571750"/>
            <a:ext cx="1224486" cy="1224486"/>
          </a:xfrm>
          <a:prstGeom prst="rect">
            <a:avLst/>
          </a:prstGeom>
        </p:spPr>
      </p:pic>
    </p:spTree>
    <p:extLst>
      <p:ext uri="{BB962C8B-B14F-4D97-AF65-F5344CB8AC3E}">
        <p14:creationId xmlns:p14="http://schemas.microsoft.com/office/powerpoint/2010/main" val="287894349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Google Shape;350;p53"/>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ES" dirty="0"/>
              <a:t>Entorno de trabajo: </a:t>
            </a:r>
            <a:r>
              <a:rPr lang="es" dirty="0"/>
              <a:t>JavaScript en la Web</a:t>
            </a:r>
            <a:endParaRPr dirty="0"/>
          </a:p>
        </p:txBody>
      </p:sp>
      <p:sp>
        <p:nvSpPr>
          <p:cNvPr id="351" name="Google Shape;351;p53"/>
          <p:cNvSpPr txBox="1">
            <a:spLocks noGrp="1"/>
          </p:cNvSpPr>
          <p:nvPr>
            <p:ph type="body" idx="1"/>
          </p:nvPr>
        </p:nvSpPr>
        <p:spPr>
          <a:xfrm>
            <a:off x="592925" y="785825"/>
            <a:ext cx="7836600" cy="3723600"/>
          </a:xfrm>
          <a:prstGeom prst="rect">
            <a:avLst/>
          </a:prstGeom>
        </p:spPr>
        <p:txBody>
          <a:bodyPr spcFirstLastPara="1" wrap="square" lIns="51425" tIns="51425" rIns="51425" bIns="51425" anchor="t" anchorCtr="0">
            <a:noAutofit/>
          </a:bodyPr>
          <a:lstStyle/>
          <a:p>
            <a:pPr marL="457200" lvl="0" indent="-355600" algn="l" rtl="0">
              <a:spcBef>
                <a:spcPts val="0"/>
              </a:spcBef>
              <a:spcAft>
                <a:spcPts val="0"/>
              </a:spcAft>
              <a:buSzPts val="2000"/>
              <a:buChar char="●"/>
            </a:pPr>
            <a:r>
              <a:rPr lang="es" dirty="0"/>
              <a:t>JavaScript inline</a:t>
            </a:r>
            <a:endParaRPr dirty="0"/>
          </a:p>
          <a:p>
            <a:pPr marL="457200" lvl="0" indent="-355600" algn="l" rtl="0">
              <a:spcBef>
                <a:spcPts val="0"/>
              </a:spcBef>
              <a:spcAft>
                <a:spcPts val="0"/>
              </a:spcAft>
              <a:buSzPts val="2000"/>
              <a:buChar char="●"/>
            </a:pPr>
            <a:r>
              <a:rPr lang="es" dirty="0"/>
              <a:t>JavaScript en bloques</a:t>
            </a:r>
            <a:endParaRPr dirty="0"/>
          </a:p>
          <a:p>
            <a:pPr marL="457200" lvl="0" indent="-355600" algn="l" rtl="0">
              <a:spcBef>
                <a:spcPts val="0"/>
              </a:spcBef>
              <a:spcAft>
                <a:spcPts val="0"/>
              </a:spcAft>
              <a:buSzPts val="2000"/>
              <a:buChar char="●"/>
            </a:pPr>
            <a:r>
              <a:rPr lang="es" dirty="0"/>
              <a:t>JavaScript desde archivos externos</a:t>
            </a:r>
            <a:endParaRPr dirty="0"/>
          </a:p>
          <a:p>
            <a:pPr marL="914400" lvl="1" indent="-323850" algn="l" rtl="0">
              <a:spcBef>
                <a:spcPts val="0"/>
              </a:spcBef>
              <a:spcAft>
                <a:spcPts val="0"/>
              </a:spcAft>
              <a:buSzPts val="1500"/>
              <a:buChar char="○"/>
            </a:pPr>
            <a:r>
              <a:rPr lang="es" dirty="0"/>
              <a:t>Posición de los scripts</a:t>
            </a:r>
            <a:endParaRPr dirty="0"/>
          </a:p>
          <a:p>
            <a:pPr marL="914400" lvl="1" indent="-323850" algn="l" rtl="0">
              <a:spcBef>
                <a:spcPts val="0"/>
              </a:spcBef>
              <a:spcAft>
                <a:spcPts val="0"/>
              </a:spcAft>
              <a:buSzPts val="1500"/>
              <a:buChar char="○"/>
            </a:pPr>
            <a:r>
              <a:rPr lang="es" dirty="0"/>
              <a:t>Agrupación del código en funciones (encapsulación)</a:t>
            </a:r>
            <a:br>
              <a:rPr lang="es" dirty="0"/>
            </a:br>
            <a:r>
              <a:rPr lang="es" dirty="0"/>
              <a:t>Funciones autoinvocadas -&gt; </a:t>
            </a:r>
            <a:br>
              <a:rPr lang="es" dirty="0"/>
            </a:br>
            <a:r>
              <a:rPr lang="es" dirty="0"/>
              <a:t>	IIEF (Immediately-invoked function expression)</a:t>
            </a:r>
            <a:endParaRPr dirty="0"/>
          </a:p>
          <a:p>
            <a:pPr marL="914400" lvl="1" indent="-323850" algn="l" rtl="0">
              <a:spcBef>
                <a:spcPts val="0"/>
              </a:spcBef>
              <a:spcAft>
                <a:spcPts val="0"/>
              </a:spcAft>
              <a:buSzPts val="1500"/>
              <a:buChar char="○"/>
            </a:pPr>
            <a:r>
              <a:rPr lang="es" dirty="0"/>
              <a:t>Espera a la carga completa del HTML antes de ejecutar JS</a:t>
            </a:r>
            <a:br>
              <a:rPr lang="es" dirty="0"/>
            </a:br>
            <a:r>
              <a:rPr lang="es" dirty="0"/>
              <a:t>eventos window.load  / document.DOMContentLoaded (sin contar hojas de estilo, imágenes... )</a:t>
            </a:r>
            <a:br>
              <a:rPr lang="es" dirty="0"/>
            </a:br>
            <a:endParaRPr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12"/>
          <p:cNvSpPr txBox="1">
            <a:spLocks noGrp="1"/>
          </p:cNvSpPr>
          <p:nvPr>
            <p:ph type="title"/>
          </p:nvPr>
        </p:nvSpPr>
        <p:spPr>
          <a:xfrm>
            <a:off x="1314450" y="2028825"/>
            <a:ext cx="7472400" cy="6858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dirty="0"/>
              <a:t>Entorno de ejecución</a:t>
            </a:r>
            <a:endParaRPr dirty="0"/>
          </a:p>
        </p:txBody>
      </p:sp>
      <p:sp>
        <p:nvSpPr>
          <p:cNvPr id="88" name="Google Shape;88;p12"/>
          <p:cNvSpPr txBox="1">
            <a:spLocks noGrp="1"/>
          </p:cNvSpPr>
          <p:nvPr>
            <p:ph type="body" idx="1"/>
          </p:nvPr>
        </p:nvSpPr>
        <p:spPr>
          <a:xfrm>
            <a:off x="1314450" y="2593181"/>
            <a:ext cx="7472400" cy="16932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626710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Google Shape;69;p9"/>
          <p:cNvSpPr txBox="1">
            <a:spLocks noGrp="1"/>
          </p:cNvSpPr>
          <p:nvPr>
            <p:ph type="title"/>
          </p:nvPr>
        </p:nvSpPr>
        <p:spPr>
          <a:xfrm>
            <a:off x="932000" y="624500"/>
            <a:ext cx="7505700" cy="3597300"/>
          </a:xfrm>
          <a:prstGeom prst="rect">
            <a:avLst/>
          </a:prstGeom>
          <a:solidFill>
            <a:srgbClr val="F39C12"/>
          </a:solidFill>
        </p:spPr>
        <p:txBody>
          <a:bodyPr spcFirstLastPara="1" wrap="square" lIns="51425" tIns="51425" rIns="51425" bIns="51425" anchor="ctr" anchorCtr="0">
            <a:noAutofit/>
          </a:bodyPr>
          <a:lstStyle/>
          <a:p>
            <a:pPr marL="457200" lvl="0" indent="0" algn="ctr" rtl="0">
              <a:spcBef>
                <a:spcPts val="0"/>
              </a:spcBef>
              <a:spcAft>
                <a:spcPts val="0"/>
              </a:spcAft>
              <a:buNone/>
            </a:pPr>
            <a:r>
              <a:rPr lang="es" sz="6000" b="1" dirty="0">
                <a:solidFill>
                  <a:srgbClr val="D35400"/>
                </a:solidFill>
              </a:rPr>
              <a:t>Introducción a</a:t>
            </a:r>
            <a:br>
              <a:rPr lang="es" sz="6000" b="1" dirty="0">
                <a:solidFill>
                  <a:srgbClr val="D35400"/>
                </a:solidFill>
              </a:rPr>
            </a:br>
            <a:r>
              <a:rPr lang="es" sz="6000" b="1" dirty="0">
                <a:solidFill>
                  <a:srgbClr val="D35400"/>
                </a:solidFill>
              </a:rPr>
              <a:t>JavaScript</a:t>
            </a:r>
            <a:endParaRPr sz="6000" b="1" dirty="0">
              <a:solidFill>
                <a:srgbClr val="D35400"/>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idx="4294967295"/>
          </p:nvPr>
        </p:nvSpPr>
        <p:spPr>
          <a:xfrm>
            <a:off x="673768" y="259276"/>
            <a:ext cx="8126472" cy="744538"/>
          </a:xfrm>
        </p:spPr>
        <p:txBody>
          <a:bodyPr spcFirstLastPara="1" vert="horz" wrap="square" lIns="68580" tIns="34290" rIns="68580" bIns="34290" rtlCol="0" anchor="ctr" anchorCtr="0">
            <a:normAutofit fontScale="90000"/>
          </a:bodyPr>
          <a:lstStyle/>
          <a:p>
            <a:pPr algn="ctr" defTabSz="571500"/>
            <a:r>
              <a:rPr lang="es-ES" dirty="0"/>
              <a:t>Funcionamiento del navegador: </a:t>
            </a:r>
            <a:r>
              <a:rPr lang="es-ES" dirty="0" err="1"/>
              <a:t>Tali</a:t>
            </a:r>
            <a:r>
              <a:rPr lang="es-ES" dirty="0"/>
              <a:t> </a:t>
            </a:r>
            <a:r>
              <a:rPr lang="es-ES" dirty="0" err="1"/>
              <a:t>Garsiel</a:t>
            </a:r>
            <a:endParaRPr lang="es-ES" dirty="0"/>
          </a:p>
        </p:txBody>
      </p:sp>
      <p:sp>
        <p:nvSpPr>
          <p:cNvPr id="10" name="Rectángulo 9"/>
          <p:cNvSpPr/>
          <p:nvPr/>
        </p:nvSpPr>
        <p:spPr>
          <a:xfrm>
            <a:off x="1907338" y="3747192"/>
            <a:ext cx="5156724" cy="57708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050" b="0" i="0" u="sng" strike="noStrike" kern="0" cap="none" spc="0" normalizeH="0" baseline="0" noProof="0" dirty="0">
                <a:ln>
                  <a:noFill/>
                </a:ln>
                <a:solidFill>
                  <a:srgbClr val="005580"/>
                </a:solidFill>
                <a:effectLst/>
                <a:uLnTx/>
                <a:uFillTx/>
                <a:latin typeface="Arial"/>
                <a:cs typeface="Arial"/>
                <a:sym typeface="Arial"/>
                <a:hlinkClick r:id="rId2"/>
              </a:rPr>
              <a:t>Cómo funcionan los navegadores: lo que hay detrás de los navegadores web actuales</a:t>
            </a:r>
            <a:r>
              <a:rPr kumimoji="0" lang="es-ES" sz="1050" b="0" i="0" u="none" strike="noStrike" kern="0" cap="none" spc="0" normalizeH="0" baseline="0" noProof="0" dirty="0">
                <a:ln>
                  <a:noFill/>
                </a:ln>
                <a:solidFill>
                  <a:srgbClr val="333333"/>
                </a:solidFill>
                <a:effectLst/>
                <a:uLnTx/>
                <a:uFillTx/>
                <a:latin typeface="Arial"/>
                <a:cs typeface="Arial"/>
                <a:sym typeface="Arial"/>
              </a:rPr>
              <a:t>: traducción de </a:t>
            </a:r>
            <a:r>
              <a:rPr kumimoji="0" lang="en-US" sz="1050" b="0" i="0" u="none" strike="noStrike" kern="0" cap="none" spc="0" normalizeH="0" baseline="0" noProof="0" dirty="0">
                <a:ln>
                  <a:noFill/>
                </a:ln>
                <a:solidFill>
                  <a:srgbClr val="333333"/>
                </a:solidFill>
                <a:effectLst/>
                <a:uLnTx/>
                <a:uFillTx/>
                <a:latin typeface="Arial"/>
                <a:cs typeface="Arial"/>
                <a:sym typeface="Arial"/>
              </a:rPr>
              <a:t>How Browsers Work: Behind the Scenes of Modern Web Browsers. </a:t>
            </a:r>
            <a:r>
              <a:rPr kumimoji="0" lang="es-ES" sz="1050" b="0" i="0" u="none" strike="noStrike" kern="0" cap="none" spc="0" normalizeH="0" baseline="0" noProof="0" dirty="0" err="1">
                <a:ln>
                  <a:noFill/>
                </a:ln>
                <a:solidFill>
                  <a:srgbClr val="000000"/>
                </a:solidFill>
                <a:effectLst/>
                <a:uLnTx/>
                <a:uFillTx/>
                <a:latin typeface="Arial"/>
                <a:cs typeface="Arial"/>
                <a:sym typeface="Arial"/>
              </a:rPr>
              <a:t>Tali</a:t>
            </a:r>
            <a:r>
              <a:rPr kumimoji="0" lang="es-ES" sz="1050" b="0" i="0" u="none" strike="noStrike" kern="0" cap="none" spc="0" normalizeH="0" baseline="0" noProof="0" dirty="0">
                <a:ln>
                  <a:noFill/>
                </a:ln>
                <a:solidFill>
                  <a:srgbClr val="000000"/>
                </a:solidFill>
                <a:effectLst/>
                <a:uLnTx/>
                <a:uFillTx/>
                <a:latin typeface="Arial"/>
                <a:cs typeface="Arial"/>
                <a:sym typeface="Arial"/>
              </a:rPr>
              <a:t> </a:t>
            </a:r>
            <a:r>
              <a:rPr kumimoji="0" lang="es-ES" sz="1050" b="0" i="0" u="none" strike="noStrike" kern="0" cap="none" spc="0" normalizeH="0" baseline="0" noProof="0" dirty="0" err="1">
                <a:ln>
                  <a:noFill/>
                </a:ln>
                <a:solidFill>
                  <a:srgbClr val="000000"/>
                </a:solidFill>
                <a:effectLst/>
                <a:uLnTx/>
                <a:uFillTx/>
                <a:latin typeface="Arial"/>
                <a:cs typeface="Arial"/>
                <a:sym typeface="Arial"/>
              </a:rPr>
              <a:t>Garsiel</a:t>
            </a:r>
            <a:r>
              <a:rPr kumimoji="0" lang="es-ES" sz="1050" b="0" i="0" u="none" strike="noStrike" kern="0" cap="none" spc="0" normalizeH="0" baseline="0" noProof="0" dirty="0">
                <a:ln>
                  <a:noFill/>
                </a:ln>
                <a:solidFill>
                  <a:srgbClr val="000000"/>
                </a:solidFill>
                <a:effectLst/>
                <a:uLnTx/>
                <a:uFillTx/>
                <a:latin typeface="Arial"/>
                <a:cs typeface="Arial"/>
                <a:sym typeface="Arial"/>
              </a:rPr>
              <a:t>. 5HTML </a:t>
            </a:r>
            <a:r>
              <a:rPr kumimoji="0" lang="es-ES" sz="1050" b="0" i="0" u="none" strike="noStrike" kern="0" cap="none" spc="0" normalizeH="0" baseline="0" noProof="0" dirty="0" err="1">
                <a:ln>
                  <a:noFill/>
                </a:ln>
                <a:solidFill>
                  <a:srgbClr val="000000"/>
                </a:solidFill>
                <a:effectLst/>
                <a:uLnTx/>
                <a:uFillTx/>
                <a:latin typeface="Arial"/>
                <a:cs typeface="Arial"/>
                <a:sym typeface="Arial"/>
              </a:rPr>
              <a:t>Rocks</a:t>
            </a:r>
            <a:endParaRPr kumimoji="0" lang="es-ES" sz="1050" b="0" i="0" u="none" strike="noStrike" kern="0" cap="none" spc="0" normalizeH="0" baseline="0" noProof="0" dirty="0">
              <a:ln>
                <a:noFill/>
              </a:ln>
              <a:solidFill>
                <a:srgbClr val="000000"/>
              </a:solidFill>
              <a:effectLst/>
              <a:uLnTx/>
              <a:uFillTx/>
              <a:latin typeface="Arial"/>
              <a:cs typeface="Arial"/>
              <a:sym typeface="Arial"/>
            </a:endParaRPr>
          </a:p>
        </p:txBody>
      </p:sp>
      <p:pic>
        <p:nvPicPr>
          <p:cNvPr id="3" name="Imagen 2"/>
          <p:cNvPicPr>
            <a:picLocks noChangeAspect="1"/>
          </p:cNvPicPr>
          <p:nvPr/>
        </p:nvPicPr>
        <p:blipFill>
          <a:blip r:embed="rId3"/>
          <a:stretch>
            <a:fillRect/>
          </a:stretch>
        </p:blipFill>
        <p:spPr>
          <a:xfrm>
            <a:off x="2601988" y="1077974"/>
            <a:ext cx="3767424" cy="2443627"/>
          </a:xfrm>
          <a:prstGeom prst="rect">
            <a:avLst/>
          </a:prstGeom>
        </p:spPr>
      </p:pic>
    </p:spTree>
    <p:extLst>
      <p:ext uri="{BB962C8B-B14F-4D97-AF65-F5344CB8AC3E}">
        <p14:creationId xmlns:p14="http://schemas.microsoft.com/office/powerpoint/2010/main" val="151962187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14488" y="273845"/>
            <a:ext cx="5915025" cy="654002"/>
          </a:xfrm>
        </p:spPr>
        <p:txBody>
          <a:bodyPr spcFirstLastPara="1" vert="horz" wrap="square" lIns="68580" tIns="34290" rIns="68580" bIns="34290" rtlCol="0" anchor="ctr" anchorCtr="0">
            <a:normAutofit/>
          </a:bodyPr>
          <a:lstStyle/>
          <a:p>
            <a:pPr algn="ctr" defTabSz="571500"/>
            <a:r>
              <a:rPr lang="es-ES" dirty="0"/>
              <a:t>Componentes del Navegador</a:t>
            </a:r>
          </a:p>
        </p:txBody>
      </p:sp>
      <p:pic>
        <p:nvPicPr>
          <p:cNvPr id="50178" name="Picture 2" descr="http://www.html5rocks.com/en/tutorials/internals/howbrowserswork/layer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93599" y="1272938"/>
            <a:ext cx="4030928" cy="2732969"/>
          </a:xfrm>
          <a:prstGeom prst="rect">
            <a:avLst/>
          </a:prstGeom>
          <a:noFill/>
          <a:extLst>
            <a:ext uri="{909E8E84-426E-40DD-AFC4-6F175D3DCCD1}">
              <a14:hiddenFill xmlns:a14="http://schemas.microsoft.com/office/drawing/2010/main">
                <a:solidFill>
                  <a:srgbClr val="FFFFFF"/>
                </a:solidFill>
              </a14:hiddenFill>
            </a:ext>
          </a:extLst>
        </p:spPr>
      </p:pic>
      <p:sp>
        <p:nvSpPr>
          <p:cNvPr id="3" name="CuadroTexto 2"/>
          <p:cNvSpPr txBox="1"/>
          <p:nvPr/>
        </p:nvSpPr>
        <p:spPr>
          <a:xfrm>
            <a:off x="2323814" y="1583557"/>
            <a:ext cx="1468672" cy="57708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050" b="0" i="0" u="none" strike="noStrike" kern="0" cap="none" spc="0" normalizeH="0" baseline="0" noProof="0" dirty="0">
                <a:ln>
                  <a:noFill/>
                </a:ln>
                <a:solidFill>
                  <a:srgbClr val="000000"/>
                </a:solidFill>
                <a:effectLst/>
                <a:uLnTx/>
                <a:uFillTx/>
                <a:latin typeface="Arial"/>
                <a:cs typeface="Arial"/>
                <a:sym typeface="Arial"/>
              </a:rPr>
              <a:t>Interfaz de usuario</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050" b="0" i="0" u="none" strike="noStrike" kern="0" cap="none" spc="0" normalizeH="0" baseline="0" noProof="0" dirty="0">
                <a:ln>
                  <a:noFill/>
                </a:ln>
                <a:solidFill>
                  <a:srgbClr val="000000"/>
                </a:solidFill>
                <a:effectLst/>
                <a:uLnTx/>
                <a:uFillTx/>
                <a:latin typeface="Arial"/>
                <a:cs typeface="Arial"/>
                <a:sym typeface="Arial"/>
              </a:rPr>
              <a:t>Motor de navegación</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050" b="0" i="0" u="none" strike="noStrike" kern="0" cap="none" spc="0" normalizeH="0" baseline="0" noProof="0" dirty="0">
                <a:ln>
                  <a:noFill/>
                </a:ln>
                <a:solidFill>
                  <a:srgbClr val="000000"/>
                </a:solidFill>
                <a:effectLst/>
                <a:uLnTx/>
                <a:uFillTx/>
                <a:latin typeface="Arial"/>
                <a:cs typeface="Arial"/>
                <a:sym typeface="Arial"/>
              </a:rPr>
              <a:t>Motor de renderizado</a:t>
            </a:r>
          </a:p>
        </p:txBody>
      </p:sp>
      <p:sp>
        <p:nvSpPr>
          <p:cNvPr id="4" name="CuadroTexto 3"/>
          <p:cNvSpPr txBox="1"/>
          <p:nvPr/>
        </p:nvSpPr>
        <p:spPr>
          <a:xfrm>
            <a:off x="2323814" y="2769509"/>
            <a:ext cx="1475084" cy="25391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050" b="0" i="0" u="none" strike="noStrike" kern="0" cap="none" spc="0" normalizeH="0" baseline="0" noProof="0" dirty="0">
                <a:ln>
                  <a:noFill/>
                </a:ln>
                <a:solidFill>
                  <a:srgbClr val="000000"/>
                </a:solidFill>
                <a:effectLst/>
                <a:uLnTx/>
                <a:uFillTx/>
                <a:latin typeface="Arial"/>
                <a:cs typeface="Arial"/>
                <a:sym typeface="Arial"/>
              </a:rPr>
              <a:t>Persistencia de datos</a:t>
            </a:r>
          </a:p>
        </p:txBody>
      </p:sp>
      <p:sp>
        <p:nvSpPr>
          <p:cNvPr id="5" name="CuadroTexto 4"/>
          <p:cNvSpPr txBox="1"/>
          <p:nvPr/>
        </p:nvSpPr>
        <p:spPr>
          <a:xfrm>
            <a:off x="2323815" y="3798626"/>
            <a:ext cx="2105063" cy="57708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050" b="0" i="0" u="none" strike="noStrike" kern="0" cap="none" spc="0" normalizeH="0" baseline="0" noProof="0" dirty="0" err="1">
                <a:ln>
                  <a:noFill/>
                </a:ln>
                <a:solidFill>
                  <a:srgbClr val="000000"/>
                </a:solidFill>
                <a:effectLst/>
                <a:uLnTx/>
                <a:uFillTx/>
                <a:latin typeface="Arial"/>
                <a:cs typeface="Arial"/>
                <a:sym typeface="Arial"/>
              </a:rPr>
              <a:t>Networking</a:t>
            </a:r>
            <a:endParaRPr kumimoji="0" lang="es-ES" sz="105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050" b="0" i="0" u="none" strike="noStrike" kern="0" cap="none" spc="0" normalizeH="0" baseline="0" noProof="0" dirty="0">
                <a:ln>
                  <a:noFill/>
                </a:ln>
                <a:solidFill>
                  <a:srgbClr val="000000"/>
                </a:solidFill>
                <a:effectLst/>
                <a:uLnTx/>
                <a:uFillTx/>
                <a:latin typeface="Arial"/>
                <a:cs typeface="Arial"/>
                <a:sym typeface="Arial"/>
              </a:rPr>
              <a:t>Interpretes de scripts</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050" b="0" i="0" u="none" strike="noStrike" kern="0" cap="none" spc="0" normalizeH="0" baseline="0" noProof="0" dirty="0" err="1">
                <a:ln>
                  <a:noFill/>
                </a:ln>
                <a:solidFill>
                  <a:srgbClr val="000000"/>
                </a:solidFill>
                <a:effectLst/>
                <a:uLnTx/>
                <a:uFillTx/>
                <a:latin typeface="Arial"/>
                <a:cs typeface="Arial"/>
                <a:sym typeface="Arial"/>
              </a:rPr>
              <a:t>Backend</a:t>
            </a:r>
            <a:r>
              <a:rPr kumimoji="0" lang="es-ES" sz="1050" b="0" i="0" u="none" strike="noStrike" kern="0" cap="none" spc="0" normalizeH="0" baseline="0" noProof="0" dirty="0">
                <a:ln>
                  <a:noFill/>
                </a:ln>
                <a:solidFill>
                  <a:srgbClr val="000000"/>
                </a:solidFill>
                <a:effectLst/>
                <a:uLnTx/>
                <a:uFillTx/>
                <a:latin typeface="Arial"/>
                <a:cs typeface="Arial"/>
                <a:sym typeface="Arial"/>
              </a:rPr>
              <a:t> del Interfaz de Usuario</a:t>
            </a:r>
          </a:p>
        </p:txBody>
      </p:sp>
      <p:sp>
        <p:nvSpPr>
          <p:cNvPr id="6" name="Rectángulo 5"/>
          <p:cNvSpPr/>
          <p:nvPr/>
        </p:nvSpPr>
        <p:spPr>
          <a:xfrm>
            <a:off x="7256432" y="4283374"/>
            <a:ext cx="934871" cy="2308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900" b="0" i="0" u="none" strike="noStrike" kern="0" cap="none" spc="0" normalizeH="0" baseline="0" noProof="0" dirty="0" err="1">
                <a:ln>
                  <a:noFill/>
                </a:ln>
                <a:solidFill>
                  <a:srgbClr val="000000"/>
                </a:solidFill>
                <a:effectLst/>
                <a:uLnTx/>
                <a:uFillTx/>
                <a:latin typeface="Arial"/>
                <a:cs typeface="Arial"/>
                <a:sym typeface="Arial"/>
              </a:rPr>
              <a:t>By</a:t>
            </a:r>
            <a:r>
              <a:rPr kumimoji="0" lang="es-ES" sz="900" b="0" i="0" u="none" strike="noStrike" kern="0" cap="none" spc="0" normalizeH="0" baseline="0" noProof="0" dirty="0">
                <a:ln>
                  <a:noFill/>
                </a:ln>
                <a:solidFill>
                  <a:srgbClr val="000000"/>
                </a:solidFill>
                <a:effectLst/>
                <a:uLnTx/>
                <a:uFillTx/>
                <a:latin typeface="Arial"/>
                <a:cs typeface="Arial"/>
                <a:sym typeface="Arial"/>
              </a:rPr>
              <a:t> </a:t>
            </a:r>
            <a:r>
              <a:rPr kumimoji="0" lang="es-ES" sz="900" b="0" i="0" u="none" strike="noStrike" kern="0" cap="none" spc="0" normalizeH="0" baseline="0" noProof="0" dirty="0" err="1">
                <a:ln>
                  <a:noFill/>
                </a:ln>
                <a:solidFill>
                  <a:srgbClr val="000000"/>
                </a:solidFill>
                <a:effectLst/>
                <a:uLnTx/>
                <a:uFillTx/>
                <a:latin typeface="Arial"/>
                <a:cs typeface="Arial"/>
                <a:sym typeface="Arial"/>
              </a:rPr>
              <a:t>Tali</a:t>
            </a:r>
            <a:r>
              <a:rPr kumimoji="0" lang="es-ES" sz="900" b="0" i="0" u="none" strike="noStrike" kern="0" cap="none" spc="0" normalizeH="0" baseline="0" noProof="0" dirty="0">
                <a:ln>
                  <a:noFill/>
                </a:ln>
                <a:solidFill>
                  <a:srgbClr val="000000"/>
                </a:solidFill>
                <a:effectLst/>
                <a:uLnTx/>
                <a:uFillTx/>
                <a:latin typeface="Arial"/>
                <a:cs typeface="Arial"/>
                <a:sym typeface="Arial"/>
              </a:rPr>
              <a:t> </a:t>
            </a:r>
            <a:r>
              <a:rPr kumimoji="0" lang="es-ES" sz="900" b="0" i="0" u="none" strike="noStrike" kern="0" cap="none" spc="0" normalizeH="0" baseline="0" noProof="0" dirty="0" err="1">
                <a:ln>
                  <a:noFill/>
                </a:ln>
                <a:solidFill>
                  <a:srgbClr val="000000"/>
                </a:solidFill>
                <a:effectLst/>
                <a:uLnTx/>
                <a:uFillTx/>
                <a:latin typeface="Arial"/>
                <a:cs typeface="Arial"/>
                <a:sym typeface="Arial"/>
              </a:rPr>
              <a:t>Garsiel</a:t>
            </a:r>
            <a:endParaRPr kumimoji="0" lang="es-ES" sz="900" b="0" i="0" u="none" strike="noStrike" kern="0" cap="none" spc="0" normalizeH="0" baseline="0" noProof="0" dirty="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2340037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14488" y="273845"/>
            <a:ext cx="5915025" cy="553150"/>
          </a:xfrm>
        </p:spPr>
        <p:txBody>
          <a:bodyPr>
            <a:normAutofit/>
          </a:bodyPr>
          <a:lstStyle/>
          <a:p>
            <a:pPr algn="ctr"/>
            <a:r>
              <a:rPr lang="es-ES" dirty="0"/>
              <a:t>Interfaz de usuario</a:t>
            </a:r>
          </a:p>
        </p:txBody>
      </p:sp>
      <p:pic>
        <p:nvPicPr>
          <p:cNvPr id="51202" name="Picture 2" descr="http://www.ayudaenlaweb.com/wp-content/uploads/2009/07/partes_de_un_navegador.png"/>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280089" y="826995"/>
            <a:ext cx="6583821" cy="38929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732227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445560" y="162907"/>
            <a:ext cx="6275574" cy="711223"/>
          </a:xfrm>
        </p:spPr>
        <p:txBody>
          <a:bodyPr spcFirstLastPara="1" vert="horz" wrap="square" lIns="68580" tIns="34290" rIns="68580" bIns="34290" rtlCol="0" anchor="ctr" anchorCtr="0">
            <a:normAutofit/>
          </a:bodyPr>
          <a:lstStyle/>
          <a:p>
            <a:pPr algn="ctr"/>
            <a:r>
              <a:rPr lang="es-ES" dirty="0"/>
              <a:t>Motores de navegación y renderizado</a:t>
            </a:r>
          </a:p>
        </p:txBody>
      </p:sp>
      <p:sp>
        <p:nvSpPr>
          <p:cNvPr id="3" name="Rectángulo 2"/>
          <p:cNvSpPr/>
          <p:nvPr/>
        </p:nvSpPr>
        <p:spPr>
          <a:xfrm>
            <a:off x="1624513" y="985199"/>
            <a:ext cx="5769068" cy="415498"/>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50" b="0" i="0" u="none" strike="noStrike" kern="0" cap="none" spc="0" normalizeH="0" baseline="0" noProof="0" dirty="0">
                <a:ln>
                  <a:noFill/>
                </a:ln>
                <a:solidFill>
                  <a:srgbClr val="000000"/>
                </a:solidFill>
                <a:effectLst/>
                <a:uLnTx/>
                <a:uFillTx/>
                <a:latin typeface="Arial"/>
                <a:cs typeface="Arial"/>
                <a:sym typeface="Arial"/>
              </a:rPr>
              <a:t>El motor de </a:t>
            </a:r>
            <a:r>
              <a:rPr kumimoji="0" lang="es-ES" sz="1050" b="0" i="0" u="none" strike="noStrike" kern="0" cap="none" spc="0" normalizeH="0" baseline="0" noProof="0" dirty="0">
                <a:ln>
                  <a:noFill/>
                </a:ln>
                <a:solidFill>
                  <a:srgbClr val="000000"/>
                </a:solidFill>
                <a:effectLst/>
                <a:uLnTx/>
                <a:uFillTx/>
                <a:latin typeface="Arial"/>
                <a:cs typeface="Arial"/>
                <a:sym typeface="Arial"/>
              </a:rPr>
              <a:t>renderizado</a:t>
            </a:r>
            <a:r>
              <a:rPr kumimoji="0" lang="en-US" sz="1050" b="0" i="0" u="none" strike="noStrike" kern="0" cap="none" spc="0" normalizeH="0" baseline="0" noProof="0" dirty="0">
                <a:ln>
                  <a:noFill/>
                </a:ln>
                <a:solidFill>
                  <a:srgbClr val="000000"/>
                </a:solidFill>
                <a:effectLst/>
                <a:uLnTx/>
                <a:uFillTx/>
                <a:latin typeface="Arial"/>
                <a:cs typeface="Arial"/>
                <a:sym typeface="Arial"/>
              </a:rPr>
              <a:t> (rendering engine) </a:t>
            </a:r>
            <a:r>
              <a:rPr kumimoji="0" lang="es-ES" sz="1050" b="0" i="0" u="none" strike="noStrike" kern="0" cap="none" spc="0" normalizeH="0" baseline="0" noProof="0" dirty="0">
                <a:ln>
                  <a:noFill/>
                </a:ln>
                <a:solidFill>
                  <a:srgbClr val="000000"/>
                </a:solidFill>
                <a:effectLst/>
                <a:uLnTx/>
                <a:uFillTx/>
                <a:latin typeface="Arial"/>
                <a:cs typeface="Arial"/>
                <a:sym typeface="Arial"/>
              </a:rPr>
              <a:t>es el responsable de presentar el contenido enviado por el servidor en respuesta a la solicitud del navegador</a:t>
            </a:r>
          </a:p>
        </p:txBody>
      </p:sp>
      <p:sp>
        <p:nvSpPr>
          <p:cNvPr id="5" name="CuadroTexto 4"/>
          <p:cNvSpPr txBox="1"/>
          <p:nvPr/>
        </p:nvSpPr>
        <p:spPr>
          <a:xfrm>
            <a:off x="2782848" y="1684640"/>
            <a:ext cx="3697249" cy="7386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050" b="0" i="0" u="none" strike="noStrike" kern="0" cap="none" spc="0" normalizeH="0" baseline="0" noProof="0" dirty="0">
                <a:ln>
                  <a:noFill/>
                </a:ln>
                <a:solidFill>
                  <a:srgbClr val="000000"/>
                </a:solidFill>
                <a:effectLst/>
                <a:uLnTx/>
                <a:uFillTx/>
                <a:latin typeface="Arial"/>
                <a:cs typeface="Arial"/>
                <a:sym typeface="Arial"/>
              </a:rPr>
              <a:t>Por lo que se refiere al HTML es el responsable del análisis sintáctico (</a:t>
            </a:r>
            <a:r>
              <a:rPr kumimoji="0" lang="en-US" sz="1050" b="0" i="0" u="none" strike="noStrike" kern="0" cap="none" spc="0" normalizeH="0" baseline="0" noProof="0" dirty="0">
                <a:ln>
                  <a:noFill/>
                </a:ln>
                <a:solidFill>
                  <a:srgbClr val="000000"/>
                </a:solidFill>
                <a:effectLst/>
                <a:uLnTx/>
                <a:uFillTx/>
                <a:latin typeface="Arial"/>
                <a:cs typeface="Arial"/>
                <a:sym typeface="Arial"/>
              </a:rPr>
              <a:t>parsing</a:t>
            </a:r>
            <a:r>
              <a:rPr kumimoji="0" lang="es-ES" sz="1050" b="0" i="0" u="none" strike="noStrike" kern="0" cap="none" spc="0" normalizeH="0" baseline="0" noProof="0" dirty="0">
                <a:ln>
                  <a:noFill/>
                </a:ln>
                <a:solidFill>
                  <a:srgbClr val="000000"/>
                </a:solidFill>
                <a:effectLst/>
                <a:uLnTx/>
                <a:uFillTx/>
                <a:latin typeface="Arial"/>
                <a:cs typeface="Arial"/>
                <a:sym typeface="Arial"/>
              </a:rPr>
              <a:t>) del código HTML y CSS y de la presentación del contenido analizado (transformado en árbol DOM) en la pantalla.</a:t>
            </a:r>
          </a:p>
        </p:txBody>
      </p:sp>
      <p:sp>
        <p:nvSpPr>
          <p:cNvPr id="6" name="AutoShape 2" descr="http://1-ps.googleusercontent.com/x/s.html5rocks-hrd.appspot.com/www.html5rocks.com/en/tutorials/internals/howbrowserswork/600x66xflow.png.pagespeed.ic.5MfwnzZg8U.webp"/>
          <p:cNvSpPr>
            <a:spLocks noChangeAspect="1" noChangeArrowheads="1"/>
          </p:cNvSpPr>
          <p:nvPr/>
        </p:nvSpPr>
        <p:spPr bwMode="auto">
          <a:xfrm>
            <a:off x="1259681" y="-222647"/>
            <a:ext cx="4286250" cy="47148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s-ES" sz="1050" b="0" i="0" u="none" strike="noStrike" kern="0" cap="none" spc="0" normalizeH="0" baseline="0" noProof="0">
              <a:ln>
                <a:noFill/>
              </a:ln>
              <a:solidFill>
                <a:srgbClr val="000000"/>
              </a:solidFill>
              <a:effectLst/>
              <a:uLnTx/>
              <a:uFillTx/>
              <a:latin typeface="Arial"/>
              <a:cs typeface="Arial"/>
              <a:sym typeface="Arial"/>
            </a:endParaRPr>
          </a:p>
        </p:txBody>
      </p:sp>
      <p:pic>
        <p:nvPicPr>
          <p:cNvPr id="8" name="Imagen 7"/>
          <p:cNvPicPr>
            <a:picLocks noChangeAspect="1"/>
          </p:cNvPicPr>
          <p:nvPr/>
        </p:nvPicPr>
        <p:blipFill>
          <a:blip r:embed="rId3">
            <a:clrChange>
              <a:clrFrom>
                <a:srgbClr val="000000"/>
              </a:clrFrom>
              <a:clrTo>
                <a:srgbClr val="000000">
                  <a:alpha val="0"/>
                </a:srgbClr>
              </a:clrTo>
            </a:clrChange>
          </a:blip>
          <a:stretch>
            <a:fillRect/>
          </a:stretch>
        </p:blipFill>
        <p:spPr>
          <a:xfrm>
            <a:off x="1675473" y="2799578"/>
            <a:ext cx="5718109" cy="628992"/>
          </a:xfrm>
          <a:prstGeom prst="rect">
            <a:avLst/>
          </a:prstGeom>
        </p:spPr>
      </p:pic>
      <p:sp>
        <p:nvSpPr>
          <p:cNvPr id="9" name="CuadroTexto 8"/>
          <p:cNvSpPr txBox="1"/>
          <p:nvPr/>
        </p:nvSpPr>
        <p:spPr>
          <a:xfrm>
            <a:off x="1675473" y="4053859"/>
            <a:ext cx="5970242" cy="41549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050" b="0" i="0" u="none" strike="noStrike" kern="0" cap="none" spc="0" normalizeH="0" baseline="0" noProof="0" dirty="0">
                <a:ln>
                  <a:noFill/>
                </a:ln>
                <a:solidFill>
                  <a:srgbClr val="000000"/>
                </a:solidFill>
                <a:effectLst/>
                <a:uLnTx/>
                <a:uFillTx/>
                <a:latin typeface="Arial"/>
                <a:cs typeface="Arial"/>
                <a:sym typeface="Arial"/>
              </a:rPr>
              <a:t>El motor de navegación (</a:t>
            </a:r>
            <a:r>
              <a:rPr kumimoji="0" lang="en-US" sz="1050" b="0" i="0" u="none" strike="noStrike" kern="0" cap="none" spc="0" normalizeH="0" baseline="0" noProof="0" dirty="0">
                <a:ln>
                  <a:noFill/>
                </a:ln>
                <a:solidFill>
                  <a:srgbClr val="000000"/>
                </a:solidFill>
                <a:effectLst/>
                <a:uLnTx/>
                <a:uFillTx/>
                <a:latin typeface="Arial"/>
                <a:cs typeface="Arial"/>
                <a:sym typeface="Arial"/>
              </a:rPr>
              <a:t>browser engine</a:t>
            </a:r>
            <a:r>
              <a:rPr kumimoji="0" lang="es-ES" sz="1050" b="0" i="0" u="none" strike="noStrike" kern="0" cap="none" spc="0" normalizeH="0" baseline="0" noProof="0" dirty="0">
                <a:ln>
                  <a:noFill/>
                </a:ln>
                <a:solidFill>
                  <a:srgbClr val="000000"/>
                </a:solidFill>
                <a:effectLst/>
                <a:uLnTx/>
                <a:uFillTx/>
                <a:latin typeface="Arial"/>
                <a:cs typeface="Arial"/>
                <a:sym typeface="Arial"/>
              </a:rPr>
              <a:t>) coordina las acciones entre el UI y el </a:t>
            </a:r>
            <a:r>
              <a:rPr kumimoji="0" lang="en-US" sz="1050" b="0" i="0" u="none" strike="noStrike" kern="0" cap="none" spc="0" normalizeH="0" baseline="0" noProof="0" dirty="0">
                <a:ln>
                  <a:noFill/>
                </a:ln>
                <a:solidFill>
                  <a:srgbClr val="000000"/>
                </a:solidFill>
                <a:effectLst/>
                <a:uLnTx/>
                <a:uFillTx/>
                <a:latin typeface="Arial"/>
                <a:cs typeface="Arial"/>
                <a:sym typeface="Arial"/>
              </a:rPr>
              <a:t> motor de </a:t>
            </a:r>
            <a:r>
              <a:rPr kumimoji="0" lang="es-ES" sz="1050" b="0" i="0" u="none" strike="noStrike" kern="0" cap="none" spc="0" normalizeH="0" baseline="0" noProof="0" dirty="0">
                <a:ln>
                  <a:noFill/>
                </a:ln>
                <a:solidFill>
                  <a:srgbClr val="000000"/>
                </a:solidFill>
                <a:effectLst/>
                <a:uLnTx/>
                <a:uFillTx/>
                <a:latin typeface="Arial"/>
                <a:cs typeface="Arial"/>
                <a:sym typeface="Arial"/>
              </a:rPr>
              <a:t>renderizado</a:t>
            </a:r>
            <a:r>
              <a:rPr kumimoji="0" lang="en-US" sz="1050" b="0" i="0" u="none" strike="noStrike" kern="0" cap="none" spc="0" normalizeH="0" baseline="0" noProof="0" dirty="0">
                <a:ln>
                  <a:noFill/>
                </a:ln>
                <a:solidFill>
                  <a:srgbClr val="000000"/>
                </a:solidFill>
                <a:effectLst/>
                <a:uLnTx/>
                <a:uFillTx/>
                <a:latin typeface="Arial"/>
                <a:cs typeface="Arial"/>
                <a:sym typeface="Arial"/>
              </a:rPr>
              <a:t> </a:t>
            </a:r>
            <a:r>
              <a:rPr kumimoji="0" lang="es-ES" sz="1050" b="0" i="0" u="none" strike="noStrike" kern="0" cap="none" spc="0" normalizeH="0" baseline="0" noProof="0" dirty="0">
                <a:ln>
                  <a:noFill/>
                </a:ln>
                <a:solidFill>
                  <a:srgbClr val="000000"/>
                </a:solidFill>
                <a:effectLst/>
                <a:uLnTx/>
                <a:uFillTx/>
                <a:latin typeface="Arial"/>
                <a:cs typeface="Arial"/>
                <a:sym typeface="Arial"/>
              </a:rPr>
              <a:t> </a:t>
            </a:r>
          </a:p>
        </p:txBody>
      </p:sp>
    </p:spTree>
    <p:extLst>
      <p:ext uri="{BB962C8B-B14F-4D97-AF65-F5344CB8AC3E}">
        <p14:creationId xmlns:p14="http://schemas.microsoft.com/office/powerpoint/2010/main" val="47575942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68182" y="76009"/>
            <a:ext cx="7472400" cy="685800"/>
          </a:xfrm>
        </p:spPr>
        <p:txBody>
          <a:bodyPr spcFirstLastPara="1" vert="horz" wrap="square" lIns="68580" tIns="34290" rIns="68580" bIns="34290" rtlCol="0" anchor="ctr" anchorCtr="0">
            <a:normAutofit/>
          </a:bodyPr>
          <a:lstStyle/>
          <a:p>
            <a:pPr algn="ctr"/>
            <a:r>
              <a:rPr lang="es-ES" dirty="0"/>
              <a:t>Análisis sintáctico y compilación</a:t>
            </a:r>
          </a:p>
        </p:txBody>
      </p:sp>
      <p:sp>
        <p:nvSpPr>
          <p:cNvPr id="3" name="CuadroTexto 2"/>
          <p:cNvSpPr txBox="1"/>
          <p:nvPr/>
        </p:nvSpPr>
        <p:spPr>
          <a:xfrm>
            <a:off x="2068251" y="1037007"/>
            <a:ext cx="2569336" cy="7386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050" b="0" i="0" u="none" strike="noStrike" kern="0" cap="none" spc="0" normalizeH="0" baseline="0" noProof="0" dirty="0">
                <a:ln>
                  <a:noFill/>
                </a:ln>
                <a:solidFill>
                  <a:srgbClr val="000000"/>
                </a:solidFill>
                <a:effectLst/>
                <a:uLnTx/>
                <a:uFillTx/>
                <a:latin typeface="Arial"/>
                <a:cs typeface="Arial"/>
                <a:sym typeface="Arial"/>
              </a:rPr>
              <a:t>El análisis sintáctico (</a:t>
            </a:r>
            <a:r>
              <a:rPr kumimoji="0" lang="es-ES" sz="1050" b="0" i="0" u="none" strike="noStrike" kern="0" cap="none" spc="0" normalizeH="0" baseline="0" noProof="0" dirty="0" err="1">
                <a:ln>
                  <a:noFill/>
                </a:ln>
                <a:solidFill>
                  <a:srgbClr val="000000"/>
                </a:solidFill>
                <a:effectLst/>
                <a:uLnTx/>
                <a:uFillTx/>
                <a:latin typeface="Arial"/>
                <a:cs typeface="Arial"/>
                <a:sym typeface="Arial"/>
              </a:rPr>
              <a:t>parsing</a:t>
            </a:r>
            <a:r>
              <a:rPr kumimoji="0" lang="es-ES" sz="1050" b="0" i="0" u="none" strike="noStrike" kern="0" cap="none" spc="0" normalizeH="0" baseline="0" noProof="0" dirty="0">
                <a:ln>
                  <a:noFill/>
                </a:ln>
                <a:solidFill>
                  <a:srgbClr val="000000"/>
                </a:solidFill>
                <a:effectLst/>
                <a:uLnTx/>
                <a:uFillTx/>
                <a:latin typeface="Arial"/>
                <a:cs typeface="Arial"/>
                <a:sym typeface="Arial"/>
              </a:rPr>
              <a:t>) es una de las partes de cualquier proceso de </a:t>
            </a:r>
            <a:r>
              <a:rPr kumimoji="0" lang="es-ES" sz="1050" b="1" i="0" u="none" strike="noStrike" kern="0" cap="none" spc="0" normalizeH="0" baseline="0" noProof="0" dirty="0">
                <a:ln>
                  <a:noFill/>
                </a:ln>
                <a:solidFill>
                  <a:srgbClr val="000000"/>
                </a:solidFill>
                <a:effectLst/>
                <a:uLnTx/>
                <a:uFillTx/>
                <a:latin typeface="Arial"/>
                <a:cs typeface="Arial"/>
                <a:sym typeface="Arial"/>
              </a:rPr>
              <a:t>compilación</a:t>
            </a:r>
            <a:r>
              <a:rPr kumimoji="0" lang="es-ES" sz="1050" b="0" i="0" u="none" strike="noStrike" kern="0" cap="none" spc="0" normalizeH="0" baseline="0" noProof="0" dirty="0">
                <a:ln>
                  <a:noFill/>
                </a:ln>
                <a:solidFill>
                  <a:srgbClr val="000000"/>
                </a:solidFill>
                <a:effectLst/>
                <a:uLnTx/>
                <a:uFillTx/>
                <a:latin typeface="Arial"/>
                <a:cs typeface="Arial"/>
                <a:sym typeface="Arial"/>
              </a:rPr>
              <a:t>, transformando la entrada en un árbol de derivación </a:t>
            </a:r>
          </a:p>
        </p:txBody>
      </p:sp>
      <p:pic>
        <p:nvPicPr>
          <p:cNvPr id="69634" name="Picture 2" descr="File:CompilationScheme-Spanish.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85127" y="820616"/>
            <a:ext cx="2898149" cy="3653129"/>
          </a:xfrm>
          <a:prstGeom prst="rect">
            <a:avLst/>
          </a:prstGeom>
          <a:noFill/>
          <a:extLst>
            <a:ext uri="{909E8E84-426E-40DD-AFC4-6F175D3DCCD1}">
              <a14:hiddenFill xmlns:a14="http://schemas.microsoft.com/office/drawing/2010/main">
                <a:solidFill>
                  <a:srgbClr val="FFFFFF"/>
                </a:solidFill>
              </a14:hiddenFill>
            </a:ext>
          </a:extLst>
        </p:spPr>
      </p:pic>
      <p:sp>
        <p:nvSpPr>
          <p:cNvPr id="4" name="Rectángulo 3"/>
          <p:cNvSpPr/>
          <p:nvPr/>
        </p:nvSpPr>
        <p:spPr>
          <a:xfrm>
            <a:off x="2068251" y="2285396"/>
            <a:ext cx="2472744" cy="106182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050" b="0" i="0" u="none" strike="noStrike" kern="0" cap="none" spc="0" normalizeH="0" baseline="0" noProof="0" dirty="0">
                <a:ln>
                  <a:noFill/>
                </a:ln>
                <a:solidFill>
                  <a:srgbClr val="000000"/>
                </a:solidFill>
                <a:effectLst/>
                <a:uLnTx/>
                <a:uFillTx/>
                <a:latin typeface="Arial"/>
                <a:cs typeface="Arial"/>
                <a:sym typeface="Arial"/>
              </a:rPr>
              <a:t>La compilación es la  </a:t>
            </a:r>
            <a:r>
              <a:rPr kumimoji="0" lang="es-ES" sz="1050" b="1" i="0" u="none" strike="noStrike" kern="0" cap="none" spc="0" normalizeH="0" baseline="0" noProof="0" dirty="0">
                <a:ln>
                  <a:noFill/>
                </a:ln>
                <a:solidFill>
                  <a:srgbClr val="000000"/>
                </a:solidFill>
                <a:effectLst/>
                <a:uLnTx/>
                <a:uFillTx/>
                <a:latin typeface="Arial"/>
                <a:cs typeface="Arial"/>
                <a:sym typeface="Arial"/>
              </a:rPr>
              <a:t>traducción</a:t>
            </a:r>
            <a:r>
              <a:rPr kumimoji="0" lang="es-ES" sz="1050" b="0" i="0" u="none" strike="noStrike" kern="0" cap="none" spc="0" normalizeH="0" baseline="0" noProof="0" dirty="0">
                <a:ln>
                  <a:noFill/>
                </a:ln>
                <a:solidFill>
                  <a:srgbClr val="000000"/>
                </a:solidFill>
                <a:effectLst/>
                <a:uLnTx/>
                <a:uFillTx/>
                <a:latin typeface="Arial"/>
                <a:cs typeface="Arial"/>
                <a:sym typeface="Arial"/>
              </a:rPr>
              <a:t> un programa escrito en un lenguaje de programación a otro, usualmente lenguaje de máquina, y en otros casos un código intermedio (</a:t>
            </a:r>
            <a:r>
              <a:rPr kumimoji="0" lang="es-ES" sz="1050" b="0" i="0" u="none" strike="noStrike" kern="0" cap="none" spc="0" normalizeH="0" baseline="0" noProof="0" dirty="0" err="1">
                <a:ln>
                  <a:noFill/>
                </a:ln>
                <a:solidFill>
                  <a:srgbClr val="000000"/>
                </a:solidFill>
                <a:effectLst/>
                <a:uLnTx/>
                <a:uFillTx/>
                <a:latin typeface="Arial"/>
                <a:cs typeface="Arial"/>
                <a:sym typeface="Arial"/>
              </a:rPr>
              <a:t>bytecode</a:t>
            </a:r>
            <a:r>
              <a:rPr kumimoji="0" lang="es-ES" sz="1050" b="0" i="0" u="none" strike="noStrike" kern="0" cap="none" spc="0" normalizeH="0" baseline="0" noProof="0" dirty="0">
                <a:ln>
                  <a:noFill/>
                </a:ln>
                <a:solidFill>
                  <a:srgbClr val="000000"/>
                </a:solidFill>
                <a:effectLst/>
                <a:uLnTx/>
                <a:uFillTx/>
                <a:latin typeface="Arial"/>
                <a:cs typeface="Arial"/>
                <a:sym typeface="Arial"/>
              </a:rPr>
              <a:t>), o simplemente texto.</a:t>
            </a:r>
          </a:p>
        </p:txBody>
      </p:sp>
      <p:sp>
        <p:nvSpPr>
          <p:cNvPr id="5" name="Rectángulo 4"/>
          <p:cNvSpPr/>
          <p:nvPr/>
        </p:nvSpPr>
        <p:spPr>
          <a:xfrm>
            <a:off x="2068251" y="3965334"/>
            <a:ext cx="1025681" cy="415498"/>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050" b="0" i="0" u="none" strike="noStrike" kern="0" cap="none" spc="0" normalizeH="0" baseline="0" noProof="0" dirty="0">
                <a:ln>
                  <a:noFill/>
                </a:ln>
                <a:solidFill>
                  <a:srgbClr val="000000"/>
                </a:solidFill>
                <a:effectLst/>
                <a:uLnTx/>
                <a:uFillTx/>
                <a:latin typeface="Arial"/>
                <a:cs typeface="Arial"/>
                <a:sym typeface="Arial"/>
              </a:rPr>
              <a:t>lenguaje de alto nivel</a:t>
            </a:r>
          </a:p>
        </p:txBody>
      </p:sp>
      <p:sp>
        <p:nvSpPr>
          <p:cNvPr id="6" name="Rectángulo 5"/>
          <p:cNvSpPr/>
          <p:nvPr/>
        </p:nvSpPr>
        <p:spPr>
          <a:xfrm>
            <a:off x="3468450" y="3965334"/>
            <a:ext cx="967845" cy="415498"/>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050" b="0" i="0" u="none" strike="noStrike" kern="0" cap="none" spc="0" normalizeH="0" baseline="0" noProof="0" dirty="0">
                <a:ln>
                  <a:noFill/>
                </a:ln>
                <a:solidFill>
                  <a:srgbClr val="000000"/>
                </a:solidFill>
                <a:effectLst/>
                <a:uLnTx/>
                <a:uFillTx/>
                <a:latin typeface="Arial"/>
                <a:cs typeface="Arial"/>
                <a:sym typeface="Arial"/>
              </a:rPr>
              <a:t>lenguaje de máquina</a:t>
            </a:r>
          </a:p>
        </p:txBody>
      </p:sp>
      <p:sp>
        <p:nvSpPr>
          <p:cNvPr id="7" name="Flecha derecha 6"/>
          <p:cNvSpPr/>
          <p:nvPr/>
        </p:nvSpPr>
        <p:spPr>
          <a:xfrm>
            <a:off x="3093932" y="4121778"/>
            <a:ext cx="328412" cy="17186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s-ES" sz="1050" b="0" i="0" u="none" strike="noStrike" kern="0" cap="none" spc="0" normalizeH="0" baseline="0" noProof="0">
              <a:ln>
                <a:noFill/>
              </a:ln>
              <a:solidFill>
                <a:srgbClr val="FFFFFF"/>
              </a:solidFill>
              <a:effectLst/>
              <a:uLnTx/>
              <a:uFillTx/>
              <a:latin typeface="Arial"/>
              <a:ea typeface="+mn-ea"/>
              <a:cs typeface="+mn-cs"/>
              <a:sym typeface="Arial"/>
            </a:endParaRPr>
          </a:p>
        </p:txBody>
      </p:sp>
    </p:spTree>
    <p:extLst>
      <p:ext uri="{BB962C8B-B14F-4D97-AF65-F5344CB8AC3E}">
        <p14:creationId xmlns:p14="http://schemas.microsoft.com/office/powerpoint/2010/main" val="286880149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018817" y="172271"/>
            <a:ext cx="7472400" cy="685800"/>
          </a:xfrm>
        </p:spPr>
        <p:txBody>
          <a:bodyPr spcFirstLastPara="1" vert="horz" wrap="square" lIns="68580" tIns="34290" rIns="68580" bIns="34290" rtlCol="0" anchor="ctr" anchorCtr="0">
            <a:normAutofit/>
          </a:bodyPr>
          <a:lstStyle/>
          <a:p>
            <a:pPr algn="ctr"/>
            <a:r>
              <a:rPr lang="es-ES" dirty="0"/>
              <a:t>DOM (</a:t>
            </a:r>
            <a:r>
              <a:rPr lang="es-ES" dirty="0" err="1"/>
              <a:t>Document</a:t>
            </a:r>
            <a:r>
              <a:rPr lang="es-ES" dirty="0"/>
              <a:t> </a:t>
            </a:r>
            <a:r>
              <a:rPr lang="es-ES" dirty="0" err="1"/>
              <a:t>Object</a:t>
            </a:r>
            <a:r>
              <a:rPr lang="es-ES" dirty="0"/>
              <a:t> </a:t>
            </a:r>
            <a:r>
              <a:rPr lang="es-ES" dirty="0" err="1"/>
              <a:t>Model</a:t>
            </a:r>
            <a:r>
              <a:rPr lang="es-ES" dirty="0"/>
              <a:t>)</a:t>
            </a:r>
          </a:p>
        </p:txBody>
      </p:sp>
      <p:sp>
        <p:nvSpPr>
          <p:cNvPr id="3" name="Rectángulo 2"/>
          <p:cNvSpPr/>
          <p:nvPr/>
        </p:nvSpPr>
        <p:spPr>
          <a:xfrm>
            <a:off x="2570524" y="4104771"/>
            <a:ext cx="5034231" cy="415498"/>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050" b="0" i="0" u="none" strike="noStrike" kern="0" cap="none" spc="0" normalizeH="0" baseline="0" noProof="0" dirty="0">
                <a:ln>
                  <a:noFill/>
                </a:ln>
                <a:solidFill>
                  <a:srgbClr val="000000"/>
                </a:solidFill>
                <a:effectLst/>
                <a:uLnTx/>
                <a:uFillTx/>
                <a:latin typeface="Arial"/>
                <a:cs typeface="Arial"/>
                <a:sym typeface="Arial"/>
              </a:rPr>
              <a:t>El árbol de salida ("árbol de análisis") de un motor de </a:t>
            </a:r>
            <a:r>
              <a:rPr kumimoji="0" lang="es-ES" sz="1050" b="0" i="0" u="none" strike="noStrike" kern="0" cap="none" spc="0" normalizeH="0" baseline="0" noProof="0" dirty="0" err="1">
                <a:ln>
                  <a:noFill/>
                </a:ln>
                <a:solidFill>
                  <a:srgbClr val="000000"/>
                </a:solidFill>
                <a:effectLst/>
                <a:uLnTx/>
                <a:uFillTx/>
                <a:latin typeface="Arial"/>
                <a:cs typeface="Arial"/>
                <a:sym typeface="Arial"/>
              </a:rPr>
              <a:t>renderización</a:t>
            </a:r>
            <a:r>
              <a:rPr kumimoji="0" lang="es-ES" sz="1050" b="0" i="0" u="none" strike="noStrike" kern="0" cap="none" spc="0" normalizeH="0" baseline="0" noProof="0" dirty="0">
                <a:ln>
                  <a:noFill/>
                </a:ln>
                <a:solidFill>
                  <a:srgbClr val="000000"/>
                </a:solidFill>
                <a:effectLst/>
                <a:uLnTx/>
                <a:uFillTx/>
                <a:latin typeface="Arial"/>
                <a:cs typeface="Arial"/>
                <a:sym typeface="Arial"/>
              </a:rPr>
              <a:t> está formado por elementos DOM y nodos de atributo. </a:t>
            </a:r>
          </a:p>
        </p:txBody>
      </p:sp>
      <p:sp>
        <p:nvSpPr>
          <p:cNvPr id="4" name="Rectángulo 3"/>
          <p:cNvSpPr/>
          <p:nvPr/>
        </p:nvSpPr>
        <p:spPr>
          <a:xfrm>
            <a:off x="2029510" y="1044178"/>
            <a:ext cx="5859284" cy="415498"/>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050" b="0" i="0" u="none" strike="noStrike" kern="0" cap="none" spc="0" normalizeH="0" baseline="0" noProof="0" dirty="0">
                <a:ln>
                  <a:noFill/>
                </a:ln>
                <a:solidFill>
                  <a:srgbClr val="000000"/>
                </a:solidFill>
                <a:effectLst/>
                <a:uLnTx/>
                <a:uFillTx/>
                <a:latin typeface="Arial"/>
                <a:cs typeface="Arial"/>
                <a:sym typeface="Arial"/>
              </a:rPr>
              <a:t>DOM (modelo de objetos del documento) es la presentación estándar de los objetos del documento HTML y la interfaz de los elementos HTML para el mundo exterior, como JavaScript</a:t>
            </a:r>
          </a:p>
        </p:txBody>
      </p:sp>
      <p:sp>
        <p:nvSpPr>
          <p:cNvPr id="5" name="Rectángulo redondeado 4"/>
          <p:cNvSpPr/>
          <p:nvPr/>
        </p:nvSpPr>
        <p:spPr>
          <a:xfrm>
            <a:off x="2081831" y="1877067"/>
            <a:ext cx="2851262" cy="1889879"/>
          </a:xfrm>
          <a:prstGeom prst="round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50" b="0" i="0" u="none" strike="noStrike" kern="0" cap="none" spc="0" normalizeH="0" baseline="0" noProof="0" dirty="0">
                <a:ln>
                  <a:noFill/>
                </a:ln>
                <a:solidFill>
                  <a:srgbClr val="0070C0"/>
                </a:solidFill>
                <a:effectLst/>
                <a:uLnTx/>
                <a:uFillTx/>
                <a:latin typeface="Courier"/>
                <a:ea typeface="+mn-ea"/>
                <a:cs typeface="+mn-cs"/>
                <a:sym typeface="Arial"/>
              </a:rPr>
              <a:t>&lt;html&gt;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50" b="0" i="0" u="none" strike="noStrike" kern="0" cap="none" spc="0" normalizeH="0" baseline="0" noProof="0" dirty="0">
                <a:ln>
                  <a:noFill/>
                </a:ln>
                <a:solidFill>
                  <a:srgbClr val="0070C0"/>
                </a:solidFill>
                <a:effectLst/>
                <a:uLnTx/>
                <a:uFillTx/>
                <a:latin typeface="Courier"/>
                <a:ea typeface="+mn-ea"/>
                <a:cs typeface="+mn-cs"/>
                <a:sym typeface="Arial"/>
              </a:rPr>
              <a:t>  &lt;body&gt;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50" b="0" i="0" u="none" strike="noStrike" kern="0" cap="none" spc="0" normalizeH="0" baseline="0" noProof="0" dirty="0">
                <a:ln>
                  <a:noFill/>
                </a:ln>
                <a:solidFill>
                  <a:srgbClr val="0070C0"/>
                </a:solidFill>
                <a:effectLst/>
                <a:uLnTx/>
                <a:uFillTx/>
                <a:latin typeface="Courier"/>
                <a:ea typeface="+mn-ea"/>
                <a:cs typeface="+mn-cs"/>
                <a:sym typeface="Arial"/>
              </a:rPr>
              <a:t>    &lt;p&gt;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50" b="0" i="0" u="none" strike="noStrike" kern="0" cap="none" spc="0" normalizeH="0" baseline="0" noProof="0" dirty="0">
                <a:ln>
                  <a:noFill/>
                </a:ln>
                <a:solidFill>
                  <a:srgbClr val="000000"/>
                </a:solidFill>
                <a:effectLst/>
                <a:uLnTx/>
                <a:uFillTx/>
                <a:latin typeface="Courier"/>
                <a:ea typeface="+mn-ea"/>
                <a:cs typeface="+mn-cs"/>
                <a:sym typeface="Arial"/>
              </a:rPr>
              <a:t>      Hello World</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50" b="0" i="0" u="none" strike="noStrike" kern="0" cap="none" spc="0" normalizeH="0" baseline="0" noProof="0" dirty="0">
                <a:ln>
                  <a:noFill/>
                </a:ln>
                <a:solidFill>
                  <a:srgbClr val="0070C0"/>
                </a:solidFill>
                <a:effectLst/>
                <a:uLnTx/>
                <a:uFillTx/>
                <a:latin typeface="Courier"/>
                <a:ea typeface="+mn-ea"/>
                <a:cs typeface="+mn-cs"/>
                <a:sym typeface="Arial"/>
              </a:rPr>
              <a:t>    &lt;/p&gt;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50" b="0" i="0" u="none" strike="noStrike" kern="0" cap="none" spc="0" normalizeH="0" baseline="0" noProof="0" dirty="0">
                <a:ln>
                  <a:noFill/>
                </a:ln>
                <a:solidFill>
                  <a:srgbClr val="0070C0"/>
                </a:solidFill>
                <a:effectLst/>
                <a:uLnTx/>
                <a:uFillTx/>
                <a:latin typeface="Courier"/>
                <a:ea typeface="+mn-ea"/>
                <a:cs typeface="+mn-cs"/>
                <a:sym typeface="Arial"/>
              </a:rPr>
              <a:t>    &lt;div&gt;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50" b="0" i="0" u="none" strike="noStrike" kern="0" cap="none" spc="0" normalizeH="0" baseline="0" noProof="0" dirty="0">
                <a:ln>
                  <a:noFill/>
                </a:ln>
                <a:solidFill>
                  <a:srgbClr val="0070C0"/>
                </a:solidFill>
                <a:effectLst/>
                <a:uLnTx/>
                <a:uFillTx/>
                <a:latin typeface="Courier"/>
                <a:ea typeface="+mn-ea"/>
                <a:cs typeface="+mn-cs"/>
                <a:sym typeface="Arial"/>
              </a:rPr>
              <a:t>       &lt;</a:t>
            </a:r>
            <a:r>
              <a:rPr kumimoji="0" lang="en-US" sz="1050" b="0" i="0" u="none" strike="noStrike" kern="0" cap="none" spc="0" normalizeH="0" baseline="0" noProof="0" dirty="0" err="1">
                <a:ln>
                  <a:noFill/>
                </a:ln>
                <a:solidFill>
                  <a:srgbClr val="0070C0"/>
                </a:solidFill>
                <a:effectLst/>
                <a:uLnTx/>
                <a:uFillTx/>
                <a:latin typeface="Courier"/>
                <a:ea typeface="+mn-ea"/>
                <a:cs typeface="+mn-cs"/>
                <a:sym typeface="Arial"/>
              </a:rPr>
              <a:t>img</a:t>
            </a:r>
            <a:r>
              <a:rPr kumimoji="0" lang="en-US" sz="1050" b="0" i="0" u="none" strike="noStrike" kern="0" cap="none" spc="0" normalizeH="0" baseline="0" noProof="0" dirty="0">
                <a:ln>
                  <a:noFill/>
                </a:ln>
                <a:solidFill>
                  <a:srgbClr val="0070C0"/>
                </a:solidFill>
                <a:effectLst/>
                <a:uLnTx/>
                <a:uFillTx/>
                <a:latin typeface="Courier"/>
                <a:ea typeface="+mn-ea"/>
                <a:cs typeface="+mn-cs"/>
                <a:sym typeface="Arial"/>
              </a:rPr>
              <a:t> </a:t>
            </a:r>
            <a:r>
              <a:rPr kumimoji="0" lang="en-US" sz="1050" b="0" i="0" u="none" strike="noStrike" kern="0" cap="none" spc="0" normalizeH="0" baseline="0" noProof="0" dirty="0" err="1">
                <a:ln>
                  <a:noFill/>
                </a:ln>
                <a:solidFill>
                  <a:srgbClr val="DE6A10">
                    <a:lumMod val="75000"/>
                  </a:srgbClr>
                </a:solidFill>
                <a:effectLst/>
                <a:uLnTx/>
                <a:uFillTx/>
                <a:latin typeface="Courier"/>
                <a:ea typeface="+mn-ea"/>
                <a:cs typeface="+mn-cs"/>
                <a:sym typeface="Arial"/>
              </a:rPr>
              <a:t>src</a:t>
            </a:r>
            <a:r>
              <a:rPr kumimoji="0" lang="en-US" sz="1050" b="0" i="0" u="none" strike="noStrike" kern="0" cap="none" spc="0" normalizeH="0" baseline="0" noProof="0" dirty="0">
                <a:ln>
                  <a:noFill/>
                </a:ln>
                <a:solidFill>
                  <a:srgbClr val="000000"/>
                </a:solidFill>
                <a:effectLst/>
                <a:uLnTx/>
                <a:uFillTx/>
                <a:latin typeface="Courier"/>
                <a:ea typeface="+mn-ea"/>
                <a:cs typeface="+mn-cs"/>
                <a:sym typeface="Arial"/>
              </a:rPr>
              <a:t>=</a:t>
            </a:r>
            <a:r>
              <a:rPr kumimoji="0" lang="en-US" sz="1050" b="0" i="0" u="none" strike="noStrike" kern="0" cap="none" spc="0" normalizeH="0" baseline="0" noProof="0" dirty="0">
                <a:ln>
                  <a:noFill/>
                </a:ln>
                <a:solidFill>
                  <a:srgbClr val="00B050"/>
                </a:solidFill>
                <a:effectLst/>
                <a:uLnTx/>
                <a:uFillTx/>
                <a:latin typeface="Courier"/>
                <a:ea typeface="+mn-ea"/>
                <a:cs typeface="+mn-cs"/>
                <a:sym typeface="Arial"/>
              </a:rPr>
              <a:t>"example.png"</a:t>
            </a:r>
            <a:r>
              <a:rPr kumimoji="0" lang="en-US" sz="1050" b="0" i="0" u="none" strike="noStrike" kern="0" cap="none" spc="0" normalizeH="0" baseline="0" noProof="0" dirty="0">
                <a:ln>
                  <a:noFill/>
                </a:ln>
                <a:solidFill>
                  <a:srgbClr val="0070C0"/>
                </a:solidFill>
                <a:effectLst/>
                <a:uLnTx/>
                <a:uFillTx/>
                <a:latin typeface="Courier"/>
                <a:ea typeface="+mn-ea"/>
                <a:cs typeface="+mn-cs"/>
                <a:sym typeface="Arial"/>
              </a:rPr>
              <a:t>/&gt;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50" b="0" i="0" u="none" strike="noStrike" kern="0" cap="none" spc="0" normalizeH="0" baseline="0" noProof="0" dirty="0">
                <a:ln>
                  <a:noFill/>
                </a:ln>
                <a:solidFill>
                  <a:srgbClr val="0070C0"/>
                </a:solidFill>
                <a:effectLst/>
                <a:uLnTx/>
                <a:uFillTx/>
                <a:latin typeface="Courier"/>
                <a:ea typeface="+mn-ea"/>
                <a:cs typeface="+mn-cs"/>
                <a:sym typeface="Arial"/>
              </a:rPr>
              <a:t>    &lt;/div&gt;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50" b="0" i="0" u="none" strike="noStrike" kern="0" cap="none" spc="0" normalizeH="0" baseline="0" noProof="0" dirty="0">
                <a:ln>
                  <a:noFill/>
                </a:ln>
                <a:solidFill>
                  <a:srgbClr val="000000"/>
                </a:solidFill>
                <a:effectLst/>
                <a:uLnTx/>
                <a:uFillTx/>
                <a:latin typeface="Courier"/>
                <a:ea typeface="+mn-ea"/>
                <a:cs typeface="+mn-cs"/>
                <a:sym typeface="Arial"/>
              </a:rPr>
              <a:t>  </a:t>
            </a:r>
            <a:r>
              <a:rPr kumimoji="0" lang="en-US" sz="1050" b="0" i="0" u="none" strike="noStrike" kern="0" cap="none" spc="0" normalizeH="0" baseline="0" noProof="0" dirty="0">
                <a:ln>
                  <a:noFill/>
                </a:ln>
                <a:solidFill>
                  <a:srgbClr val="0070C0"/>
                </a:solidFill>
                <a:effectLst/>
                <a:uLnTx/>
                <a:uFillTx/>
                <a:latin typeface="Courier"/>
                <a:ea typeface="+mn-ea"/>
                <a:cs typeface="+mn-cs"/>
                <a:sym typeface="Arial"/>
              </a:rPr>
              <a:t>&lt;/body&gt;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50" b="0" i="0" u="none" strike="noStrike" kern="0" cap="none" spc="0" normalizeH="0" baseline="0" noProof="0" dirty="0">
                <a:ln>
                  <a:noFill/>
                </a:ln>
                <a:solidFill>
                  <a:srgbClr val="0070C0"/>
                </a:solidFill>
                <a:effectLst/>
                <a:uLnTx/>
                <a:uFillTx/>
                <a:latin typeface="Courier"/>
                <a:ea typeface="+mn-ea"/>
                <a:cs typeface="+mn-cs"/>
                <a:sym typeface="Arial"/>
              </a:rPr>
              <a:t>&lt;/html&gt;</a:t>
            </a:r>
            <a:endParaRPr kumimoji="0" lang="es-ES" sz="1050" b="0" i="0" u="none" strike="noStrike" kern="0" cap="none" spc="0" normalizeH="0" baseline="0" noProof="0" dirty="0">
              <a:ln>
                <a:noFill/>
              </a:ln>
              <a:solidFill>
                <a:srgbClr val="0070C0"/>
              </a:solidFill>
              <a:effectLst/>
              <a:uLnTx/>
              <a:uFillTx/>
              <a:latin typeface="Courier"/>
              <a:ea typeface="+mn-ea"/>
              <a:cs typeface="+mn-cs"/>
              <a:sym typeface="Arial"/>
            </a:endParaRPr>
          </a:p>
        </p:txBody>
      </p:sp>
      <p:sp>
        <p:nvSpPr>
          <p:cNvPr id="6" name="AutoShape 2" descr="http://1-ps.googleusercontent.com/x/s.html5rocks-hrd.appspot.com/www.html5rocks.com/es/tutorials/internals/howbrowserswork/400x219ximage015.png.pagespeed.ic.nnIhOpY3Mq.webp"/>
          <p:cNvSpPr>
            <a:spLocks noChangeAspect="1" noChangeArrowheads="1"/>
          </p:cNvSpPr>
          <p:nvPr/>
        </p:nvSpPr>
        <p:spPr bwMode="auto">
          <a:xfrm>
            <a:off x="1259681" y="-748904"/>
            <a:ext cx="2857500" cy="1564482"/>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s-ES" sz="1050" b="0" i="0" u="none" strike="noStrike" kern="0" cap="none" spc="0" normalizeH="0" baseline="0" noProof="0">
              <a:ln>
                <a:noFill/>
              </a:ln>
              <a:solidFill>
                <a:srgbClr val="000000"/>
              </a:solidFill>
              <a:effectLst/>
              <a:uLnTx/>
              <a:uFillTx/>
              <a:latin typeface="Arial"/>
              <a:cs typeface="Arial"/>
              <a:sym typeface="Arial"/>
            </a:endParaRPr>
          </a:p>
        </p:txBody>
      </p:sp>
      <p:sp>
        <p:nvSpPr>
          <p:cNvPr id="7" name="AutoShape 4" descr="http://1-ps.googleusercontent.com/x/s.html5rocks-hrd.appspot.com/www.html5rocks.com/es/tutorials/internals/howbrowserswork/400x219ximage015.png.pagespeed.ic.nnIhOpY3Mq.webp"/>
          <p:cNvSpPr>
            <a:spLocks noChangeAspect="1" noChangeArrowheads="1"/>
          </p:cNvSpPr>
          <p:nvPr/>
        </p:nvSpPr>
        <p:spPr bwMode="auto">
          <a:xfrm>
            <a:off x="1373981" y="-634604"/>
            <a:ext cx="2857500" cy="1564482"/>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s-ES" sz="1050" b="0" i="0" u="none" strike="noStrike" kern="0" cap="none" spc="0" normalizeH="0" baseline="0" noProof="0">
              <a:ln>
                <a:noFill/>
              </a:ln>
              <a:solidFill>
                <a:srgbClr val="000000"/>
              </a:solidFill>
              <a:effectLst/>
              <a:uLnTx/>
              <a:uFillTx/>
              <a:latin typeface="Arial"/>
              <a:cs typeface="Arial"/>
              <a:sym typeface="Arial"/>
            </a:endParaRPr>
          </a:p>
        </p:txBody>
      </p:sp>
      <p:sp>
        <p:nvSpPr>
          <p:cNvPr id="8" name="AutoShape 6" descr="http://1-ps.googleusercontent.com/x/s.html5rocks-hrd.appspot.com/www.html5rocks.com/es/tutorials/internals/howbrowserswork/400x219ximage015.png.pagespeed.ic.nnIhOpY3Mq.webp"/>
          <p:cNvSpPr>
            <a:spLocks noChangeAspect="1" noChangeArrowheads="1"/>
          </p:cNvSpPr>
          <p:nvPr/>
        </p:nvSpPr>
        <p:spPr bwMode="auto">
          <a:xfrm>
            <a:off x="5187652" y="2026995"/>
            <a:ext cx="2857500" cy="1564482"/>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s-ES" sz="1050" b="0" i="0" u="none" strike="noStrike" kern="0" cap="none" spc="0" normalizeH="0" baseline="0" noProof="0">
              <a:ln>
                <a:noFill/>
              </a:ln>
              <a:solidFill>
                <a:srgbClr val="000000"/>
              </a:solidFill>
              <a:effectLst/>
              <a:uLnTx/>
              <a:uFillTx/>
              <a:latin typeface="Arial"/>
              <a:cs typeface="Arial"/>
              <a:sym typeface="Arial"/>
            </a:endParaRPr>
          </a:p>
        </p:txBody>
      </p:sp>
      <p:pic>
        <p:nvPicPr>
          <p:cNvPr id="9" name="Imagen 8"/>
          <p:cNvPicPr>
            <a:picLocks noChangeAspect="1"/>
          </p:cNvPicPr>
          <p:nvPr/>
        </p:nvPicPr>
        <p:blipFill>
          <a:blip r:embed="rId2">
            <a:clrChange>
              <a:clrFrom>
                <a:srgbClr val="000000"/>
              </a:clrFrom>
              <a:clrTo>
                <a:srgbClr val="000000">
                  <a:alpha val="0"/>
                </a:srgbClr>
              </a:clrTo>
            </a:clrChange>
          </a:blip>
          <a:stretch>
            <a:fillRect/>
          </a:stretch>
        </p:blipFill>
        <p:spPr>
          <a:xfrm>
            <a:off x="5187652" y="2026996"/>
            <a:ext cx="2857500" cy="1564481"/>
          </a:xfrm>
          <a:prstGeom prst="rect">
            <a:avLst/>
          </a:prstGeom>
        </p:spPr>
      </p:pic>
      <p:sp>
        <p:nvSpPr>
          <p:cNvPr id="10" name="Flecha curvada hacia abajo 9"/>
          <p:cNvSpPr/>
          <p:nvPr/>
        </p:nvSpPr>
        <p:spPr>
          <a:xfrm>
            <a:off x="4464624" y="1718185"/>
            <a:ext cx="1246031" cy="400347"/>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s-ES" sz="1050" b="0" i="0" u="none" strike="noStrike" kern="0" cap="none" spc="0" normalizeH="0" baseline="0" noProof="0">
              <a:ln>
                <a:noFill/>
              </a:ln>
              <a:solidFill>
                <a:srgbClr val="000000"/>
              </a:solidFill>
              <a:effectLst/>
              <a:uLnTx/>
              <a:uFillTx/>
              <a:latin typeface="Arial"/>
              <a:ea typeface="+mn-ea"/>
              <a:cs typeface="+mn-cs"/>
              <a:sym typeface="Arial"/>
            </a:endParaRPr>
          </a:p>
        </p:txBody>
      </p:sp>
    </p:spTree>
    <p:extLst>
      <p:ext uri="{BB962C8B-B14F-4D97-AF65-F5344CB8AC3E}">
        <p14:creationId xmlns:p14="http://schemas.microsoft.com/office/powerpoint/2010/main" val="279858432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Google Shape;350;p53"/>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JavaScript en la Web</a:t>
            </a:r>
            <a:endParaRPr/>
          </a:p>
        </p:txBody>
      </p:sp>
      <p:sp>
        <p:nvSpPr>
          <p:cNvPr id="351" name="Google Shape;351;p53"/>
          <p:cNvSpPr txBox="1">
            <a:spLocks noGrp="1"/>
          </p:cNvSpPr>
          <p:nvPr>
            <p:ph type="body" idx="1"/>
          </p:nvPr>
        </p:nvSpPr>
        <p:spPr>
          <a:xfrm>
            <a:off x="592925" y="785825"/>
            <a:ext cx="7836600" cy="3723600"/>
          </a:xfrm>
          <a:prstGeom prst="rect">
            <a:avLst/>
          </a:prstGeom>
        </p:spPr>
        <p:txBody>
          <a:bodyPr spcFirstLastPara="1" wrap="square" lIns="51425" tIns="51425" rIns="51425" bIns="51425" anchor="t" anchorCtr="0">
            <a:noAutofit/>
          </a:bodyPr>
          <a:lstStyle/>
          <a:p>
            <a:pPr marL="457200" lvl="0" indent="-355600" algn="l" rtl="0">
              <a:spcBef>
                <a:spcPts val="0"/>
              </a:spcBef>
              <a:spcAft>
                <a:spcPts val="0"/>
              </a:spcAft>
              <a:buSzPts val="2000"/>
              <a:buChar char="●"/>
            </a:pPr>
            <a:r>
              <a:rPr lang="es"/>
              <a:t>JavaScript inline</a:t>
            </a:r>
            <a:endParaRPr/>
          </a:p>
          <a:p>
            <a:pPr marL="457200" lvl="0" indent="-355600" algn="l" rtl="0">
              <a:spcBef>
                <a:spcPts val="0"/>
              </a:spcBef>
              <a:spcAft>
                <a:spcPts val="0"/>
              </a:spcAft>
              <a:buSzPts val="2000"/>
              <a:buChar char="●"/>
            </a:pPr>
            <a:r>
              <a:rPr lang="es"/>
              <a:t>JavaScript en bloques</a:t>
            </a:r>
            <a:endParaRPr/>
          </a:p>
          <a:p>
            <a:pPr marL="457200" lvl="0" indent="-355600" algn="l" rtl="0">
              <a:spcBef>
                <a:spcPts val="0"/>
              </a:spcBef>
              <a:spcAft>
                <a:spcPts val="0"/>
              </a:spcAft>
              <a:buSzPts val="2000"/>
              <a:buChar char="●"/>
            </a:pPr>
            <a:r>
              <a:rPr lang="es"/>
              <a:t>JavaScript desde archivos externos</a:t>
            </a:r>
            <a:endParaRPr/>
          </a:p>
          <a:p>
            <a:pPr marL="914400" lvl="1" indent="-323850" algn="l" rtl="0">
              <a:spcBef>
                <a:spcPts val="0"/>
              </a:spcBef>
              <a:spcAft>
                <a:spcPts val="0"/>
              </a:spcAft>
              <a:buSzPts val="1500"/>
              <a:buChar char="○"/>
            </a:pPr>
            <a:r>
              <a:rPr lang="es"/>
              <a:t>Posición de los scripts</a:t>
            </a:r>
            <a:endParaRPr/>
          </a:p>
          <a:p>
            <a:pPr marL="914400" lvl="1" indent="-323850" algn="l" rtl="0">
              <a:spcBef>
                <a:spcPts val="0"/>
              </a:spcBef>
              <a:spcAft>
                <a:spcPts val="0"/>
              </a:spcAft>
              <a:buSzPts val="1500"/>
              <a:buChar char="○"/>
            </a:pPr>
            <a:r>
              <a:rPr lang="es"/>
              <a:t>Agrupación del código en funciones (encapsulación)</a:t>
            </a:r>
            <a:br>
              <a:rPr lang="es"/>
            </a:br>
            <a:r>
              <a:rPr lang="es"/>
              <a:t>Funciones autoinvocadas -&gt; </a:t>
            </a:r>
            <a:br>
              <a:rPr lang="es"/>
            </a:br>
            <a:r>
              <a:rPr lang="es"/>
              <a:t>		IIEF (Immediately-invoked function expression)</a:t>
            </a:r>
            <a:endParaRPr/>
          </a:p>
          <a:p>
            <a:pPr marL="914400" lvl="1" indent="-323850" algn="l" rtl="0">
              <a:spcBef>
                <a:spcPts val="0"/>
              </a:spcBef>
              <a:spcAft>
                <a:spcPts val="0"/>
              </a:spcAft>
              <a:buSzPts val="1500"/>
              <a:buChar char="○"/>
            </a:pPr>
            <a:r>
              <a:rPr lang="es"/>
              <a:t>Espera a la carga completa del HTML antes de ejecutar JS</a:t>
            </a:r>
            <a:br>
              <a:rPr lang="es"/>
            </a:br>
            <a:r>
              <a:rPr lang="es"/>
              <a:t>eventos window.load  / document.DOMContentLoaded (sin contar hojas de estilo, imágenes... )</a:t>
            </a:r>
            <a:br>
              <a:rPr lang="es"/>
            </a:br>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6" name="Google Shape;446;p67"/>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Módulos en ES6</a:t>
            </a:r>
            <a:endParaRPr/>
          </a:p>
        </p:txBody>
      </p:sp>
      <p:sp>
        <p:nvSpPr>
          <p:cNvPr id="447" name="Google Shape;447;p67"/>
          <p:cNvSpPr txBox="1">
            <a:spLocks noGrp="1"/>
          </p:cNvSpPr>
          <p:nvPr>
            <p:ph type="body" idx="1"/>
          </p:nvPr>
        </p:nvSpPr>
        <p:spPr>
          <a:xfrm>
            <a:off x="592925" y="785825"/>
            <a:ext cx="7836600" cy="3621000"/>
          </a:xfrm>
          <a:prstGeom prst="rect">
            <a:avLst/>
          </a:prstGeom>
        </p:spPr>
        <p:txBody>
          <a:bodyPr spcFirstLastPara="1" wrap="square" lIns="51425" tIns="51425" rIns="51425" bIns="51425" anchor="t" anchorCtr="0">
            <a:noAutofit/>
          </a:bodyPr>
          <a:lstStyle/>
          <a:p>
            <a:pPr marL="457200" lvl="0" indent="-355600" algn="l" rtl="0">
              <a:spcBef>
                <a:spcPts val="0"/>
              </a:spcBef>
              <a:spcAft>
                <a:spcPts val="0"/>
              </a:spcAft>
              <a:buSzPts val="2000"/>
              <a:buChar char="●"/>
            </a:pPr>
            <a:r>
              <a:rPr lang="es"/>
              <a:t>Definición de un módulo: corresponde al fichero que lo incluye</a:t>
            </a:r>
            <a:endParaRPr/>
          </a:p>
          <a:p>
            <a:pPr marL="457200" lvl="0" indent="457200" algn="l" rtl="0">
              <a:spcBef>
                <a:spcPts val="0"/>
              </a:spcBef>
              <a:spcAft>
                <a:spcPts val="0"/>
              </a:spcAft>
              <a:buNone/>
            </a:pPr>
            <a:r>
              <a:rPr lang="es" sz="1400">
                <a:solidFill>
                  <a:srgbClr val="608B4E"/>
                </a:solidFill>
                <a:latin typeface="Arial"/>
                <a:ea typeface="Arial"/>
                <a:cs typeface="Arial"/>
                <a:sym typeface="Arial"/>
              </a:rPr>
              <a:t>//File: modulo.js</a:t>
            </a:r>
            <a:endParaRPr sz="1400">
              <a:solidFill>
                <a:srgbClr val="608B4E"/>
              </a:solidFill>
              <a:latin typeface="Arial"/>
              <a:ea typeface="Arial"/>
              <a:cs typeface="Arial"/>
              <a:sym typeface="Arial"/>
            </a:endParaRPr>
          </a:p>
          <a:p>
            <a:pPr marL="914400" lvl="0" indent="0" algn="l" rtl="0">
              <a:spcBef>
                <a:spcPts val="0"/>
              </a:spcBef>
              <a:spcAft>
                <a:spcPts val="0"/>
              </a:spcAft>
              <a:buClr>
                <a:schemeClr val="dk1"/>
              </a:buClr>
              <a:buSzPts val="1100"/>
              <a:buFont typeface="Arial"/>
              <a:buNone/>
            </a:pPr>
            <a:r>
              <a:rPr lang="es" sz="1400">
                <a:solidFill>
                  <a:srgbClr val="569CD6"/>
                </a:solidFill>
                <a:latin typeface="Arial"/>
                <a:ea typeface="Arial"/>
                <a:cs typeface="Arial"/>
                <a:sym typeface="Arial"/>
              </a:rPr>
              <a:t>export const</a:t>
            </a:r>
            <a:r>
              <a:rPr lang="es" sz="1400">
                <a:solidFill>
                  <a:srgbClr val="979797"/>
                </a:solidFill>
                <a:latin typeface="Arial"/>
                <a:ea typeface="Arial"/>
                <a:cs typeface="Arial"/>
                <a:sym typeface="Arial"/>
              </a:rPr>
              <a:t> hello = (nombre) =&gt; {</a:t>
            </a:r>
            <a:endParaRPr sz="1400">
              <a:solidFill>
                <a:srgbClr val="979797"/>
              </a:solidFill>
              <a:latin typeface="Arial"/>
              <a:ea typeface="Arial"/>
              <a:cs typeface="Arial"/>
              <a:sym typeface="Arial"/>
            </a:endParaRPr>
          </a:p>
          <a:p>
            <a:pPr marL="914400" lvl="0" indent="457200" algn="l" rtl="0">
              <a:spcBef>
                <a:spcPts val="0"/>
              </a:spcBef>
              <a:spcAft>
                <a:spcPts val="0"/>
              </a:spcAft>
              <a:buClr>
                <a:schemeClr val="dk1"/>
              </a:buClr>
              <a:buSzPts val="1100"/>
              <a:buFont typeface="Arial"/>
              <a:buNone/>
            </a:pPr>
            <a:r>
              <a:rPr lang="es" sz="1400">
                <a:solidFill>
                  <a:srgbClr val="979797"/>
                </a:solidFill>
                <a:latin typeface="Arial"/>
                <a:ea typeface="Arial"/>
                <a:cs typeface="Arial"/>
                <a:sym typeface="Arial"/>
              </a:rPr>
              <a:t>return "Hola " + nombre;</a:t>
            </a:r>
            <a:endParaRPr sz="1400">
              <a:solidFill>
                <a:srgbClr val="979797"/>
              </a:solidFill>
              <a:latin typeface="Arial"/>
              <a:ea typeface="Arial"/>
              <a:cs typeface="Arial"/>
              <a:sym typeface="Arial"/>
            </a:endParaRPr>
          </a:p>
          <a:p>
            <a:pPr marL="914400" lvl="0" indent="0" algn="l" rtl="0">
              <a:spcBef>
                <a:spcPts val="0"/>
              </a:spcBef>
              <a:spcAft>
                <a:spcPts val="0"/>
              </a:spcAft>
              <a:buNone/>
            </a:pPr>
            <a:r>
              <a:rPr lang="es" sz="1400">
                <a:solidFill>
                  <a:srgbClr val="979797"/>
                </a:solidFill>
                <a:latin typeface="Arial"/>
                <a:ea typeface="Arial"/>
                <a:cs typeface="Arial"/>
                <a:sym typeface="Arial"/>
              </a:rPr>
              <a:t>}</a:t>
            </a:r>
            <a:endParaRPr sz="1400">
              <a:solidFill>
                <a:srgbClr val="979797"/>
              </a:solidFill>
              <a:latin typeface="Arial"/>
              <a:ea typeface="Arial"/>
              <a:cs typeface="Arial"/>
              <a:sym typeface="Arial"/>
            </a:endParaRPr>
          </a:p>
          <a:p>
            <a:pPr marL="914400" lvl="0" indent="0" algn="l" rtl="0">
              <a:spcBef>
                <a:spcPts val="0"/>
              </a:spcBef>
              <a:spcAft>
                <a:spcPts val="0"/>
              </a:spcAft>
              <a:buClr>
                <a:schemeClr val="dk1"/>
              </a:buClr>
              <a:buSzPts val="1100"/>
              <a:buFont typeface="Arial"/>
              <a:buNone/>
            </a:pPr>
            <a:endParaRPr sz="1400">
              <a:solidFill>
                <a:srgbClr val="979797"/>
              </a:solidFill>
              <a:latin typeface="Arial"/>
              <a:ea typeface="Arial"/>
              <a:cs typeface="Arial"/>
              <a:sym typeface="Arial"/>
            </a:endParaRPr>
          </a:p>
          <a:p>
            <a:pPr marL="457200" lvl="0" indent="-355600" algn="l" rtl="0">
              <a:spcBef>
                <a:spcPts val="0"/>
              </a:spcBef>
              <a:spcAft>
                <a:spcPts val="0"/>
              </a:spcAft>
              <a:buSzPts val="2000"/>
              <a:buChar char="●"/>
            </a:pPr>
            <a:r>
              <a:rPr lang="es"/>
              <a:t>Uso del módulo: importación de una función</a:t>
            </a:r>
            <a:br>
              <a:rPr lang="es"/>
            </a:br>
            <a:r>
              <a:rPr lang="es"/>
              <a:t>	</a:t>
            </a:r>
            <a:r>
              <a:rPr lang="es" sz="1400">
                <a:solidFill>
                  <a:srgbClr val="608B4E"/>
                </a:solidFill>
                <a:latin typeface="Arial"/>
                <a:ea typeface="Arial"/>
                <a:cs typeface="Arial"/>
                <a:sym typeface="Arial"/>
              </a:rPr>
              <a:t>//File: app.js</a:t>
            </a:r>
            <a:endParaRPr sz="1400">
              <a:solidFill>
                <a:srgbClr val="608B4E"/>
              </a:solidFill>
              <a:latin typeface="Arial"/>
              <a:ea typeface="Arial"/>
              <a:cs typeface="Arial"/>
              <a:sym typeface="Arial"/>
            </a:endParaRPr>
          </a:p>
          <a:p>
            <a:pPr marL="457200" lvl="0" indent="457200" algn="l" rtl="0">
              <a:spcBef>
                <a:spcPts val="0"/>
              </a:spcBef>
              <a:spcAft>
                <a:spcPts val="0"/>
              </a:spcAft>
              <a:buNone/>
            </a:pPr>
            <a:r>
              <a:rPr lang="es" sz="1400">
                <a:solidFill>
                  <a:srgbClr val="569CD6"/>
                </a:solidFill>
                <a:latin typeface="Arial"/>
                <a:ea typeface="Arial"/>
                <a:cs typeface="Arial"/>
                <a:sym typeface="Arial"/>
              </a:rPr>
              <a:t>import</a:t>
            </a:r>
            <a:r>
              <a:rPr lang="es" sz="1400">
                <a:solidFill>
                  <a:srgbClr val="979797"/>
                </a:solidFill>
                <a:latin typeface="Arial"/>
                <a:ea typeface="Arial"/>
                <a:cs typeface="Arial"/>
                <a:sym typeface="Arial"/>
              </a:rPr>
              <a:t> { hello } </a:t>
            </a:r>
            <a:r>
              <a:rPr lang="es" sz="1400">
                <a:solidFill>
                  <a:srgbClr val="569CD6"/>
                </a:solidFill>
                <a:latin typeface="Arial"/>
                <a:ea typeface="Arial"/>
                <a:cs typeface="Arial"/>
                <a:sym typeface="Arial"/>
              </a:rPr>
              <a:t>from </a:t>
            </a:r>
            <a:r>
              <a:rPr lang="es" sz="1400">
                <a:solidFill>
                  <a:srgbClr val="CA8F76"/>
                </a:solidFill>
                <a:latin typeface="Arial"/>
                <a:ea typeface="Arial"/>
                <a:cs typeface="Arial"/>
                <a:sym typeface="Arial"/>
              </a:rPr>
              <a:t>"./modulo.js"</a:t>
            </a:r>
            <a:r>
              <a:rPr lang="es" sz="1400">
                <a:solidFill>
                  <a:srgbClr val="979797"/>
                </a:solidFill>
                <a:latin typeface="Arial"/>
                <a:ea typeface="Arial"/>
                <a:cs typeface="Arial"/>
                <a:sym typeface="Arial"/>
              </a:rPr>
              <a:t>;</a:t>
            </a:r>
            <a:endParaRPr sz="1400">
              <a:solidFill>
                <a:srgbClr val="979797"/>
              </a:solidFill>
              <a:latin typeface="Arial"/>
              <a:ea typeface="Arial"/>
              <a:cs typeface="Arial"/>
              <a:sym typeface="Arial"/>
            </a:endParaRPr>
          </a:p>
          <a:p>
            <a:pPr marL="457200" lvl="0" indent="457200" algn="l" rtl="0">
              <a:spcBef>
                <a:spcPts val="0"/>
              </a:spcBef>
              <a:spcAft>
                <a:spcPts val="0"/>
              </a:spcAft>
              <a:buClr>
                <a:schemeClr val="dk1"/>
              </a:buClr>
              <a:buSzPts val="1100"/>
              <a:buFont typeface="Arial"/>
              <a:buNone/>
            </a:pPr>
            <a:endParaRPr sz="1400">
              <a:solidFill>
                <a:srgbClr val="979797"/>
              </a:solidFill>
              <a:latin typeface="Arial"/>
              <a:ea typeface="Arial"/>
              <a:cs typeface="Arial"/>
              <a:sym typeface="Arial"/>
            </a:endParaRPr>
          </a:p>
          <a:p>
            <a:pPr marL="457200" lvl="0" indent="-355600" algn="l" rtl="0">
              <a:spcBef>
                <a:spcPts val="0"/>
              </a:spcBef>
              <a:spcAft>
                <a:spcPts val="0"/>
              </a:spcAft>
              <a:buSzPts val="2000"/>
              <a:buChar char="●"/>
            </a:pPr>
            <a:r>
              <a:rPr lang="es"/>
              <a:t>Acceso desde HTML a la estructura de módulos:</a:t>
            </a:r>
            <a:br>
              <a:rPr lang="es"/>
            </a:br>
            <a:r>
              <a:rPr lang="es"/>
              <a:t>se vincula con script el fichero importador,  utilizando el atributo type="module</a:t>
            </a:r>
            <a:endParaRPr/>
          </a:p>
          <a:p>
            <a:pPr marL="457200" lvl="0" indent="457200" algn="l" rtl="0">
              <a:spcBef>
                <a:spcPts val="0"/>
              </a:spcBef>
              <a:spcAft>
                <a:spcPts val="0"/>
              </a:spcAft>
              <a:buNone/>
            </a:pPr>
            <a:r>
              <a:rPr lang="es" sz="1400">
                <a:solidFill>
                  <a:srgbClr val="A67F59"/>
                </a:solidFill>
                <a:latin typeface="Arial"/>
                <a:ea typeface="Arial"/>
                <a:cs typeface="Arial"/>
                <a:sym typeface="Arial"/>
              </a:rPr>
              <a:t>&lt;</a:t>
            </a:r>
            <a:r>
              <a:rPr lang="es" sz="1400">
                <a:solidFill>
                  <a:schemeClr val="dk1"/>
                </a:solidFill>
                <a:latin typeface="Arial"/>
                <a:ea typeface="Arial"/>
                <a:cs typeface="Arial"/>
                <a:sym typeface="Arial"/>
              </a:rPr>
              <a:t>script src</a:t>
            </a:r>
            <a:r>
              <a:rPr lang="es" sz="1400">
                <a:solidFill>
                  <a:srgbClr val="A67F59"/>
                </a:solidFill>
                <a:latin typeface="Arial"/>
                <a:ea typeface="Arial"/>
                <a:cs typeface="Arial"/>
                <a:sym typeface="Arial"/>
              </a:rPr>
              <a:t>=</a:t>
            </a:r>
            <a:r>
              <a:rPr lang="es" sz="1400">
                <a:solidFill>
                  <a:srgbClr val="669900"/>
                </a:solidFill>
                <a:latin typeface="Arial"/>
                <a:ea typeface="Arial"/>
                <a:cs typeface="Arial"/>
                <a:sym typeface="Arial"/>
              </a:rPr>
              <a:t>"app.js"</a:t>
            </a:r>
            <a:r>
              <a:rPr lang="es" sz="1400">
                <a:solidFill>
                  <a:schemeClr val="dk1"/>
                </a:solidFill>
                <a:latin typeface="Arial"/>
                <a:ea typeface="Arial"/>
                <a:cs typeface="Arial"/>
                <a:sym typeface="Arial"/>
              </a:rPr>
              <a:t> type</a:t>
            </a:r>
            <a:r>
              <a:rPr lang="es" sz="1400">
                <a:solidFill>
                  <a:srgbClr val="A67F59"/>
                </a:solidFill>
                <a:latin typeface="Arial"/>
                <a:ea typeface="Arial"/>
                <a:cs typeface="Arial"/>
                <a:sym typeface="Arial"/>
              </a:rPr>
              <a:t>=</a:t>
            </a:r>
            <a:r>
              <a:rPr lang="es" sz="1400">
                <a:solidFill>
                  <a:srgbClr val="669900"/>
                </a:solidFill>
                <a:latin typeface="Arial"/>
                <a:ea typeface="Arial"/>
                <a:cs typeface="Arial"/>
                <a:sym typeface="Arial"/>
              </a:rPr>
              <a:t>"module"</a:t>
            </a:r>
            <a:r>
              <a:rPr lang="es" sz="1400">
                <a:solidFill>
                  <a:srgbClr val="A67F59"/>
                </a:solidFill>
                <a:latin typeface="Arial"/>
                <a:ea typeface="Arial"/>
                <a:cs typeface="Arial"/>
                <a:sym typeface="Arial"/>
              </a:rPr>
              <a:t>&gt;&lt;/</a:t>
            </a:r>
            <a:r>
              <a:rPr lang="es" sz="1400">
                <a:solidFill>
                  <a:schemeClr val="dk1"/>
                </a:solidFill>
                <a:latin typeface="Arial"/>
                <a:ea typeface="Arial"/>
                <a:cs typeface="Arial"/>
                <a:sym typeface="Arial"/>
              </a:rPr>
              <a:t>script</a:t>
            </a:r>
            <a:r>
              <a:rPr lang="es" sz="1400">
                <a:solidFill>
                  <a:srgbClr val="A67F59"/>
                </a:solidFill>
                <a:latin typeface="Arial"/>
                <a:ea typeface="Arial"/>
                <a:cs typeface="Arial"/>
                <a:sym typeface="Arial"/>
              </a:rPr>
              <a:t>&gt;</a:t>
            </a:r>
            <a:endParaRPr sz="140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Google Shape;356;p54"/>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Depuración en Chrome</a:t>
            </a:r>
            <a:endParaRPr/>
          </a:p>
        </p:txBody>
      </p:sp>
      <p:sp>
        <p:nvSpPr>
          <p:cNvPr id="357" name="Google Shape;357;p54"/>
          <p:cNvSpPr txBox="1">
            <a:spLocks noGrp="1"/>
          </p:cNvSpPr>
          <p:nvPr>
            <p:ph type="body" idx="1"/>
          </p:nvPr>
        </p:nvSpPr>
        <p:spPr>
          <a:xfrm>
            <a:off x="592931" y="785813"/>
            <a:ext cx="7836600" cy="2521800"/>
          </a:xfrm>
          <a:prstGeom prst="rect">
            <a:avLst/>
          </a:prstGeom>
        </p:spPr>
        <p:txBody>
          <a:bodyPr spcFirstLastPara="1" wrap="square" lIns="51425" tIns="51425" rIns="51425" bIns="51425" anchor="t" anchorCtr="0">
            <a:noAutofit/>
          </a:bodyPr>
          <a:lstStyle/>
          <a:p>
            <a:pPr marL="457200" lvl="0" indent="-355600" algn="l" rtl="0">
              <a:spcBef>
                <a:spcPts val="0"/>
              </a:spcBef>
              <a:spcAft>
                <a:spcPts val="0"/>
              </a:spcAft>
              <a:buSzPts val="2000"/>
              <a:buChar char="●"/>
            </a:pPr>
            <a:r>
              <a:rPr lang="es"/>
              <a:t>Puntos de ruptura desde código: debuger</a:t>
            </a:r>
            <a:endParaRPr/>
          </a:p>
          <a:p>
            <a:pPr marL="457200" lvl="0" indent="-355600" algn="l" rtl="0">
              <a:spcBef>
                <a:spcPts val="0"/>
              </a:spcBef>
              <a:spcAft>
                <a:spcPts val="0"/>
              </a:spcAft>
              <a:buSzPts val="2000"/>
              <a:buChar char="●"/>
            </a:pPr>
            <a:r>
              <a:rPr lang="es"/>
              <a:t>Uso del depurador</a:t>
            </a:r>
            <a:endParaRPr/>
          </a:p>
          <a:p>
            <a:pPr marL="457200" lvl="0" indent="-355600" algn="l" rtl="0">
              <a:spcBef>
                <a:spcPts val="0"/>
              </a:spcBef>
              <a:spcAft>
                <a:spcPts val="0"/>
              </a:spcAft>
              <a:buSzPts val="2000"/>
              <a:buChar char="●"/>
            </a:pPr>
            <a:r>
              <a:rPr lang="es"/>
              <a:t>Mensajes por consola.</a:t>
            </a:r>
            <a:endParaRPr/>
          </a:p>
          <a:p>
            <a:pPr marL="914400" lvl="1" indent="-323850" algn="l" rtl="0">
              <a:spcBef>
                <a:spcPts val="0"/>
              </a:spcBef>
              <a:spcAft>
                <a:spcPts val="0"/>
              </a:spcAft>
              <a:buSzPts val="1500"/>
              <a:buChar char="○"/>
            </a:pPr>
            <a:r>
              <a:rPr lang="es"/>
              <a:t>console.dir()</a:t>
            </a:r>
            <a:endParaRPr/>
          </a:p>
          <a:p>
            <a:pPr marL="914400" lvl="1" indent="-323850" algn="l" rtl="0">
              <a:spcBef>
                <a:spcPts val="0"/>
              </a:spcBef>
              <a:spcAft>
                <a:spcPts val="0"/>
              </a:spcAft>
              <a:buSzPts val="1500"/>
              <a:buChar char="○"/>
            </a:pPr>
            <a:r>
              <a:rPr lang="es"/>
              <a:t>console.log()</a:t>
            </a:r>
            <a:endParaRPr/>
          </a:p>
          <a:p>
            <a:pPr marL="914400" lvl="1" indent="-323850" algn="l" rtl="0">
              <a:spcBef>
                <a:spcPts val="0"/>
              </a:spcBef>
              <a:spcAft>
                <a:spcPts val="0"/>
              </a:spcAft>
              <a:buSzPts val="1500"/>
              <a:buChar char="○"/>
            </a:pPr>
            <a:r>
              <a:rPr lang="es"/>
              <a:t>console.group() para recorrer objetos</a:t>
            </a:r>
            <a:endParaRPr/>
          </a:p>
          <a:p>
            <a:pPr marL="914400" lvl="1" indent="-323850" algn="l" rtl="0">
              <a:spcBef>
                <a:spcPts val="0"/>
              </a:spcBef>
              <a:spcAft>
                <a:spcPts val="0"/>
              </a:spcAft>
              <a:buSzPts val="1500"/>
              <a:buChar char="○"/>
            </a:pPr>
            <a:r>
              <a:rPr lang="es"/>
              <a:t>console.table()</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902768E-59CF-4414-AF70-6AB3AD61EFA2}"/>
              </a:ext>
            </a:extLst>
          </p:cNvPr>
          <p:cNvSpPr>
            <a:spLocks noGrp="1"/>
          </p:cNvSpPr>
          <p:nvPr>
            <p:ph type="title"/>
          </p:nvPr>
        </p:nvSpPr>
        <p:spPr/>
        <p:txBody>
          <a:bodyPr/>
          <a:lstStyle/>
          <a:p>
            <a:r>
              <a:rPr lang="es-ES" dirty="0"/>
              <a:t>Módulos en ES6</a:t>
            </a:r>
          </a:p>
        </p:txBody>
      </p:sp>
      <p:sp>
        <p:nvSpPr>
          <p:cNvPr id="3" name="Marcador de texto 2">
            <a:extLst>
              <a:ext uri="{FF2B5EF4-FFF2-40B4-BE49-F238E27FC236}">
                <a16:creationId xmlns:a16="http://schemas.microsoft.com/office/drawing/2014/main" id="{2B3BB1A5-8459-4EA2-AEFB-B77E0F408E26}"/>
              </a:ext>
            </a:extLst>
          </p:cNvPr>
          <p:cNvSpPr>
            <a:spLocks noGrp="1"/>
          </p:cNvSpPr>
          <p:nvPr>
            <p:ph type="body" idx="1"/>
          </p:nvPr>
        </p:nvSpPr>
        <p:spPr>
          <a:xfrm>
            <a:off x="592931" y="785813"/>
            <a:ext cx="7836600" cy="2240608"/>
          </a:xfrm>
        </p:spPr>
        <p:txBody>
          <a:bodyPr/>
          <a:lstStyle/>
          <a:p>
            <a:r>
              <a:rPr lang="es-ES" dirty="0" err="1"/>
              <a:t>export</a:t>
            </a:r>
            <a:r>
              <a:rPr lang="es-ES" dirty="0"/>
              <a:t> -&gt; crea automáticamente el módulo</a:t>
            </a:r>
          </a:p>
          <a:p>
            <a:r>
              <a:rPr lang="es-ES" dirty="0" err="1"/>
              <a:t>import</a:t>
            </a:r>
            <a:r>
              <a:rPr lang="es-ES" dirty="0"/>
              <a:t> -&gt; permite importar los elementos necesarios</a:t>
            </a:r>
          </a:p>
          <a:p>
            <a:endParaRPr lang="es-ES" dirty="0"/>
          </a:p>
          <a:p>
            <a:endParaRPr lang="es-ES" dirty="0"/>
          </a:p>
          <a:p>
            <a:endParaRPr lang="es-ES" dirty="0"/>
          </a:p>
          <a:p>
            <a:r>
              <a:rPr lang="es-ES" dirty="0"/>
              <a:t>en el navegador se indica que el script inicial utiliza módulos</a:t>
            </a:r>
          </a:p>
          <a:p>
            <a:endParaRPr lang="es-ES" dirty="0"/>
          </a:p>
          <a:p>
            <a:r>
              <a:rPr lang="es-ES" dirty="0"/>
              <a:t>	</a:t>
            </a:r>
          </a:p>
        </p:txBody>
      </p:sp>
      <p:sp>
        <p:nvSpPr>
          <p:cNvPr id="4" name="Rectángulo 3">
            <a:extLst>
              <a:ext uri="{FF2B5EF4-FFF2-40B4-BE49-F238E27FC236}">
                <a16:creationId xmlns:a16="http://schemas.microsoft.com/office/drawing/2014/main" id="{94AF1ADE-678B-448E-B8E0-E361D33D940A}"/>
              </a:ext>
            </a:extLst>
          </p:cNvPr>
          <p:cNvSpPr/>
          <p:nvPr/>
        </p:nvSpPr>
        <p:spPr>
          <a:xfrm>
            <a:off x="1981162" y="1733194"/>
            <a:ext cx="2530069" cy="45999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ES" dirty="0" err="1"/>
              <a:t>import</a:t>
            </a:r>
            <a:r>
              <a:rPr lang="es-ES" dirty="0"/>
              <a:t> {elementos} </a:t>
            </a:r>
            <a:r>
              <a:rPr lang="es-ES" dirty="0" err="1"/>
              <a:t>from</a:t>
            </a:r>
            <a:r>
              <a:rPr lang="es-ES" dirty="0"/>
              <a:t> ‘</a:t>
            </a:r>
            <a:r>
              <a:rPr lang="es-ES" dirty="0" err="1"/>
              <a:t>url</a:t>
            </a:r>
            <a:r>
              <a:rPr lang="es-ES" dirty="0"/>
              <a:t>’</a:t>
            </a:r>
          </a:p>
        </p:txBody>
      </p:sp>
      <p:sp>
        <p:nvSpPr>
          <p:cNvPr id="5" name="Rectángulo 4">
            <a:extLst>
              <a:ext uri="{FF2B5EF4-FFF2-40B4-BE49-F238E27FC236}">
                <a16:creationId xmlns:a16="http://schemas.microsoft.com/office/drawing/2014/main" id="{26BB3948-65B7-409D-9B68-60E0F1CCE731}"/>
              </a:ext>
            </a:extLst>
          </p:cNvPr>
          <p:cNvSpPr/>
          <p:nvPr/>
        </p:nvSpPr>
        <p:spPr>
          <a:xfrm>
            <a:off x="1810458" y="2983049"/>
            <a:ext cx="4289009" cy="45999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ES" dirty="0"/>
              <a:t>&lt;script </a:t>
            </a:r>
            <a:r>
              <a:rPr lang="es-ES" dirty="0" err="1"/>
              <a:t>src</a:t>
            </a:r>
            <a:r>
              <a:rPr lang="es-ES" dirty="0"/>
              <a:t>=“</a:t>
            </a:r>
            <a:r>
              <a:rPr lang="es-ES" dirty="0" err="1"/>
              <a:t>url</a:t>
            </a:r>
            <a:r>
              <a:rPr lang="es-ES" dirty="0"/>
              <a:t>” </a:t>
            </a:r>
            <a:r>
              <a:rPr lang="es-ES" b="1" dirty="0" err="1">
                <a:solidFill>
                  <a:srgbClr val="FFFF00"/>
                </a:solidFill>
              </a:rPr>
              <a:t>type</a:t>
            </a:r>
            <a:r>
              <a:rPr lang="es-ES" b="1" dirty="0">
                <a:solidFill>
                  <a:srgbClr val="FFFF00"/>
                </a:solidFill>
              </a:rPr>
              <a:t>=“module”</a:t>
            </a:r>
            <a:r>
              <a:rPr lang="es-ES" dirty="0"/>
              <a:t>&gt;&lt;/script&gt;</a:t>
            </a:r>
          </a:p>
        </p:txBody>
      </p:sp>
      <p:sp>
        <p:nvSpPr>
          <p:cNvPr id="6" name="CuadroTexto 5">
            <a:extLst>
              <a:ext uri="{FF2B5EF4-FFF2-40B4-BE49-F238E27FC236}">
                <a16:creationId xmlns:a16="http://schemas.microsoft.com/office/drawing/2014/main" id="{A4FE78A8-B8BD-4E15-BC32-1E1CBEBC906D}"/>
              </a:ext>
            </a:extLst>
          </p:cNvPr>
          <p:cNvSpPr txBox="1"/>
          <p:nvPr/>
        </p:nvSpPr>
        <p:spPr>
          <a:xfrm>
            <a:off x="5033246" y="8139384"/>
            <a:ext cx="386005" cy="954107"/>
          </a:xfrm>
          <a:prstGeom prst="rect">
            <a:avLst/>
          </a:prstGeom>
          <a:noFill/>
        </p:spPr>
        <p:txBody>
          <a:bodyPr wrap="square" rtlCol="0">
            <a:spAutoFit/>
          </a:bodyPr>
          <a:lstStyle/>
          <a:p>
            <a:r>
              <a:rPr lang="es-ES" dirty="0"/>
              <a:t>En </a:t>
            </a:r>
            <a:r>
              <a:rPr lang="es-ES" dirty="0" err="1"/>
              <a:t>node</a:t>
            </a:r>
            <a:r>
              <a:rPr lang="es-ES" dirty="0"/>
              <a:t> </a:t>
            </a:r>
          </a:p>
        </p:txBody>
      </p:sp>
      <p:sp>
        <p:nvSpPr>
          <p:cNvPr id="7" name="Rectangle 1">
            <a:extLst>
              <a:ext uri="{FF2B5EF4-FFF2-40B4-BE49-F238E27FC236}">
                <a16:creationId xmlns:a16="http://schemas.microsoft.com/office/drawing/2014/main" id="{868FFE21-606B-4C24-8310-950B9A0492F0}"/>
              </a:ext>
            </a:extLst>
          </p:cNvPr>
          <p:cNvSpPr>
            <a:spLocks noChangeArrowheads="1"/>
          </p:cNvSpPr>
          <p:nvPr/>
        </p:nvSpPr>
        <p:spPr bwMode="auto">
          <a:xfrm>
            <a:off x="3220630" y="4046926"/>
            <a:ext cx="4677197" cy="298749"/>
          </a:xfrm>
          <a:prstGeom prst="rect">
            <a:avLst/>
          </a:prstGeom>
          <a:solidFill>
            <a:srgbClr val="2728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79350" rIns="0" bIns="7935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s-ES" sz="900" b="0" i="0" u="none" strike="noStrike" cap="none" normalizeH="0" baseline="0">
                <a:ln>
                  <a:noFill/>
                </a:ln>
                <a:solidFill>
                  <a:srgbClr val="F8F8F2"/>
                </a:solidFill>
                <a:effectLst/>
                <a:latin typeface="Consolas" panose="020B0609020204030204" pitchFamily="49" charset="0"/>
              </a:rPr>
              <a:t>node --experimental-modules my-app.mjs</a:t>
            </a:r>
            <a:r>
              <a:rPr kumimoji="0" lang="es-ES" altLang="es-ES" sz="600" b="0" i="0" u="none" strike="noStrike" cap="none" normalizeH="0" baseline="0">
                <a:ln>
                  <a:noFill/>
                </a:ln>
                <a:solidFill>
                  <a:schemeClr val="tx1"/>
                </a:solidFill>
                <a:effectLst/>
              </a:rPr>
              <a:t> </a:t>
            </a:r>
            <a:endParaRPr kumimoji="0" lang="es-ES" altLang="es-E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4474285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106FD571-6F74-48A4-9394-7E87F68AD438}"/>
              </a:ext>
            </a:extLst>
          </p:cNvPr>
          <p:cNvSpPr>
            <a:spLocks noGrp="1"/>
          </p:cNvSpPr>
          <p:nvPr>
            <p:ph type="title"/>
          </p:nvPr>
        </p:nvSpPr>
        <p:spPr/>
        <p:txBody>
          <a:bodyPr/>
          <a:lstStyle/>
          <a:p>
            <a:r>
              <a:rPr lang="es-ES" dirty="0"/>
              <a:t>Contenidos</a:t>
            </a:r>
          </a:p>
        </p:txBody>
      </p:sp>
      <p:sp>
        <p:nvSpPr>
          <p:cNvPr id="5" name="Marcador de texto 4">
            <a:extLst>
              <a:ext uri="{FF2B5EF4-FFF2-40B4-BE49-F238E27FC236}">
                <a16:creationId xmlns:a16="http://schemas.microsoft.com/office/drawing/2014/main" id="{BC12DEF5-3EE4-45B7-9B9B-300FBE7C95A9}"/>
              </a:ext>
            </a:extLst>
          </p:cNvPr>
          <p:cNvSpPr>
            <a:spLocks noGrp="1"/>
          </p:cNvSpPr>
          <p:nvPr>
            <p:ph type="body" idx="1"/>
          </p:nvPr>
        </p:nvSpPr>
        <p:spPr>
          <a:xfrm>
            <a:off x="578644" y="1310850"/>
            <a:ext cx="7836600" cy="2521800"/>
          </a:xfrm>
        </p:spPr>
        <p:txBody>
          <a:bodyPr/>
          <a:lstStyle/>
          <a:p>
            <a:pPr marL="685800" indent="-457200">
              <a:buFont typeface="+mj-lt"/>
              <a:buAutoNum type="arabicPeriod"/>
            </a:pPr>
            <a:r>
              <a:rPr lang="es-ES" dirty="0"/>
              <a:t>Origen y Evolución de JavaScript. </a:t>
            </a:r>
          </a:p>
          <a:p>
            <a:pPr marL="685800" indent="-457200">
              <a:buFont typeface="+mj-lt"/>
              <a:buAutoNum type="arabicPeriod"/>
            </a:pPr>
            <a:r>
              <a:rPr lang="es-ES" dirty="0"/>
              <a:t>Entorno de trabajos</a:t>
            </a:r>
          </a:p>
          <a:p>
            <a:pPr marL="685800" indent="-457200">
              <a:buFont typeface="+mj-lt"/>
              <a:buAutoNum type="arabicPeriod"/>
            </a:pPr>
            <a:r>
              <a:rPr lang="es-ES" dirty="0"/>
              <a:t>Entorno de ejecución: </a:t>
            </a:r>
            <a:r>
              <a:rPr lang="es-ES" dirty="0" err="1"/>
              <a:t>NodeJS</a:t>
            </a:r>
            <a:endParaRPr lang="es-ES" dirty="0"/>
          </a:p>
          <a:p>
            <a:pPr marL="685800" indent="-457200">
              <a:buFont typeface="+mj-lt"/>
              <a:buAutoNum type="arabicPeriod"/>
            </a:pPr>
            <a:r>
              <a:rPr lang="es-ES" dirty="0"/>
              <a:t>Entorno de ejecución: JS en la Web</a:t>
            </a:r>
          </a:p>
          <a:p>
            <a:pPr marL="685800" indent="-457200">
              <a:buFont typeface="+mj-lt"/>
              <a:buAutoNum type="arabicPeriod"/>
            </a:pPr>
            <a:r>
              <a:rPr lang="es-ES" dirty="0"/>
              <a:t>Módulos</a:t>
            </a:r>
          </a:p>
          <a:p>
            <a:pPr marL="685800" indent="-457200">
              <a:buFont typeface="+mj-lt"/>
              <a:buAutoNum type="arabicPeriod"/>
            </a:pPr>
            <a:endParaRPr lang="es-ES" dirty="0"/>
          </a:p>
          <a:p>
            <a:pPr marL="685800" indent="-457200">
              <a:buFont typeface="+mj-lt"/>
              <a:buAutoNum type="arabicPeriod"/>
            </a:pPr>
            <a:endParaRPr lang="es-ES" dirty="0"/>
          </a:p>
          <a:p>
            <a:pPr marL="685800" indent="-457200">
              <a:buFont typeface="+mj-lt"/>
              <a:buAutoNum type="arabicPeriod"/>
            </a:pPr>
            <a:endParaRPr lang="es-ES" dirty="0"/>
          </a:p>
        </p:txBody>
      </p:sp>
    </p:spTree>
    <p:extLst>
      <p:ext uri="{BB962C8B-B14F-4D97-AF65-F5344CB8AC3E}">
        <p14:creationId xmlns:p14="http://schemas.microsoft.com/office/powerpoint/2010/main" val="419763866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19"/>
          <p:cNvSpPr txBox="1">
            <a:spLocks noGrp="1"/>
          </p:cNvSpPr>
          <p:nvPr>
            <p:ph type="title"/>
          </p:nvPr>
        </p:nvSpPr>
        <p:spPr>
          <a:xfrm>
            <a:off x="1329291" y="835950"/>
            <a:ext cx="6485418" cy="1735800"/>
          </a:xfrm>
          <a:prstGeom prst="rect">
            <a:avLst/>
          </a:prstGeom>
        </p:spPr>
        <p:txBody>
          <a:bodyPr spcFirstLastPara="1" wrap="square" lIns="51425" tIns="51425" rIns="51425" bIns="51425" anchor="ctr" anchorCtr="0">
            <a:noAutofit/>
          </a:bodyPr>
          <a:lstStyle/>
          <a:p>
            <a:pPr marL="0" lvl="0" indent="0" algn="ctr" rtl="0">
              <a:spcBef>
                <a:spcPts val="0"/>
              </a:spcBef>
              <a:spcAft>
                <a:spcPts val="0"/>
              </a:spcAft>
              <a:buNone/>
            </a:pPr>
            <a:r>
              <a:rPr lang="es" dirty="0"/>
              <a:t>Código. </a:t>
            </a:r>
            <a:r>
              <a:rPr lang="es-ES" dirty="0"/>
              <a:t>Módulos de ES6 en el navegador</a:t>
            </a:r>
            <a:endParaRPr dirty="0"/>
          </a:p>
        </p:txBody>
      </p:sp>
      <p:sp>
        <p:nvSpPr>
          <p:cNvPr id="137" name="Google Shape;137;p19"/>
          <p:cNvSpPr txBox="1"/>
          <p:nvPr/>
        </p:nvSpPr>
        <p:spPr>
          <a:xfrm>
            <a:off x="2711076" y="2949978"/>
            <a:ext cx="4115986" cy="803875"/>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ES" dirty="0">
                <a:solidFill>
                  <a:srgbClr val="FFFFFF"/>
                </a:solidFill>
              </a:rPr>
              <a:t>Hola mundo en Chrome usando módulos de ES6</a:t>
            </a:r>
            <a:endParaRPr dirty="0">
              <a:solidFill>
                <a:srgbClr val="FFFFFF"/>
              </a:solidFill>
            </a:endParaRPr>
          </a:p>
        </p:txBody>
      </p:sp>
      <p:pic>
        <p:nvPicPr>
          <p:cNvPr id="4" name="Graphic 5" descr="Documento">
            <a:extLst>
              <a:ext uri="{FF2B5EF4-FFF2-40B4-BE49-F238E27FC236}">
                <a16:creationId xmlns:a16="http://schemas.microsoft.com/office/drawing/2014/main" id="{80B7ACAE-C4C6-4B54-A887-992655B81DF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650081" y="2571750"/>
            <a:ext cx="1224486" cy="1224486"/>
          </a:xfrm>
          <a:prstGeom prst="rect">
            <a:avLst/>
          </a:prstGeom>
        </p:spPr>
      </p:pic>
    </p:spTree>
    <p:extLst>
      <p:ext uri="{BB962C8B-B14F-4D97-AF65-F5344CB8AC3E}">
        <p14:creationId xmlns:p14="http://schemas.microsoft.com/office/powerpoint/2010/main" val="369930110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ítulo 7">
            <a:extLst>
              <a:ext uri="{FF2B5EF4-FFF2-40B4-BE49-F238E27FC236}">
                <a16:creationId xmlns:a16="http://schemas.microsoft.com/office/drawing/2014/main" id="{00DEE77A-2BF5-42FF-A925-24EF8D0C954B}"/>
              </a:ext>
            </a:extLst>
          </p:cNvPr>
          <p:cNvSpPr>
            <a:spLocks noGrp="1"/>
          </p:cNvSpPr>
          <p:nvPr>
            <p:ph type="title"/>
          </p:nvPr>
        </p:nvSpPr>
        <p:spPr>
          <a:xfrm>
            <a:off x="480060" y="1555773"/>
            <a:ext cx="2064266" cy="2031956"/>
          </a:xfrm>
          <a:prstGeom prst="ellipse">
            <a:avLst/>
          </a:prstGeom>
          <a:solidFill>
            <a:srgbClr val="262626"/>
          </a:solidFill>
          <a:ln w="174625" cmpd="thinThick">
            <a:solidFill>
              <a:srgbClr val="262626"/>
            </a:solidFill>
          </a:ln>
        </p:spPr>
        <p:txBody>
          <a:bodyPr anchor="ctr">
            <a:normAutofit/>
          </a:bodyPr>
          <a:lstStyle/>
          <a:p>
            <a:pPr algn="ctr"/>
            <a:r>
              <a:rPr lang="es-ES" sz="1950" dirty="0">
                <a:solidFill>
                  <a:srgbClr val="FFFFFF"/>
                </a:solidFill>
              </a:rPr>
              <a:t>Módulos en Node.js</a:t>
            </a:r>
          </a:p>
        </p:txBody>
      </p:sp>
      <p:sp>
        <p:nvSpPr>
          <p:cNvPr id="9" name="CuadroTexto 8">
            <a:extLst>
              <a:ext uri="{FF2B5EF4-FFF2-40B4-BE49-F238E27FC236}">
                <a16:creationId xmlns:a16="http://schemas.microsoft.com/office/drawing/2014/main" id="{8C2B5036-2393-46E7-8077-460A49FD2CF1}"/>
              </a:ext>
            </a:extLst>
          </p:cNvPr>
          <p:cNvSpPr txBox="1"/>
          <p:nvPr/>
        </p:nvSpPr>
        <p:spPr>
          <a:xfrm>
            <a:off x="2870594" y="666341"/>
            <a:ext cx="5053692" cy="415498"/>
          </a:xfrm>
          <a:prstGeom prst="rect">
            <a:avLst/>
          </a:prstGeom>
          <a:noFill/>
        </p:spPr>
        <p:txBody>
          <a:bodyPr wrap="square" rtlCol="0">
            <a:spAutoFit/>
          </a:bodyPr>
          <a:lstStyle/>
          <a:p>
            <a:r>
              <a:rPr lang="es-ES" sz="1050" dirty="0"/>
              <a:t>La estructura de Node.js es completamente modular, incluso en los elementos nativos que componen su núcleo</a:t>
            </a:r>
          </a:p>
        </p:txBody>
      </p:sp>
      <p:sp>
        <p:nvSpPr>
          <p:cNvPr id="12" name="CuadroTexto 11">
            <a:extLst>
              <a:ext uri="{FF2B5EF4-FFF2-40B4-BE49-F238E27FC236}">
                <a16:creationId xmlns:a16="http://schemas.microsoft.com/office/drawing/2014/main" id="{DF2B767F-F78B-46E0-A452-5F672163F811}"/>
              </a:ext>
            </a:extLst>
          </p:cNvPr>
          <p:cNvSpPr txBox="1"/>
          <p:nvPr/>
        </p:nvSpPr>
        <p:spPr>
          <a:xfrm>
            <a:off x="2870594" y="1577859"/>
            <a:ext cx="5048930" cy="415498"/>
          </a:xfrm>
          <a:prstGeom prst="rect">
            <a:avLst/>
          </a:prstGeom>
          <a:noFill/>
        </p:spPr>
        <p:txBody>
          <a:bodyPr wrap="square" rtlCol="0">
            <a:spAutoFit/>
          </a:bodyPr>
          <a:lstStyle/>
          <a:p>
            <a:r>
              <a:rPr lang="es-ES" sz="1050" dirty="0"/>
              <a:t>Para disponer de la funcionalidad de un módulo lo asignamos a una variable mediante el comando </a:t>
            </a:r>
            <a:r>
              <a:rPr lang="en-US" sz="1050" b="1" i="1" dirty="0"/>
              <a:t>require</a:t>
            </a:r>
          </a:p>
        </p:txBody>
      </p:sp>
      <p:sp>
        <p:nvSpPr>
          <p:cNvPr id="14" name="Rectángulo 13">
            <a:extLst>
              <a:ext uri="{FF2B5EF4-FFF2-40B4-BE49-F238E27FC236}">
                <a16:creationId xmlns:a16="http://schemas.microsoft.com/office/drawing/2014/main" id="{9EB9298A-BD50-44DE-88EF-4877C6BEC89D}"/>
              </a:ext>
            </a:extLst>
          </p:cNvPr>
          <p:cNvSpPr/>
          <p:nvPr/>
        </p:nvSpPr>
        <p:spPr>
          <a:xfrm>
            <a:off x="3905330" y="2266648"/>
            <a:ext cx="2847254" cy="253916"/>
          </a:xfrm>
          <a:prstGeom prst="rect">
            <a:avLst/>
          </a:prstGeom>
        </p:spPr>
        <p:style>
          <a:lnRef idx="1">
            <a:schemeClr val="accent3"/>
          </a:lnRef>
          <a:fillRef idx="2">
            <a:schemeClr val="accent3"/>
          </a:fillRef>
          <a:effectRef idx="1">
            <a:schemeClr val="accent3"/>
          </a:effectRef>
          <a:fontRef idx="minor">
            <a:schemeClr val="dk1"/>
          </a:fontRef>
        </p:style>
        <p:txBody>
          <a:bodyPr wrap="none">
            <a:spAutoFit/>
          </a:bodyPr>
          <a:lstStyle/>
          <a:p>
            <a:r>
              <a:rPr lang="es-ES" sz="1050" noProof="1"/>
              <a:t>var &lt;nombre&gt; = require('&lt;nombre módulo&gt;);</a:t>
            </a:r>
          </a:p>
        </p:txBody>
      </p:sp>
      <p:sp>
        <p:nvSpPr>
          <p:cNvPr id="16" name="CuadroTexto 15">
            <a:extLst>
              <a:ext uri="{FF2B5EF4-FFF2-40B4-BE49-F238E27FC236}">
                <a16:creationId xmlns:a16="http://schemas.microsoft.com/office/drawing/2014/main" id="{17CF5663-BAA6-4ACF-8661-93FBBF3A4DC6}"/>
              </a:ext>
            </a:extLst>
          </p:cNvPr>
          <p:cNvSpPr txBox="1"/>
          <p:nvPr/>
        </p:nvSpPr>
        <p:spPr>
          <a:xfrm>
            <a:off x="2833855" y="3381302"/>
            <a:ext cx="5048930" cy="415498"/>
          </a:xfrm>
          <a:prstGeom prst="rect">
            <a:avLst/>
          </a:prstGeom>
          <a:noFill/>
        </p:spPr>
        <p:txBody>
          <a:bodyPr wrap="square" rtlCol="0">
            <a:spAutoFit/>
          </a:bodyPr>
          <a:lstStyle/>
          <a:p>
            <a:r>
              <a:rPr lang="es-ES" sz="1050" dirty="0"/>
              <a:t>Los módulos son </a:t>
            </a:r>
            <a:r>
              <a:rPr lang="en-US" sz="1050" b="1" dirty="0"/>
              <a:t>closures</a:t>
            </a:r>
            <a:r>
              <a:rPr lang="es-ES" sz="1050" dirty="0"/>
              <a:t> creadas por que exponen un interfaz con una serie de funciones</a:t>
            </a:r>
          </a:p>
        </p:txBody>
      </p:sp>
      <p:sp>
        <p:nvSpPr>
          <p:cNvPr id="17" name="Rectángulo 16">
            <a:extLst>
              <a:ext uri="{FF2B5EF4-FFF2-40B4-BE49-F238E27FC236}">
                <a16:creationId xmlns:a16="http://schemas.microsoft.com/office/drawing/2014/main" id="{A58CB79D-CB44-493D-A89C-4BED830E74C1}"/>
              </a:ext>
            </a:extLst>
          </p:cNvPr>
          <p:cNvSpPr/>
          <p:nvPr/>
        </p:nvSpPr>
        <p:spPr>
          <a:xfrm>
            <a:off x="2833855" y="1208617"/>
            <a:ext cx="5493203" cy="253916"/>
          </a:xfrm>
          <a:prstGeom prst="rect">
            <a:avLst/>
          </a:prstGeom>
        </p:spPr>
        <p:txBody>
          <a:bodyPr wrap="square">
            <a:spAutoFit/>
          </a:bodyPr>
          <a:lstStyle/>
          <a:p>
            <a:r>
              <a:rPr lang="es-ES" sz="1050" dirty="0"/>
              <a:t>Cada modulo es un fichero diferente con un espacio de nombres local</a:t>
            </a:r>
          </a:p>
        </p:txBody>
      </p:sp>
      <p:sp>
        <p:nvSpPr>
          <p:cNvPr id="18" name="Rectángulo 17">
            <a:extLst>
              <a:ext uri="{FF2B5EF4-FFF2-40B4-BE49-F238E27FC236}">
                <a16:creationId xmlns:a16="http://schemas.microsoft.com/office/drawing/2014/main" id="{062D6478-2BF6-4BE7-9463-25A3DD20ED70}"/>
              </a:ext>
            </a:extLst>
          </p:cNvPr>
          <p:cNvSpPr/>
          <p:nvPr/>
        </p:nvSpPr>
        <p:spPr>
          <a:xfrm>
            <a:off x="5559366" y="3796800"/>
            <a:ext cx="2339068" cy="415498"/>
          </a:xfrm>
          <a:prstGeom prst="rect">
            <a:avLst/>
          </a:prstGeom>
        </p:spPr>
        <p:txBody>
          <a:bodyPr wrap="square">
            <a:spAutoFit/>
          </a:bodyPr>
          <a:lstStyle/>
          <a:p>
            <a:r>
              <a:rPr lang="es-ES" sz="1050" dirty="0"/>
              <a:t>una parte pública (interfaz) y otra privada (implementación)</a:t>
            </a:r>
          </a:p>
        </p:txBody>
      </p:sp>
      <p:sp>
        <p:nvSpPr>
          <p:cNvPr id="19" name="Rectángulo 18">
            <a:extLst>
              <a:ext uri="{FF2B5EF4-FFF2-40B4-BE49-F238E27FC236}">
                <a16:creationId xmlns:a16="http://schemas.microsoft.com/office/drawing/2014/main" id="{7B933594-23DB-4515-83FF-463D601A9421}"/>
              </a:ext>
            </a:extLst>
          </p:cNvPr>
          <p:cNvSpPr/>
          <p:nvPr/>
        </p:nvSpPr>
        <p:spPr>
          <a:xfrm>
            <a:off x="3634975" y="3900674"/>
            <a:ext cx="1205779" cy="253916"/>
          </a:xfrm>
          <a:prstGeom prst="rect">
            <a:avLst/>
          </a:prstGeom>
        </p:spPr>
        <p:txBody>
          <a:bodyPr wrap="none">
            <a:spAutoFit/>
          </a:bodyPr>
          <a:lstStyle/>
          <a:p>
            <a:r>
              <a:rPr lang="es-ES" sz="1050" dirty="0"/>
              <a:t>Un módulo tiene </a:t>
            </a:r>
          </a:p>
        </p:txBody>
      </p:sp>
      <p:cxnSp>
        <p:nvCxnSpPr>
          <p:cNvPr id="20" name="Conector recto de flecha 19">
            <a:extLst>
              <a:ext uri="{FF2B5EF4-FFF2-40B4-BE49-F238E27FC236}">
                <a16:creationId xmlns:a16="http://schemas.microsoft.com/office/drawing/2014/main" id="{4B506EFA-0798-4F2C-9C58-33B31791A1B0}"/>
              </a:ext>
            </a:extLst>
          </p:cNvPr>
          <p:cNvCxnSpPr>
            <a:stCxn id="19" idx="3"/>
            <a:endCxn id="18" idx="1"/>
          </p:cNvCxnSpPr>
          <p:nvPr/>
        </p:nvCxnSpPr>
        <p:spPr>
          <a:xfrm flipV="1">
            <a:off x="4840754" y="4004549"/>
            <a:ext cx="718612" cy="230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CuadroTexto 20">
            <a:extLst>
              <a:ext uri="{FF2B5EF4-FFF2-40B4-BE49-F238E27FC236}">
                <a16:creationId xmlns:a16="http://schemas.microsoft.com/office/drawing/2014/main" id="{C3C424FD-805E-4867-9209-A7818D892FF8}"/>
              </a:ext>
            </a:extLst>
          </p:cNvPr>
          <p:cNvSpPr txBox="1"/>
          <p:nvPr/>
        </p:nvSpPr>
        <p:spPr>
          <a:xfrm>
            <a:off x="2920540" y="2877713"/>
            <a:ext cx="4641014" cy="253916"/>
          </a:xfrm>
          <a:prstGeom prst="rect">
            <a:avLst/>
          </a:prstGeom>
          <a:noFill/>
        </p:spPr>
        <p:txBody>
          <a:bodyPr wrap="none" rtlCol="0">
            <a:spAutoFit/>
          </a:bodyPr>
          <a:lstStyle/>
          <a:p>
            <a:r>
              <a:rPr lang="es-ES" sz="1050" dirty="0"/>
              <a:t>Si el módulo no es del sistema se indicara su </a:t>
            </a:r>
            <a:r>
              <a:rPr lang="en-US" sz="1050" i="1" dirty="0"/>
              <a:t>path</a:t>
            </a:r>
            <a:r>
              <a:rPr lang="es-ES" sz="1050" dirty="0"/>
              <a:t> según la notación UNIX</a:t>
            </a:r>
          </a:p>
        </p:txBody>
      </p:sp>
    </p:spTree>
    <p:extLst>
      <p:ext uri="{BB962C8B-B14F-4D97-AF65-F5344CB8AC3E}">
        <p14:creationId xmlns:p14="http://schemas.microsoft.com/office/powerpoint/2010/main" val="294757251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90722" cy="51435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defTabSz="685800">
              <a:buClrTx/>
              <a:defRPr/>
            </a:pPr>
            <a:endParaRPr lang="en-US" sz="1350" kern="1200" dirty="0">
              <a:solidFill>
                <a:prstClr val="white"/>
              </a:solidFill>
              <a:latin typeface="Calibri" panose="020F0502020204030204"/>
            </a:endParaRPr>
          </a:p>
        </p:txBody>
      </p:sp>
      <p:sp>
        <p:nvSpPr>
          <p:cNvPr id="2" name="Título 1">
            <a:extLst>
              <a:ext uri="{FF2B5EF4-FFF2-40B4-BE49-F238E27FC236}">
                <a16:creationId xmlns:a16="http://schemas.microsoft.com/office/drawing/2014/main" id="{98C98155-0E33-4081-9991-21A9BC75267B}"/>
              </a:ext>
            </a:extLst>
          </p:cNvPr>
          <p:cNvSpPr>
            <a:spLocks noGrp="1"/>
          </p:cNvSpPr>
          <p:nvPr>
            <p:ph type="title"/>
          </p:nvPr>
        </p:nvSpPr>
        <p:spPr>
          <a:xfrm>
            <a:off x="482601" y="467544"/>
            <a:ext cx="2522981" cy="1205295"/>
          </a:xfrm>
          <a:noFill/>
          <a:ln w="19050">
            <a:solidFill>
              <a:schemeClr val="tx1"/>
            </a:solidFill>
          </a:ln>
        </p:spPr>
        <p:txBody>
          <a:bodyPr vert="horz" wrap="square" lIns="68580" tIns="34290" rIns="68580" bIns="34290" rtlCol="0" anchor="ctr">
            <a:normAutofit/>
          </a:bodyPr>
          <a:lstStyle/>
          <a:p>
            <a:pPr algn="ctr"/>
            <a:r>
              <a:rPr lang="es-ES" sz="2100" dirty="0"/>
              <a:t>Módulos</a:t>
            </a:r>
            <a:r>
              <a:rPr lang="en-US" sz="2100" dirty="0"/>
              <a:t> y </a:t>
            </a:r>
            <a:br>
              <a:rPr lang="en-US" sz="2100" dirty="0"/>
            </a:br>
            <a:r>
              <a:rPr lang="bin-NG" sz="2100" dirty="0"/>
              <a:t>CommonJS</a:t>
            </a:r>
          </a:p>
        </p:txBody>
      </p:sp>
      <p:sp>
        <p:nvSpPr>
          <p:cNvPr id="4" name="Marcador de texto 3">
            <a:extLst>
              <a:ext uri="{FF2B5EF4-FFF2-40B4-BE49-F238E27FC236}">
                <a16:creationId xmlns:a16="http://schemas.microsoft.com/office/drawing/2014/main" id="{DDD5EBEE-493A-41CB-AA3F-DDE5CDC90B53}"/>
              </a:ext>
            </a:extLst>
          </p:cNvPr>
          <p:cNvSpPr>
            <a:spLocks noGrp="1"/>
          </p:cNvSpPr>
          <p:nvPr>
            <p:ph type="body" sz="half" idx="2"/>
          </p:nvPr>
        </p:nvSpPr>
        <p:spPr>
          <a:xfrm>
            <a:off x="482601" y="1978533"/>
            <a:ext cx="2522981" cy="2561717"/>
          </a:xfrm>
        </p:spPr>
        <p:txBody>
          <a:bodyPr vert="horz" lIns="68580" tIns="34290" rIns="68580" bIns="34290" rtlCol="0">
            <a:normAutofit/>
          </a:bodyPr>
          <a:lstStyle/>
          <a:p>
            <a:r>
              <a:rPr lang="bin-NG" sz="1500" dirty="0"/>
              <a:t>CommonJS</a:t>
            </a:r>
            <a:r>
              <a:rPr lang="es-ES" sz="1500" dirty="0"/>
              <a:t> es una colección de estándares que surgió de la necesidad de completar aspectos que se echaban en falta en la especificación de JavaScript, especialmente en un "ecosistema" ajeno al navegador</a:t>
            </a:r>
          </a:p>
        </p:txBody>
      </p:sp>
      <p:sp>
        <p:nvSpPr>
          <p:cNvPr id="5" name="Rectángulo 4">
            <a:extLst>
              <a:ext uri="{FF2B5EF4-FFF2-40B4-BE49-F238E27FC236}">
                <a16:creationId xmlns:a16="http://schemas.microsoft.com/office/drawing/2014/main" id="{50C96F14-1901-4E5D-8583-87A4F8F7FA55}"/>
              </a:ext>
            </a:extLst>
          </p:cNvPr>
          <p:cNvSpPr/>
          <p:nvPr/>
        </p:nvSpPr>
        <p:spPr>
          <a:xfrm>
            <a:off x="6358369" y="4197708"/>
            <a:ext cx="2181879" cy="300082"/>
          </a:xfrm>
          <a:prstGeom prst="rect">
            <a:avLst/>
          </a:prstGeom>
        </p:spPr>
        <p:txBody>
          <a:bodyPr wrap="none">
            <a:spAutoFit/>
          </a:bodyPr>
          <a:lstStyle/>
          <a:p>
            <a:pPr defTabSz="685800">
              <a:buClrTx/>
            </a:pPr>
            <a:r>
              <a:rPr lang="es-ES" sz="1350" kern="1200" dirty="0">
                <a:solidFill>
                  <a:prstClr val="white"/>
                </a:solidFill>
                <a:latin typeface="Calibri" panose="020F0502020204030204"/>
                <a:ea typeface="+mn-ea"/>
                <a:cs typeface="+mn-cs"/>
                <a:hlinkClick r:id="rId2"/>
              </a:rPr>
              <a:t>http://www.commonjs.org/</a:t>
            </a:r>
            <a:r>
              <a:rPr lang="es-ES" sz="1350" kern="1200" dirty="0">
                <a:solidFill>
                  <a:prstClr val="white"/>
                </a:solidFill>
                <a:latin typeface="Calibri" panose="020F0502020204030204"/>
                <a:ea typeface="+mn-ea"/>
                <a:cs typeface="+mn-cs"/>
              </a:rPr>
              <a:t> </a:t>
            </a:r>
          </a:p>
        </p:txBody>
      </p:sp>
      <p:sp>
        <p:nvSpPr>
          <p:cNvPr id="9" name="Rectángulo 8">
            <a:extLst>
              <a:ext uri="{FF2B5EF4-FFF2-40B4-BE49-F238E27FC236}">
                <a16:creationId xmlns:a16="http://schemas.microsoft.com/office/drawing/2014/main" id="{345DFCD3-0C1F-4FB0-B0DE-D696E8B83877}"/>
              </a:ext>
            </a:extLst>
          </p:cNvPr>
          <p:cNvSpPr/>
          <p:nvPr/>
        </p:nvSpPr>
        <p:spPr>
          <a:xfrm>
            <a:off x="4070195" y="786647"/>
            <a:ext cx="3835088" cy="507831"/>
          </a:xfrm>
          <a:prstGeom prst="rect">
            <a:avLst/>
          </a:prstGeom>
        </p:spPr>
        <p:txBody>
          <a:bodyPr wrap="square">
            <a:spAutoFit/>
          </a:bodyPr>
          <a:lstStyle/>
          <a:p>
            <a:pPr defTabSz="685800">
              <a:buClrTx/>
              <a:defRPr/>
            </a:pPr>
            <a:r>
              <a:rPr lang="en-US" sz="1350" dirty="0">
                <a:solidFill>
                  <a:prstClr val="black"/>
                </a:solidFill>
                <a:latin typeface="Calibri" panose="020F0502020204030204"/>
                <a:ea typeface="+mn-ea"/>
                <a:cs typeface="+mn-cs"/>
              </a:rPr>
              <a:t>NodeJS</a:t>
            </a:r>
            <a:r>
              <a:rPr lang="es-ES" sz="1350" dirty="0">
                <a:solidFill>
                  <a:prstClr val="black"/>
                </a:solidFill>
                <a:latin typeface="Calibri" panose="020F0502020204030204"/>
                <a:ea typeface="+mn-ea"/>
                <a:cs typeface="+mn-cs"/>
              </a:rPr>
              <a:t> soporta e implementa el sistema que </a:t>
            </a:r>
            <a:r>
              <a:rPr lang="es-ES" sz="1350" noProof="1">
                <a:solidFill>
                  <a:prstClr val="black"/>
                </a:solidFill>
                <a:latin typeface="Calibri" panose="020F0502020204030204"/>
                <a:ea typeface="+mn-ea"/>
                <a:cs typeface="+mn-cs"/>
              </a:rPr>
              <a:t>CommonJS</a:t>
            </a:r>
            <a:r>
              <a:rPr lang="es-ES" sz="1350" dirty="0">
                <a:solidFill>
                  <a:prstClr val="black"/>
                </a:solidFill>
                <a:latin typeface="Calibri" panose="020F0502020204030204"/>
                <a:ea typeface="+mn-ea"/>
                <a:cs typeface="+mn-cs"/>
              </a:rPr>
              <a:t> define para esta gestión de módulos</a:t>
            </a:r>
          </a:p>
        </p:txBody>
      </p:sp>
      <p:sp>
        <p:nvSpPr>
          <p:cNvPr id="10" name="Rectángulo 9">
            <a:extLst>
              <a:ext uri="{FF2B5EF4-FFF2-40B4-BE49-F238E27FC236}">
                <a16:creationId xmlns:a16="http://schemas.microsoft.com/office/drawing/2014/main" id="{E323CF5B-FDA2-41B0-813F-FEBFECDFCDDD}"/>
              </a:ext>
            </a:extLst>
          </p:cNvPr>
          <p:cNvSpPr/>
          <p:nvPr/>
        </p:nvSpPr>
        <p:spPr>
          <a:xfrm>
            <a:off x="4975907" y="1582858"/>
            <a:ext cx="2764922" cy="1338828"/>
          </a:xfrm>
          <a:prstGeom prst="rect">
            <a:avLst/>
          </a:prstGeom>
        </p:spPr>
        <p:txBody>
          <a:bodyPr wrap="square">
            <a:spAutoFit/>
          </a:bodyPr>
          <a:lstStyle/>
          <a:p>
            <a:pPr marL="214313" indent="-214313" defTabSz="685800">
              <a:buClrTx/>
              <a:buFont typeface="Arial" panose="020B0604020202020204" pitchFamily="34" charset="0"/>
              <a:buChar char="•"/>
              <a:defRPr/>
            </a:pPr>
            <a:r>
              <a:rPr lang="es-ES" sz="1350" dirty="0">
                <a:solidFill>
                  <a:prstClr val="black"/>
                </a:solidFill>
                <a:latin typeface="Calibri" panose="020F0502020204030204"/>
                <a:ea typeface="+mn-ea"/>
                <a:cs typeface="+mn-cs"/>
              </a:rPr>
              <a:t>La función </a:t>
            </a:r>
            <a:r>
              <a:rPr lang="en-US" sz="1350" b="1" i="1" dirty="0">
                <a:solidFill>
                  <a:prstClr val="black"/>
                </a:solidFill>
                <a:latin typeface="Calibri" panose="020F0502020204030204"/>
                <a:ea typeface="+mn-ea"/>
                <a:cs typeface="+mn-cs"/>
              </a:rPr>
              <a:t>require</a:t>
            </a:r>
            <a:r>
              <a:rPr lang="es-ES" sz="1350" dirty="0">
                <a:solidFill>
                  <a:prstClr val="black"/>
                </a:solidFill>
                <a:latin typeface="Calibri" panose="020F0502020204030204"/>
                <a:ea typeface="+mn-ea"/>
                <a:cs typeface="+mn-cs"/>
              </a:rPr>
              <a:t>()  para acceder a los módulos</a:t>
            </a:r>
          </a:p>
          <a:p>
            <a:pPr marL="214313" indent="-214313" defTabSz="685800">
              <a:buClrTx/>
              <a:buFont typeface="Arial" panose="020B0604020202020204" pitchFamily="34" charset="0"/>
              <a:buChar char="•"/>
              <a:defRPr/>
            </a:pPr>
            <a:r>
              <a:rPr lang="es-ES" sz="1350" dirty="0">
                <a:solidFill>
                  <a:prstClr val="black"/>
                </a:solidFill>
                <a:latin typeface="Calibri" panose="020F0502020204030204"/>
                <a:ea typeface="+mn-ea"/>
                <a:cs typeface="+mn-cs"/>
              </a:rPr>
              <a:t>La variable </a:t>
            </a:r>
            <a:r>
              <a:rPr lang="en-US" sz="1350" b="1" i="1" dirty="0">
                <a:solidFill>
                  <a:prstClr val="black"/>
                </a:solidFill>
                <a:latin typeface="Calibri" panose="020F0502020204030204"/>
                <a:ea typeface="+mn-ea"/>
                <a:cs typeface="+mn-cs"/>
              </a:rPr>
              <a:t>exports</a:t>
            </a:r>
            <a:r>
              <a:rPr lang="es-ES" sz="1350" dirty="0">
                <a:solidFill>
                  <a:prstClr val="black"/>
                </a:solidFill>
                <a:latin typeface="Calibri" panose="020F0502020204030204"/>
                <a:ea typeface="+mn-ea"/>
                <a:cs typeface="+mn-cs"/>
              </a:rPr>
              <a:t> dentro de los módulos. </a:t>
            </a:r>
          </a:p>
          <a:p>
            <a:pPr marL="214313" indent="-214313" defTabSz="685800">
              <a:buClrTx/>
              <a:buFont typeface="Arial" panose="020B0604020202020204" pitchFamily="34" charset="0"/>
              <a:buChar char="•"/>
              <a:defRPr/>
            </a:pPr>
            <a:r>
              <a:rPr lang="es-ES" sz="1350" dirty="0">
                <a:solidFill>
                  <a:prstClr val="black"/>
                </a:solidFill>
                <a:latin typeface="Calibri" panose="020F0502020204030204"/>
                <a:ea typeface="+mn-ea"/>
                <a:cs typeface="+mn-cs"/>
              </a:rPr>
              <a:t>La variable </a:t>
            </a:r>
            <a:r>
              <a:rPr lang="en-US" sz="1350" b="1" i="1" dirty="0">
                <a:solidFill>
                  <a:prstClr val="black"/>
                </a:solidFill>
                <a:latin typeface="Calibri" panose="020F0502020204030204"/>
                <a:ea typeface="+mn-ea"/>
                <a:cs typeface="+mn-cs"/>
              </a:rPr>
              <a:t>module</a:t>
            </a:r>
            <a:r>
              <a:rPr lang="es-ES" sz="1350" dirty="0">
                <a:solidFill>
                  <a:prstClr val="black"/>
                </a:solidFill>
                <a:latin typeface="Calibri" panose="020F0502020204030204"/>
                <a:ea typeface="+mn-ea"/>
                <a:cs typeface="+mn-cs"/>
              </a:rPr>
              <a:t>, alternativa a la anterior</a:t>
            </a:r>
          </a:p>
        </p:txBody>
      </p:sp>
      <p:sp>
        <p:nvSpPr>
          <p:cNvPr id="11" name="CuadroTexto 10">
            <a:extLst>
              <a:ext uri="{FF2B5EF4-FFF2-40B4-BE49-F238E27FC236}">
                <a16:creationId xmlns:a16="http://schemas.microsoft.com/office/drawing/2014/main" id="{EFCC0E5B-3334-4C63-B4C2-2CD7648DC2C4}"/>
              </a:ext>
            </a:extLst>
          </p:cNvPr>
          <p:cNvSpPr txBox="1"/>
          <p:nvPr/>
        </p:nvSpPr>
        <p:spPr>
          <a:xfrm>
            <a:off x="4203116" y="3193747"/>
            <a:ext cx="3889743" cy="715581"/>
          </a:xfrm>
          <a:prstGeom prst="rect">
            <a:avLst/>
          </a:prstGeom>
          <a:noFill/>
        </p:spPr>
        <p:txBody>
          <a:bodyPr wrap="square" rtlCol="0">
            <a:spAutoFit/>
          </a:bodyPr>
          <a:lstStyle/>
          <a:p>
            <a:pPr defTabSz="685800">
              <a:buClrTx/>
              <a:defRPr/>
            </a:pPr>
            <a:r>
              <a:rPr lang="es-ES" sz="1350" dirty="0">
                <a:solidFill>
                  <a:prstClr val="black"/>
                </a:solidFill>
                <a:latin typeface="Calibri" panose="020F0502020204030204"/>
                <a:ea typeface="+mn-ea"/>
                <a:cs typeface="+mn-cs"/>
              </a:rPr>
              <a:t>El API de </a:t>
            </a:r>
            <a:r>
              <a:rPr lang="es-ES" sz="1350" noProof="1">
                <a:solidFill>
                  <a:prstClr val="black"/>
                </a:solidFill>
                <a:latin typeface="Calibri" panose="020F0502020204030204"/>
                <a:ea typeface="+mn-ea"/>
                <a:cs typeface="+mn-cs"/>
              </a:rPr>
              <a:t>CommonJS también se emplea el la implemetación de JS realizada por Microsoft para el desarrollo nativo de apps de Windows</a:t>
            </a:r>
            <a:r>
              <a:rPr lang="es-ES" sz="1350" dirty="0">
                <a:solidFill>
                  <a:prstClr val="black"/>
                </a:solidFill>
                <a:latin typeface="Calibri" panose="020F0502020204030204"/>
                <a:ea typeface="+mn-ea"/>
                <a:cs typeface="+mn-cs"/>
              </a:rPr>
              <a:t> </a:t>
            </a:r>
          </a:p>
        </p:txBody>
      </p:sp>
    </p:spTree>
    <p:extLst>
      <p:ext uri="{BB962C8B-B14F-4D97-AF65-F5344CB8AC3E}">
        <p14:creationId xmlns:p14="http://schemas.microsoft.com/office/powerpoint/2010/main" val="4034799103"/>
      </p:ext>
    </p:extLst>
  </p:cSld>
  <p:clrMapOvr>
    <a:overrideClrMapping bg1="dk1" tx1="lt1" bg2="dk2" tx2="lt2" accent1="accent1" accent2="accent2" accent3="accent3" accent4="accent4" accent5="accent5" accent6="accent6" hlink="hlink" folHlink="folHlink"/>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ítulo 7">
            <a:extLst>
              <a:ext uri="{FF2B5EF4-FFF2-40B4-BE49-F238E27FC236}">
                <a16:creationId xmlns:a16="http://schemas.microsoft.com/office/drawing/2014/main" id="{00DEE77A-2BF5-42FF-A925-24EF8D0C954B}"/>
              </a:ext>
            </a:extLst>
          </p:cNvPr>
          <p:cNvSpPr>
            <a:spLocks noGrp="1"/>
          </p:cNvSpPr>
          <p:nvPr>
            <p:ph type="title" idx="4294967295"/>
          </p:nvPr>
        </p:nvSpPr>
        <p:spPr>
          <a:xfrm>
            <a:off x="327573" y="1571692"/>
            <a:ext cx="2065338" cy="2032000"/>
          </a:xfrm>
          <a:prstGeom prst="ellipse">
            <a:avLst/>
          </a:prstGeom>
          <a:solidFill>
            <a:srgbClr val="262626"/>
          </a:solidFill>
          <a:ln w="174625" cmpd="thinThick">
            <a:solidFill>
              <a:srgbClr val="262626"/>
            </a:solidFill>
          </a:ln>
        </p:spPr>
        <p:txBody>
          <a:bodyPr anchor="ctr">
            <a:normAutofit/>
          </a:bodyPr>
          <a:lstStyle/>
          <a:p>
            <a:pPr algn="ctr"/>
            <a:r>
              <a:rPr lang="es-ES" sz="1950" dirty="0">
                <a:solidFill>
                  <a:srgbClr val="FFFFFF"/>
                </a:solidFill>
              </a:rPr>
              <a:t>Creación de Módulos </a:t>
            </a:r>
          </a:p>
        </p:txBody>
      </p:sp>
      <p:sp>
        <p:nvSpPr>
          <p:cNvPr id="5" name="Rectángulo 4">
            <a:extLst>
              <a:ext uri="{FF2B5EF4-FFF2-40B4-BE49-F238E27FC236}">
                <a16:creationId xmlns:a16="http://schemas.microsoft.com/office/drawing/2014/main" id="{F5037E0A-DBDE-41AF-97FF-6CB5E1470811}"/>
              </a:ext>
            </a:extLst>
          </p:cNvPr>
          <p:cNvSpPr/>
          <p:nvPr/>
        </p:nvSpPr>
        <p:spPr>
          <a:xfrm>
            <a:off x="5661427" y="2749346"/>
            <a:ext cx="2787719" cy="253916"/>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r>
              <a:rPr lang="es-ES" sz="1050" noProof="1"/>
              <a:t>module.exports =&lt;objeto_interfaz&gt;</a:t>
            </a:r>
          </a:p>
        </p:txBody>
      </p:sp>
      <p:sp>
        <p:nvSpPr>
          <p:cNvPr id="6" name="Rectángulo 5">
            <a:extLst>
              <a:ext uri="{FF2B5EF4-FFF2-40B4-BE49-F238E27FC236}">
                <a16:creationId xmlns:a16="http://schemas.microsoft.com/office/drawing/2014/main" id="{4B17FDCF-C11D-4734-8120-41A3F8B6C2AF}"/>
              </a:ext>
            </a:extLst>
          </p:cNvPr>
          <p:cNvSpPr/>
          <p:nvPr/>
        </p:nvSpPr>
        <p:spPr>
          <a:xfrm>
            <a:off x="4444608" y="992834"/>
            <a:ext cx="3429001" cy="415498"/>
          </a:xfrm>
          <a:prstGeom prst="rect">
            <a:avLst/>
          </a:prstGeom>
        </p:spPr>
        <p:txBody>
          <a:bodyPr>
            <a:spAutoFit/>
          </a:bodyPr>
          <a:lstStyle/>
          <a:p>
            <a:r>
              <a:rPr lang="es-ES" sz="1050" dirty="0"/>
              <a:t>parte visible en el exterior que permite utilizar el módulo a otros</a:t>
            </a:r>
          </a:p>
        </p:txBody>
      </p:sp>
      <p:sp>
        <p:nvSpPr>
          <p:cNvPr id="7" name="Rectángulo 6">
            <a:extLst>
              <a:ext uri="{FF2B5EF4-FFF2-40B4-BE49-F238E27FC236}">
                <a16:creationId xmlns:a16="http://schemas.microsoft.com/office/drawing/2014/main" id="{FFCC6552-F7F3-43B3-8347-1BE5997EB3BA}"/>
              </a:ext>
            </a:extLst>
          </p:cNvPr>
          <p:cNvSpPr/>
          <p:nvPr/>
        </p:nvSpPr>
        <p:spPr>
          <a:xfrm>
            <a:off x="4486449" y="1555772"/>
            <a:ext cx="3295310" cy="415498"/>
          </a:xfrm>
          <a:prstGeom prst="rect">
            <a:avLst/>
          </a:prstGeom>
        </p:spPr>
        <p:txBody>
          <a:bodyPr wrap="square">
            <a:spAutoFit/>
          </a:bodyPr>
          <a:lstStyle/>
          <a:p>
            <a:r>
              <a:rPr lang="es-ES" sz="1050" dirty="0"/>
              <a:t>Se define exportando los métodos  individualmente o el objeto interfaz</a:t>
            </a:r>
          </a:p>
        </p:txBody>
      </p:sp>
      <p:sp>
        <p:nvSpPr>
          <p:cNvPr id="9" name="Rectángulo 8">
            <a:extLst>
              <a:ext uri="{FF2B5EF4-FFF2-40B4-BE49-F238E27FC236}">
                <a16:creationId xmlns:a16="http://schemas.microsoft.com/office/drawing/2014/main" id="{4A50B5DE-F26C-4BA9-B094-818505FD69E3}"/>
              </a:ext>
            </a:extLst>
          </p:cNvPr>
          <p:cNvSpPr/>
          <p:nvPr/>
        </p:nvSpPr>
        <p:spPr>
          <a:xfrm>
            <a:off x="2966784" y="1087473"/>
            <a:ext cx="663964" cy="253916"/>
          </a:xfrm>
          <a:prstGeom prst="rect">
            <a:avLst/>
          </a:prstGeom>
        </p:spPr>
        <p:txBody>
          <a:bodyPr wrap="none">
            <a:spAutoFit/>
          </a:bodyPr>
          <a:lstStyle/>
          <a:p>
            <a:r>
              <a:rPr lang="es-ES" sz="1050" b="1" dirty="0"/>
              <a:t>Interfaz</a:t>
            </a:r>
          </a:p>
        </p:txBody>
      </p:sp>
      <p:cxnSp>
        <p:nvCxnSpPr>
          <p:cNvPr id="10" name="Conector recto de flecha 9">
            <a:extLst>
              <a:ext uri="{FF2B5EF4-FFF2-40B4-BE49-F238E27FC236}">
                <a16:creationId xmlns:a16="http://schemas.microsoft.com/office/drawing/2014/main" id="{6FF258B5-DF06-439B-9086-EF07DB442B85}"/>
              </a:ext>
            </a:extLst>
          </p:cNvPr>
          <p:cNvCxnSpPr>
            <a:stCxn id="9" idx="3"/>
            <a:endCxn id="6" idx="1"/>
          </p:cNvCxnSpPr>
          <p:nvPr/>
        </p:nvCxnSpPr>
        <p:spPr>
          <a:xfrm flipV="1">
            <a:off x="3630748" y="1200583"/>
            <a:ext cx="813860" cy="138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Rectángulo 10">
            <a:extLst>
              <a:ext uri="{FF2B5EF4-FFF2-40B4-BE49-F238E27FC236}">
                <a16:creationId xmlns:a16="http://schemas.microsoft.com/office/drawing/2014/main" id="{AE696A5C-7A1B-4906-9F64-BD2F1719FEF4}"/>
              </a:ext>
            </a:extLst>
          </p:cNvPr>
          <p:cNvSpPr/>
          <p:nvPr/>
        </p:nvSpPr>
        <p:spPr>
          <a:xfrm>
            <a:off x="5171574" y="3973290"/>
            <a:ext cx="3429000" cy="415498"/>
          </a:xfrm>
          <a:prstGeom prst="rect">
            <a:avLst/>
          </a:prstGeom>
        </p:spPr>
        <p:txBody>
          <a:bodyPr>
            <a:spAutoFit/>
          </a:bodyPr>
          <a:lstStyle/>
          <a:p>
            <a:r>
              <a:rPr lang="es-ES" sz="1050" dirty="0"/>
              <a:t>bloque de instrucciones del módulo del que</a:t>
            </a:r>
            <a:r>
              <a:rPr lang="en-US" sz="1050" dirty="0"/>
              <a:t> NodeJS</a:t>
            </a:r>
            <a:r>
              <a:rPr lang="es-ES" sz="1050" dirty="0"/>
              <a:t> hará un cierre o </a:t>
            </a:r>
            <a:r>
              <a:rPr lang="en-US" sz="1050" i="1" dirty="0"/>
              <a:t>closure</a:t>
            </a:r>
          </a:p>
        </p:txBody>
      </p:sp>
      <p:sp>
        <p:nvSpPr>
          <p:cNvPr id="12" name="Rectángulo 11">
            <a:extLst>
              <a:ext uri="{FF2B5EF4-FFF2-40B4-BE49-F238E27FC236}">
                <a16:creationId xmlns:a16="http://schemas.microsoft.com/office/drawing/2014/main" id="{10B3099A-7EEE-4A1A-B4CD-70E190CCBDEA}"/>
              </a:ext>
            </a:extLst>
          </p:cNvPr>
          <p:cNvSpPr/>
          <p:nvPr/>
        </p:nvSpPr>
        <p:spPr>
          <a:xfrm>
            <a:off x="2961782" y="2325005"/>
            <a:ext cx="2031989" cy="253916"/>
          </a:xfrm>
          <a:prstGeom prst="rect">
            <a:avLst/>
          </a:prstGeom>
        </p:spPr>
        <p:txBody>
          <a:bodyPr wrap="square">
            <a:spAutoFit/>
          </a:bodyPr>
          <a:lstStyle/>
          <a:p>
            <a:r>
              <a:rPr lang="es-ES" sz="1050" dirty="0"/>
              <a:t>métodos individualmente </a:t>
            </a:r>
          </a:p>
        </p:txBody>
      </p:sp>
      <p:sp>
        <p:nvSpPr>
          <p:cNvPr id="14" name="Rectángulo 13">
            <a:extLst>
              <a:ext uri="{FF2B5EF4-FFF2-40B4-BE49-F238E27FC236}">
                <a16:creationId xmlns:a16="http://schemas.microsoft.com/office/drawing/2014/main" id="{99809DE7-4E4F-4A10-AFEA-422708A5E0BE}"/>
              </a:ext>
            </a:extLst>
          </p:cNvPr>
          <p:cNvSpPr/>
          <p:nvPr/>
        </p:nvSpPr>
        <p:spPr>
          <a:xfrm>
            <a:off x="2966784" y="2789263"/>
            <a:ext cx="1654620" cy="253916"/>
          </a:xfrm>
          <a:prstGeom prst="rect">
            <a:avLst/>
          </a:prstGeom>
        </p:spPr>
        <p:txBody>
          <a:bodyPr wrap="none">
            <a:spAutoFit/>
          </a:bodyPr>
          <a:lstStyle/>
          <a:p>
            <a:r>
              <a:rPr lang="es-ES" sz="1050" dirty="0"/>
              <a:t>objeto interfaz completo </a:t>
            </a:r>
          </a:p>
        </p:txBody>
      </p:sp>
      <p:sp>
        <p:nvSpPr>
          <p:cNvPr id="16" name="Rectángulo 15">
            <a:extLst>
              <a:ext uri="{FF2B5EF4-FFF2-40B4-BE49-F238E27FC236}">
                <a16:creationId xmlns:a16="http://schemas.microsoft.com/office/drawing/2014/main" id="{8760CAB5-04B6-4AEA-BD62-F74C040EB963}"/>
              </a:ext>
            </a:extLst>
          </p:cNvPr>
          <p:cNvSpPr/>
          <p:nvPr/>
        </p:nvSpPr>
        <p:spPr>
          <a:xfrm>
            <a:off x="5644461" y="2304776"/>
            <a:ext cx="2804685" cy="253916"/>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r>
              <a:rPr lang="es-ES" sz="1050" noProof="1"/>
              <a:t>exports.metodo_individual = &lt;metodo&gt;</a:t>
            </a:r>
          </a:p>
        </p:txBody>
      </p:sp>
      <p:sp>
        <p:nvSpPr>
          <p:cNvPr id="17" name="Rectángulo 16">
            <a:extLst>
              <a:ext uri="{FF2B5EF4-FFF2-40B4-BE49-F238E27FC236}">
                <a16:creationId xmlns:a16="http://schemas.microsoft.com/office/drawing/2014/main" id="{2BCD633D-3771-4934-ACF4-59088B2D623E}"/>
              </a:ext>
            </a:extLst>
          </p:cNvPr>
          <p:cNvSpPr/>
          <p:nvPr/>
        </p:nvSpPr>
        <p:spPr>
          <a:xfrm>
            <a:off x="2824848" y="3603692"/>
            <a:ext cx="1208985" cy="253916"/>
          </a:xfrm>
          <a:prstGeom prst="rect">
            <a:avLst/>
          </a:prstGeom>
        </p:spPr>
        <p:txBody>
          <a:bodyPr wrap="none">
            <a:spAutoFit/>
          </a:bodyPr>
          <a:lstStyle/>
          <a:p>
            <a:r>
              <a:rPr lang="es-ES" sz="1050" b="1" dirty="0"/>
              <a:t>Implementación</a:t>
            </a:r>
          </a:p>
        </p:txBody>
      </p:sp>
      <p:sp>
        <p:nvSpPr>
          <p:cNvPr id="18" name="Rectángulo 17">
            <a:extLst>
              <a:ext uri="{FF2B5EF4-FFF2-40B4-BE49-F238E27FC236}">
                <a16:creationId xmlns:a16="http://schemas.microsoft.com/office/drawing/2014/main" id="{A1225264-6AC0-46D5-887C-A0E3129A57CD}"/>
              </a:ext>
            </a:extLst>
          </p:cNvPr>
          <p:cNvSpPr/>
          <p:nvPr/>
        </p:nvSpPr>
        <p:spPr>
          <a:xfrm>
            <a:off x="5171575" y="3603692"/>
            <a:ext cx="2823209" cy="253916"/>
          </a:xfrm>
          <a:prstGeom prst="rect">
            <a:avLst/>
          </a:prstGeom>
        </p:spPr>
        <p:txBody>
          <a:bodyPr wrap="none">
            <a:spAutoFit/>
          </a:bodyPr>
          <a:lstStyle/>
          <a:p>
            <a:r>
              <a:rPr lang="es-ES" sz="1050" dirty="0"/>
              <a:t>código del módulo que crea la funcionalidad</a:t>
            </a:r>
          </a:p>
        </p:txBody>
      </p:sp>
      <p:cxnSp>
        <p:nvCxnSpPr>
          <p:cNvPr id="19" name="Conector recto de flecha 18">
            <a:extLst>
              <a:ext uri="{FF2B5EF4-FFF2-40B4-BE49-F238E27FC236}">
                <a16:creationId xmlns:a16="http://schemas.microsoft.com/office/drawing/2014/main" id="{31B09D44-6788-46B1-B829-E6D404C2219B}"/>
              </a:ext>
            </a:extLst>
          </p:cNvPr>
          <p:cNvCxnSpPr>
            <a:stCxn id="17" idx="3"/>
            <a:endCxn id="18" idx="1"/>
          </p:cNvCxnSpPr>
          <p:nvPr/>
        </p:nvCxnSpPr>
        <p:spPr>
          <a:xfrm>
            <a:off x="4033833" y="3730650"/>
            <a:ext cx="113774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3298222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19"/>
          <p:cNvSpPr txBox="1">
            <a:spLocks noGrp="1"/>
          </p:cNvSpPr>
          <p:nvPr>
            <p:ph type="title"/>
          </p:nvPr>
        </p:nvSpPr>
        <p:spPr>
          <a:xfrm>
            <a:off x="1329291" y="835950"/>
            <a:ext cx="6485418" cy="1735800"/>
          </a:xfrm>
          <a:prstGeom prst="rect">
            <a:avLst/>
          </a:prstGeom>
        </p:spPr>
        <p:txBody>
          <a:bodyPr spcFirstLastPara="1" wrap="square" lIns="51425" tIns="51425" rIns="51425" bIns="51425" anchor="ctr" anchorCtr="0">
            <a:noAutofit/>
          </a:bodyPr>
          <a:lstStyle/>
          <a:p>
            <a:pPr marL="0" lvl="0" indent="0" algn="ctr" rtl="0">
              <a:spcBef>
                <a:spcPts val="0"/>
              </a:spcBef>
              <a:spcAft>
                <a:spcPts val="0"/>
              </a:spcAft>
              <a:buNone/>
            </a:pPr>
            <a:r>
              <a:rPr lang="es" dirty="0"/>
              <a:t>Código. </a:t>
            </a:r>
            <a:r>
              <a:rPr lang="es-ES" dirty="0"/>
              <a:t>Módulos de </a:t>
            </a:r>
            <a:r>
              <a:rPr lang="es-ES" dirty="0" err="1"/>
              <a:t>NodeJS</a:t>
            </a:r>
            <a:endParaRPr dirty="0"/>
          </a:p>
        </p:txBody>
      </p:sp>
      <p:sp>
        <p:nvSpPr>
          <p:cNvPr id="137" name="Google Shape;137;p19"/>
          <p:cNvSpPr txBox="1"/>
          <p:nvPr/>
        </p:nvSpPr>
        <p:spPr>
          <a:xfrm>
            <a:off x="2559950" y="2798724"/>
            <a:ext cx="4982131" cy="1278263"/>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ES" dirty="0">
                <a:solidFill>
                  <a:srgbClr val="FFFFFF"/>
                </a:solidFill>
              </a:rPr>
              <a:t>Hola mundo en </a:t>
            </a:r>
            <a:r>
              <a:rPr lang="es-ES" dirty="0" err="1">
                <a:solidFill>
                  <a:srgbClr val="FFFFFF"/>
                </a:solidFill>
              </a:rPr>
              <a:t>NodeJS</a:t>
            </a:r>
            <a:r>
              <a:rPr lang="es-ES" dirty="0">
                <a:solidFill>
                  <a:srgbClr val="FFFFFF"/>
                </a:solidFill>
              </a:rPr>
              <a:t> usando módulos de </a:t>
            </a:r>
            <a:r>
              <a:rPr lang="es-ES" dirty="0" err="1">
                <a:solidFill>
                  <a:srgbClr val="FFFFFF"/>
                </a:solidFill>
              </a:rPr>
              <a:t>NodeJS</a:t>
            </a:r>
            <a:endParaRPr lang="es-ES" dirty="0">
              <a:solidFill>
                <a:srgbClr val="FFFFFF"/>
              </a:solidFill>
            </a:endParaRPr>
          </a:p>
          <a:p>
            <a:pPr marL="0" lvl="0" indent="0" algn="l" rtl="0">
              <a:spcBef>
                <a:spcPts val="0"/>
              </a:spcBef>
              <a:spcAft>
                <a:spcPts val="0"/>
              </a:spcAft>
              <a:buNone/>
            </a:pPr>
            <a:r>
              <a:rPr lang="es-ES" dirty="0">
                <a:solidFill>
                  <a:srgbClr val="FFFFFF"/>
                </a:solidFill>
              </a:rPr>
              <a:t>Creamos un modulo que contenga los cálculos geométricos de un círculo:</a:t>
            </a:r>
          </a:p>
          <a:p>
            <a:pPr marL="285750" lvl="2" indent="-285750">
              <a:buFont typeface="Arial" panose="020B0604020202020204" pitchFamily="34" charset="0"/>
              <a:buChar char="•"/>
            </a:pPr>
            <a:r>
              <a:rPr lang="es-ES" dirty="0">
                <a:solidFill>
                  <a:srgbClr val="FFFFFF"/>
                </a:solidFill>
              </a:rPr>
              <a:t>Su circunferencia</a:t>
            </a:r>
          </a:p>
          <a:p>
            <a:pPr marL="285750" lvl="2" indent="-285750">
              <a:buFont typeface="Arial" panose="020B0604020202020204" pitchFamily="34" charset="0"/>
              <a:buChar char="•"/>
            </a:pPr>
            <a:r>
              <a:rPr lang="es-ES" dirty="0">
                <a:solidFill>
                  <a:srgbClr val="FFFFFF"/>
                </a:solidFill>
              </a:rPr>
              <a:t>Su área</a:t>
            </a:r>
          </a:p>
          <a:p>
            <a:pPr marL="0" lvl="0" indent="0" algn="l" rtl="0">
              <a:spcBef>
                <a:spcPts val="0"/>
              </a:spcBef>
              <a:spcAft>
                <a:spcPts val="0"/>
              </a:spcAft>
              <a:buNone/>
            </a:pPr>
            <a:endParaRPr lang="es-ES" dirty="0">
              <a:solidFill>
                <a:srgbClr val="FFFFFF"/>
              </a:solidFill>
            </a:endParaRPr>
          </a:p>
        </p:txBody>
      </p:sp>
      <p:pic>
        <p:nvPicPr>
          <p:cNvPr id="4" name="Graphic 5" descr="Documento">
            <a:extLst>
              <a:ext uri="{FF2B5EF4-FFF2-40B4-BE49-F238E27FC236}">
                <a16:creationId xmlns:a16="http://schemas.microsoft.com/office/drawing/2014/main" id="{FA03B429-AEFB-42A7-8F49-5BA35D70805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650081" y="2571750"/>
            <a:ext cx="1224486" cy="1224486"/>
          </a:xfrm>
          <a:prstGeom prst="rect">
            <a:avLst/>
          </a:prstGeom>
        </p:spPr>
      </p:pic>
    </p:spTree>
    <p:extLst>
      <p:ext uri="{BB962C8B-B14F-4D97-AF65-F5344CB8AC3E}">
        <p14:creationId xmlns:p14="http://schemas.microsoft.com/office/powerpoint/2010/main" val="18585048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Google Shape;69;p9"/>
          <p:cNvSpPr txBox="1">
            <a:spLocks noGrp="1"/>
          </p:cNvSpPr>
          <p:nvPr>
            <p:ph type="title"/>
          </p:nvPr>
        </p:nvSpPr>
        <p:spPr>
          <a:xfrm>
            <a:off x="932000" y="624500"/>
            <a:ext cx="7505700" cy="3597300"/>
          </a:xfrm>
          <a:prstGeom prst="rect">
            <a:avLst/>
          </a:prstGeom>
          <a:solidFill>
            <a:srgbClr val="F39C12"/>
          </a:solidFill>
        </p:spPr>
        <p:txBody>
          <a:bodyPr spcFirstLastPara="1" wrap="square" lIns="51425" tIns="51425" rIns="51425" bIns="51425" anchor="ctr" anchorCtr="0">
            <a:noAutofit/>
          </a:bodyPr>
          <a:lstStyle/>
          <a:p>
            <a:pPr marL="457200" lvl="0" indent="0" algn="ctr" rtl="0">
              <a:spcBef>
                <a:spcPts val="0"/>
              </a:spcBef>
              <a:spcAft>
                <a:spcPts val="0"/>
              </a:spcAft>
              <a:buNone/>
            </a:pPr>
            <a:r>
              <a:rPr lang="es" sz="6000" b="1" dirty="0">
                <a:solidFill>
                  <a:srgbClr val="D35400"/>
                </a:solidFill>
              </a:rPr>
              <a:t>Fundamentos de</a:t>
            </a:r>
            <a:br>
              <a:rPr lang="es" sz="6000" b="1" dirty="0">
                <a:solidFill>
                  <a:srgbClr val="D35400"/>
                </a:solidFill>
              </a:rPr>
            </a:br>
            <a:r>
              <a:rPr lang="es" sz="6000" b="1" dirty="0">
                <a:solidFill>
                  <a:srgbClr val="D35400"/>
                </a:solidFill>
              </a:rPr>
              <a:t>JavaScript</a:t>
            </a:r>
            <a:endParaRPr sz="6000" b="1" dirty="0">
              <a:solidFill>
                <a:srgbClr val="D35400"/>
              </a:solidFill>
            </a:endParaRPr>
          </a:p>
        </p:txBody>
      </p:sp>
    </p:spTree>
    <p:extLst>
      <p:ext uri="{BB962C8B-B14F-4D97-AF65-F5344CB8AC3E}">
        <p14:creationId xmlns:p14="http://schemas.microsoft.com/office/powerpoint/2010/main" val="408904112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106FD571-6F74-48A4-9394-7E87F68AD438}"/>
              </a:ext>
            </a:extLst>
          </p:cNvPr>
          <p:cNvSpPr>
            <a:spLocks noGrp="1"/>
          </p:cNvSpPr>
          <p:nvPr>
            <p:ph type="title"/>
          </p:nvPr>
        </p:nvSpPr>
        <p:spPr/>
        <p:txBody>
          <a:bodyPr/>
          <a:lstStyle/>
          <a:p>
            <a:r>
              <a:rPr lang="es-ES" dirty="0"/>
              <a:t>Contenidos</a:t>
            </a:r>
          </a:p>
        </p:txBody>
      </p:sp>
      <p:sp>
        <p:nvSpPr>
          <p:cNvPr id="5" name="Marcador de texto 4">
            <a:extLst>
              <a:ext uri="{FF2B5EF4-FFF2-40B4-BE49-F238E27FC236}">
                <a16:creationId xmlns:a16="http://schemas.microsoft.com/office/drawing/2014/main" id="{BC12DEF5-3EE4-45B7-9B9B-300FBE7C95A9}"/>
              </a:ext>
            </a:extLst>
          </p:cNvPr>
          <p:cNvSpPr>
            <a:spLocks noGrp="1"/>
          </p:cNvSpPr>
          <p:nvPr>
            <p:ph type="body" idx="1"/>
          </p:nvPr>
        </p:nvSpPr>
        <p:spPr>
          <a:xfrm>
            <a:off x="578644" y="1310850"/>
            <a:ext cx="7836600" cy="2521800"/>
          </a:xfrm>
        </p:spPr>
        <p:txBody>
          <a:bodyPr/>
          <a:lstStyle/>
          <a:p>
            <a:pPr marL="685800" indent="-457200">
              <a:buFont typeface="+mj-lt"/>
              <a:buAutoNum type="arabicPeriod"/>
            </a:pPr>
            <a:r>
              <a:rPr lang="es-ES" dirty="0"/>
              <a:t>Datos y tipos.</a:t>
            </a:r>
          </a:p>
          <a:p>
            <a:pPr marL="685800" indent="-457200">
              <a:buFont typeface="+mj-lt"/>
              <a:buAutoNum type="arabicPeriod"/>
            </a:pPr>
            <a:r>
              <a:rPr lang="es-ES" dirty="0"/>
              <a:t>Variables y ámbitos</a:t>
            </a:r>
          </a:p>
          <a:p>
            <a:pPr marL="685800" indent="-457200">
              <a:buFont typeface="+mj-lt"/>
              <a:buAutoNum type="arabicPeriod"/>
            </a:pPr>
            <a:r>
              <a:rPr lang="es-ES" dirty="0"/>
              <a:t>Funciones</a:t>
            </a:r>
          </a:p>
          <a:p>
            <a:pPr marL="685800" indent="-457200">
              <a:buFont typeface="+mj-lt"/>
              <a:buAutoNum type="arabicPeriod"/>
            </a:pPr>
            <a:r>
              <a:rPr lang="es-ES" dirty="0"/>
              <a:t>Sentencias y expresiones</a:t>
            </a:r>
          </a:p>
          <a:p>
            <a:pPr marL="685800" indent="-457200">
              <a:buFont typeface="+mj-lt"/>
              <a:buAutoNum type="arabicPeriod"/>
            </a:pPr>
            <a:r>
              <a:rPr lang="es-ES" dirty="0"/>
              <a:t>Objetos</a:t>
            </a:r>
          </a:p>
          <a:p>
            <a:pPr marL="685800" indent="-457200">
              <a:buFont typeface="+mj-lt"/>
              <a:buAutoNum type="arabicPeriod"/>
            </a:pPr>
            <a:r>
              <a:rPr lang="es-ES" dirty="0"/>
              <a:t>Ampliando conceptos. El paradigma OOP</a:t>
            </a:r>
          </a:p>
          <a:p>
            <a:pPr marL="685800" indent="-457200">
              <a:buFont typeface="+mj-lt"/>
              <a:buAutoNum type="arabicPeriod"/>
            </a:pPr>
            <a:endParaRPr lang="es-ES" dirty="0"/>
          </a:p>
          <a:p>
            <a:pPr marL="685800" indent="-457200">
              <a:buFont typeface="+mj-lt"/>
              <a:buAutoNum type="arabicPeriod"/>
            </a:pPr>
            <a:endParaRPr lang="es-ES" dirty="0"/>
          </a:p>
        </p:txBody>
      </p:sp>
    </p:spTree>
    <p:extLst>
      <p:ext uri="{BB962C8B-B14F-4D97-AF65-F5344CB8AC3E}">
        <p14:creationId xmlns:p14="http://schemas.microsoft.com/office/powerpoint/2010/main" val="408047619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Google Shape;81;p11"/>
          <p:cNvSpPr txBox="1">
            <a:spLocks noGrp="1"/>
          </p:cNvSpPr>
          <p:nvPr>
            <p:ph type="body" idx="1"/>
          </p:nvPr>
        </p:nvSpPr>
        <p:spPr>
          <a:xfrm>
            <a:off x="1314450" y="3600451"/>
            <a:ext cx="7472400" cy="6858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endParaRPr/>
          </a:p>
        </p:txBody>
      </p:sp>
      <p:sp>
        <p:nvSpPr>
          <p:cNvPr id="82" name="Google Shape;82;p11"/>
          <p:cNvSpPr txBox="1">
            <a:spLocks noGrp="1"/>
          </p:cNvSpPr>
          <p:nvPr>
            <p:ph type="title"/>
          </p:nvPr>
        </p:nvSpPr>
        <p:spPr>
          <a:xfrm>
            <a:off x="1364975" y="2018725"/>
            <a:ext cx="7422000" cy="1374600"/>
          </a:xfrm>
          <a:prstGeom prst="rect">
            <a:avLst/>
          </a:prstGeom>
          <a:solidFill>
            <a:srgbClr val="D35400"/>
          </a:solidFill>
        </p:spPr>
        <p:txBody>
          <a:bodyPr spcFirstLastPara="1" wrap="square" lIns="51425" tIns="51425" rIns="51425" bIns="51425" anchor="ctr" anchorCtr="0">
            <a:noAutofit/>
          </a:bodyPr>
          <a:lstStyle/>
          <a:p>
            <a:pPr marL="0" lvl="0" indent="0" algn="l" rtl="0">
              <a:spcBef>
                <a:spcPts val="0"/>
              </a:spcBef>
              <a:spcAft>
                <a:spcPts val="0"/>
              </a:spcAft>
              <a:buNone/>
            </a:pPr>
            <a:r>
              <a:rPr lang="es" sz="4800" b="1" dirty="0">
                <a:solidFill>
                  <a:srgbClr val="F39C12"/>
                </a:solidFill>
              </a:rPr>
              <a:t>JavaScript Básico. ES6.</a:t>
            </a:r>
            <a:br>
              <a:rPr lang="es" sz="4800" b="1" dirty="0">
                <a:solidFill>
                  <a:srgbClr val="F39C12"/>
                </a:solidFill>
              </a:rPr>
            </a:br>
            <a:r>
              <a:rPr lang="es" b="1" dirty="0">
                <a:solidFill>
                  <a:srgbClr val="F39C12"/>
                </a:solidFill>
              </a:rPr>
              <a:t>Variables y ámbitos. Funciones.</a:t>
            </a:r>
            <a:endParaRPr b="1" dirty="0">
              <a:solidFill>
                <a:srgbClr val="F39C12"/>
              </a:solidFill>
            </a:endParaRPr>
          </a:p>
        </p:txBody>
      </p:sp>
    </p:spTree>
    <p:extLst>
      <p:ext uri="{BB962C8B-B14F-4D97-AF65-F5344CB8AC3E}">
        <p14:creationId xmlns:p14="http://schemas.microsoft.com/office/powerpoint/2010/main" val="400112225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17"/>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dirty="0"/>
              <a:t>JavaScript </a:t>
            </a:r>
            <a:r>
              <a:rPr lang="es-ES" dirty="0"/>
              <a:t>Core</a:t>
            </a:r>
            <a:endParaRPr dirty="0"/>
          </a:p>
        </p:txBody>
      </p:sp>
      <p:sp>
        <p:nvSpPr>
          <p:cNvPr id="124" name="Google Shape;124;p17"/>
          <p:cNvSpPr txBox="1">
            <a:spLocks noGrp="1"/>
          </p:cNvSpPr>
          <p:nvPr>
            <p:ph type="body" idx="1"/>
          </p:nvPr>
        </p:nvSpPr>
        <p:spPr>
          <a:xfrm>
            <a:off x="732393" y="1622613"/>
            <a:ext cx="3558606" cy="1590775"/>
          </a:xfrm>
          <a:prstGeom prst="rect">
            <a:avLst/>
          </a:prstGeom>
        </p:spPr>
        <p:txBody>
          <a:bodyPr spcFirstLastPara="1" wrap="square" lIns="51425" tIns="51425" rIns="51425" bIns="51425" anchor="t" anchorCtr="0">
            <a:noAutofit/>
          </a:bodyPr>
          <a:lstStyle/>
          <a:p>
            <a:pPr marL="457200" lvl="0" indent="-355600" algn="l" rtl="0">
              <a:spcBef>
                <a:spcPts val="0"/>
              </a:spcBef>
              <a:spcAft>
                <a:spcPts val="0"/>
              </a:spcAft>
              <a:buSzPts val="2000"/>
              <a:buChar char="●"/>
            </a:pPr>
            <a:r>
              <a:rPr lang="es" sz="2400" dirty="0"/>
              <a:t>variables y scopes</a:t>
            </a:r>
            <a:endParaRPr sz="2400" dirty="0"/>
          </a:p>
          <a:p>
            <a:pPr marL="457200" lvl="0" indent="-355600" algn="l" rtl="0">
              <a:spcBef>
                <a:spcPts val="0"/>
              </a:spcBef>
              <a:spcAft>
                <a:spcPts val="0"/>
              </a:spcAft>
              <a:buSzPts val="2000"/>
              <a:buChar char="●"/>
            </a:pPr>
            <a:r>
              <a:rPr lang="es" sz="2400" dirty="0"/>
              <a:t>funciones</a:t>
            </a:r>
            <a:endParaRPr sz="2400" dirty="0"/>
          </a:p>
          <a:p>
            <a:pPr marL="457200" lvl="0" indent="-355600" algn="l" rtl="0">
              <a:spcBef>
                <a:spcPts val="0"/>
              </a:spcBef>
              <a:spcAft>
                <a:spcPts val="0"/>
              </a:spcAft>
              <a:buSzPts val="2000"/>
              <a:buChar char="●"/>
            </a:pPr>
            <a:r>
              <a:rPr lang="es" sz="2400" dirty="0"/>
              <a:t>control de flujo</a:t>
            </a:r>
            <a:endParaRPr sz="2400" dirty="0"/>
          </a:p>
          <a:p>
            <a:pPr marL="457200" lvl="0" indent="-355600" algn="l" rtl="0">
              <a:spcBef>
                <a:spcPts val="0"/>
              </a:spcBef>
              <a:spcAft>
                <a:spcPts val="0"/>
              </a:spcAft>
              <a:buSzPts val="2000"/>
              <a:buChar char="●"/>
            </a:pPr>
            <a:r>
              <a:rPr lang="es" sz="2400" dirty="0"/>
              <a:t>objetos</a:t>
            </a:r>
            <a:br>
              <a:rPr lang="es" sz="2400" dirty="0"/>
            </a:br>
            <a:endParaRPr sz="2400" dirty="0"/>
          </a:p>
        </p:txBody>
      </p:sp>
      <p:sp>
        <p:nvSpPr>
          <p:cNvPr id="5" name="CuadroTexto 4">
            <a:extLst>
              <a:ext uri="{FF2B5EF4-FFF2-40B4-BE49-F238E27FC236}">
                <a16:creationId xmlns:a16="http://schemas.microsoft.com/office/drawing/2014/main" id="{CD9E9A17-6352-46DD-8D9D-C4CF0A93ED91}"/>
              </a:ext>
            </a:extLst>
          </p:cNvPr>
          <p:cNvSpPr txBox="1"/>
          <p:nvPr/>
        </p:nvSpPr>
        <p:spPr>
          <a:xfrm>
            <a:off x="6552094" y="4188630"/>
            <a:ext cx="1341255" cy="307777"/>
          </a:xfrm>
          <a:prstGeom prst="rect">
            <a:avLst/>
          </a:prstGeom>
          <a:noFill/>
        </p:spPr>
        <p:txBody>
          <a:bodyPr wrap="square">
            <a:spAutoFit/>
          </a:bodyPr>
          <a:lstStyle/>
          <a:p>
            <a:r>
              <a:rPr lang="es-ES" b="0" i="0" dirty="0">
                <a:solidFill>
                  <a:srgbClr val="24292E"/>
                </a:solidFill>
                <a:effectLst/>
                <a:latin typeface="-apple-system"/>
              </a:rPr>
              <a:t>Kyle Simpson.</a:t>
            </a:r>
            <a:endParaRPr lang="es-ES" dirty="0"/>
          </a:p>
        </p:txBody>
      </p:sp>
      <p:sp>
        <p:nvSpPr>
          <p:cNvPr id="6" name="Google Shape;124;p17">
            <a:extLst>
              <a:ext uri="{FF2B5EF4-FFF2-40B4-BE49-F238E27FC236}">
                <a16:creationId xmlns:a16="http://schemas.microsoft.com/office/drawing/2014/main" id="{FFF843C2-B7FD-4132-957F-2D13ED03F72C}"/>
              </a:ext>
            </a:extLst>
          </p:cNvPr>
          <p:cNvSpPr txBox="1">
            <a:spLocks/>
          </p:cNvSpPr>
          <p:nvPr/>
        </p:nvSpPr>
        <p:spPr>
          <a:xfrm>
            <a:off x="5006751" y="912742"/>
            <a:ext cx="3236341" cy="3429776"/>
          </a:xfrm>
          <a:prstGeom prst="rect">
            <a:avLst/>
          </a:prstGeom>
          <a:noFill/>
          <a:ln>
            <a:noFill/>
          </a:ln>
        </p:spPr>
        <p:txBody>
          <a:bodyPr spcFirstLastPara="1" wrap="square" lIns="51425" tIns="51425" rIns="51425" bIns="51425" anchor="t" anchorCtr="0">
            <a:noAutofit/>
          </a:bodyPr>
          <a:lstStyle>
            <a:defPPr marR="0" lvl="0" algn="l" rtl="0">
              <a:lnSpc>
                <a:spcPct val="100000"/>
              </a:lnSpc>
              <a:spcBef>
                <a:spcPts val="0"/>
              </a:spcBef>
              <a:spcAft>
                <a:spcPts val="0"/>
              </a:spcAft>
            </a:defPPr>
            <a:lvl1pPr marL="457200" marR="0" lvl="0" indent="-228600" algn="l" rtl="0">
              <a:lnSpc>
                <a:spcPct val="100000"/>
              </a:lnSpc>
              <a:spcBef>
                <a:spcPts val="0"/>
              </a:spcBef>
              <a:spcAft>
                <a:spcPts val="0"/>
              </a:spcAft>
              <a:buClr>
                <a:srgbClr val="4A4A4A"/>
              </a:buClr>
              <a:buSzPts val="2000"/>
              <a:buFont typeface="Helvetica Neue Light"/>
              <a:buNone/>
              <a:defRPr sz="2000" b="0" i="0" u="none" strike="noStrike" cap="none">
                <a:solidFill>
                  <a:srgbClr val="4A4A4A"/>
                </a:solidFill>
                <a:latin typeface="Helvetica Neue Light"/>
                <a:ea typeface="Helvetica Neue Light"/>
                <a:cs typeface="Helvetica Neue Light"/>
                <a:sym typeface="Helvetica Neue Light"/>
              </a:defRPr>
            </a:lvl1pPr>
            <a:lvl2pPr marL="914400" marR="0" lvl="1" indent="-323850" algn="l" rtl="0">
              <a:lnSpc>
                <a:spcPct val="100000"/>
              </a:lnSpc>
              <a:spcBef>
                <a:spcPts val="0"/>
              </a:spcBef>
              <a:spcAft>
                <a:spcPts val="0"/>
              </a:spcAft>
              <a:buClr>
                <a:srgbClr val="4A4A4A"/>
              </a:buClr>
              <a:buSzPts val="1500"/>
              <a:buFont typeface="Helvetica Neue Light"/>
              <a:buChar char="&gt;"/>
              <a:defRPr sz="2000" b="0" i="0" u="none" strike="noStrike" cap="none">
                <a:solidFill>
                  <a:srgbClr val="4A4A4A"/>
                </a:solidFill>
                <a:latin typeface="Helvetica Neue Light"/>
                <a:ea typeface="Helvetica Neue Light"/>
                <a:cs typeface="Helvetica Neue Light"/>
                <a:sym typeface="Helvetica Neue Light"/>
              </a:defRPr>
            </a:lvl2pPr>
            <a:lvl3pPr marL="1371600" marR="0" lvl="2" indent="-323850" algn="l" rtl="0">
              <a:lnSpc>
                <a:spcPct val="100000"/>
              </a:lnSpc>
              <a:spcBef>
                <a:spcPts val="0"/>
              </a:spcBef>
              <a:spcAft>
                <a:spcPts val="0"/>
              </a:spcAft>
              <a:buClr>
                <a:srgbClr val="4A4A4A"/>
              </a:buClr>
              <a:buSzPts val="1500"/>
              <a:buFont typeface="Helvetica Neue Light"/>
              <a:buChar char="•"/>
              <a:defRPr sz="2000" b="0" i="0" u="none" strike="noStrike" cap="none">
                <a:solidFill>
                  <a:srgbClr val="4A4A4A"/>
                </a:solidFill>
                <a:latin typeface="Helvetica Neue Light"/>
                <a:ea typeface="Helvetica Neue Light"/>
                <a:cs typeface="Helvetica Neue Light"/>
                <a:sym typeface="Helvetica Neue Light"/>
              </a:defRPr>
            </a:lvl3pPr>
            <a:lvl4pPr marL="1828800" marR="0" lvl="3" indent="-323850" algn="l" rtl="0">
              <a:lnSpc>
                <a:spcPct val="100000"/>
              </a:lnSpc>
              <a:spcBef>
                <a:spcPts val="0"/>
              </a:spcBef>
              <a:spcAft>
                <a:spcPts val="0"/>
              </a:spcAft>
              <a:buClr>
                <a:srgbClr val="4A4A4A"/>
              </a:buClr>
              <a:buSzPts val="1500"/>
              <a:buFont typeface="Helvetica Neue Light"/>
              <a:buChar char="‣"/>
              <a:defRPr sz="2000" b="0" i="0" u="none" strike="noStrike" cap="none">
                <a:solidFill>
                  <a:srgbClr val="4A4A4A"/>
                </a:solidFill>
                <a:latin typeface="Helvetica Neue Light"/>
                <a:ea typeface="Helvetica Neue Light"/>
                <a:cs typeface="Helvetica Neue Light"/>
                <a:sym typeface="Helvetica Neue Light"/>
              </a:defRPr>
            </a:lvl4pPr>
            <a:lvl5pPr marL="2286000" marR="0" lvl="4" indent="-323850" algn="l" rtl="0">
              <a:lnSpc>
                <a:spcPct val="100000"/>
              </a:lnSpc>
              <a:spcBef>
                <a:spcPts val="0"/>
              </a:spcBef>
              <a:spcAft>
                <a:spcPts val="0"/>
              </a:spcAft>
              <a:buClr>
                <a:srgbClr val="4A4A4A"/>
              </a:buClr>
              <a:buSzPts val="1500"/>
              <a:buFont typeface="Helvetica Neue Light"/>
              <a:buChar char="๏"/>
              <a:defRPr sz="2000" b="0" i="0" u="none" strike="noStrike" cap="none">
                <a:solidFill>
                  <a:srgbClr val="4A4A4A"/>
                </a:solidFill>
                <a:latin typeface="Helvetica Neue Light"/>
                <a:ea typeface="Helvetica Neue Light"/>
                <a:cs typeface="Helvetica Neue Light"/>
                <a:sym typeface="Helvetica Neue Light"/>
              </a:defRPr>
            </a:lvl5pPr>
            <a:lvl6pPr marL="2743200" marR="0" lvl="5" indent="-228600" algn="l" rtl="0">
              <a:lnSpc>
                <a:spcPct val="100000"/>
              </a:lnSpc>
              <a:spcBef>
                <a:spcPts val="0"/>
              </a:spcBef>
              <a:spcAft>
                <a:spcPts val="0"/>
              </a:spcAft>
              <a:buClr>
                <a:srgbClr val="4A4A4A"/>
              </a:buClr>
              <a:buSzPts val="2000"/>
              <a:buFont typeface="Helvetica Neue Light"/>
              <a:buNone/>
              <a:defRPr sz="2000" b="0" i="0" u="none" strike="noStrike" cap="none">
                <a:solidFill>
                  <a:srgbClr val="4A4A4A"/>
                </a:solidFill>
                <a:latin typeface="Helvetica Neue Light"/>
                <a:ea typeface="Helvetica Neue Light"/>
                <a:cs typeface="Helvetica Neue Light"/>
                <a:sym typeface="Helvetica Neue Light"/>
              </a:defRPr>
            </a:lvl6pPr>
            <a:lvl7pPr marL="3200400" marR="0" lvl="6" indent="-228600" algn="l" rtl="0">
              <a:lnSpc>
                <a:spcPct val="100000"/>
              </a:lnSpc>
              <a:spcBef>
                <a:spcPts val="0"/>
              </a:spcBef>
              <a:spcAft>
                <a:spcPts val="0"/>
              </a:spcAft>
              <a:buClr>
                <a:srgbClr val="4A4A4A"/>
              </a:buClr>
              <a:buSzPts val="2000"/>
              <a:buFont typeface="Helvetica Neue Light"/>
              <a:buNone/>
              <a:defRPr sz="2000" b="0" i="0" u="none" strike="noStrike" cap="none">
                <a:solidFill>
                  <a:srgbClr val="4A4A4A"/>
                </a:solidFill>
                <a:latin typeface="Helvetica Neue Light"/>
                <a:ea typeface="Helvetica Neue Light"/>
                <a:cs typeface="Helvetica Neue Light"/>
                <a:sym typeface="Helvetica Neue Light"/>
              </a:defRPr>
            </a:lvl7pPr>
            <a:lvl8pPr marL="3657600" marR="0" lvl="7" indent="-228600" algn="l" rtl="0">
              <a:lnSpc>
                <a:spcPct val="100000"/>
              </a:lnSpc>
              <a:spcBef>
                <a:spcPts val="0"/>
              </a:spcBef>
              <a:spcAft>
                <a:spcPts val="0"/>
              </a:spcAft>
              <a:buClr>
                <a:srgbClr val="4A4A4A"/>
              </a:buClr>
              <a:buSzPts val="2000"/>
              <a:buFont typeface="Helvetica Neue Light"/>
              <a:buNone/>
              <a:defRPr sz="2000" b="0" i="0" u="none" strike="noStrike" cap="none">
                <a:solidFill>
                  <a:srgbClr val="4A4A4A"/>
                </a:solidFill>
                <a:latin typeface="Helvetica Neue Light"/>
                <a:ea typeface="Helvetica Neue Light"/>
                <a:cs typeface="Helvetica Neue Light"/>
                <a:sym typeface="Helvetica Neue Light"/>
              </a:defRPr>
            </a:lvl8pPr>
            <a:lvl9pPr marL="4114800" marR="0" lvl="8" indent="-228600" algn="l" rtl="0">
              <a:lnSpc>
                <a:spcPct val="100000"/>
              </a:lnSpc>
              <a:spcBef>
                <a:spcPts val="0"/>
              </a:spcBef>
              <a:spcAft>
                <a:spcPts val="0"/>
              </a:spcAft>
              <a:buClr>
                <a:srgbClr val="4A4A4A"/>
              </a:buClr>
              <a:buSzPts val="2000"/>
              <a:buFont typeface="Helvetica Neue Light"/>
              <a:buNone/>
              <a:defRPr sz="2000" b="0" i="0" u="none" strike="noStrike" cap="none">
                <a:solidFill>
                  <a:srgbClr val="4A4A4A"/>
                </a:solidFill>
                <a:latin typeface="Helvetica Neue Light"/>
                <a:ea typeface="Helvetica Neue Light"/>
                <a:cs typeface="Helvetica Neue Light"/>
                <a:sym typeface="Helvetica Neue Light"/>
              </a:defRPr>
            </a:lvl9pPr>
          </a:lstStyle>
          <a:p>
            <a:pPr indent="-355600">
              <a:buFont typeface="Helvetica Neue Light"/>
              <a:buChar char="●"/>
            </a:pPr>
            <a:r>
              <a:rPr lang="es-ES" sz="1800" dirty="0" err="1"/>
              <a:t>types</a:t>
            </a:r>
            <a:endParaRPr lang="es-ES" sz="1800" dirty="0"/>
          </a:p>
          <a:p>
            <a:pPr lvl="1" indent="-355600">
              <a:buFont typeface="Helvetica Neue Light"/>
              <a:buChar char="●"/>
            </a:pPr>
            <a:r>
              <a:rPr lang="es-ES" sz="1600" dirty="0" err="1"/>
              <a:t>Primitive</a:t>
            </a:r>
            <a:r>
              <a:rPr lang="es-ES" sz="1600" dirty="0"/>
              <a:t> </a:t>
            </a:r>
            <a:r>
              <a:rPr lang="es-ES" sz="1600" dirty="0" err="1"/>
              <a:t>Types</a:t>
            </a:r>
            <a:endParaRPr lang="es-ES" sz="1600" dirty="0"/>
          </a:p>
          <a:p>
            <a:pPr lvl="1" indent="-355600">
              <a:buFont typeface="Helvetica Neue Light"/>
              <a:buChar char="●"/>
            </a:pPr>
            <a:r>
              <a:rPr lang="es-ES" sz="1600" dirty="0" err="1"/>
              <a:t>Coercion</a:t>
            </a:r>
            <a:endParaRPr lang="es-ES" sz="1600" dirty="0"/>
          </a:p>
          <a:p>
            <a:pPr lvl="1" indent="-355600">
              <a:buFont typeface="Helvetica Neue Light"/>
              <a:buChar char="●"/>
            </a:pPr>
            <a:r>
              <a:rPr lang="es-ES" sz="1600" dirty="0" err="1"/>
              <a:t>Equality</a:t>
            </a:r>
            <a:endParaRPr lang="es-ES" sz="1600" dirty="0"/>
          </a:p>
          <a:p>
            <a:pPr indent="-355600">
              <a:buFont typeface="Helvetica Neue Light"/>
              <a:buChar char="●"/>
            </a:pPr>
            <a:r>
              <a:rPr lang="es-ES" sz="1800" dirty="0" err="1"/>
              <a:t>scopes</a:t>
            </a:r>
            <a:r>
              <a:rPr lang="es-ES" sz="1800" dirty="0"/>
              <a:t> (funciones)</a:t>
            </a:r>
          </a:p>
          <a:p>
            <a:pPr lvl="1" indent="-355600">
              <a:buFont typeface="Helvetica Neue Light"/>
              <a:buChar char="●"/>
            </a:pPr>
            <a:r>
              <a:rPr lang="es-ES" sz="1600" dirty="0" err="1"/>
              <a:t>Hoisting</a:t>
            </a:r>
            <a:endParaRPr lang="es-ES" sz="1600" dirty="0"/>
          </a:p>
          <a:p>
            <a:pPr lvl="1" indent="-355600">
              <a:buFont typeface="Helvetica Neue Light"/>
              <a:buChar char="●"/>
            </a:pPr>
            <a:r>
              <a:rPr lang="es-ES" sz="1600" dirty="0" err="1"/>
              <a:t>Closure</a:t>
            </a:r>
            <a:r>
              <a:rPr lang="es-ES" sz="1600" dirty="0"/>
              <a:t> / Modules</a:t>
            </a:r>
          </a:p>
          <a:p>
            <a:pPr indent="-355600">
              <a:buFont typeface="Helvetica Neue Light"/>
              <a:buChar char="●"/>
            </a:pPr>
            <a:r>
              <a:rPr lang="es-ES" sz="1800" dirty="0" err="1"/>
              <a:t>objects</a:t>
            </a:r>
            <a:endParaRPr lang="es-ES" sz="1800" dirty="0"/>
          </a:p>
          <a:p>
            <a:pPr lvl="1" indent="-355600">
              <a:buFont typeface="Helvetica Neue Light"/>
              <a:buChar char="●"/>
            </a:pPr>
            <a:r>
              <a:rPr lang="es-ES" sz="1800" dirty="0" err="1"/>
              <a:t>Prototypes</a:t>
            </a:r>
            <a:r>
              <a:rPr lang="es-ES" sz="1800" dirty="0"/>
              <a:t> </a:t>
            </a:r>
          </a:p>
          <a:p>
            <a:pPr lvl="1" indent="-355600">
              <a:buFont typeface="Helvetica Neue Light"/>
              <a:buChar char="●"/>
            </a:pPr>
            <a:r>
              <a:rPr lang="es-ES" sz="1800" dirty="0" err="1"/>
              <a:t>this</a:t>
            </a:r>
            <a:endParaRPr lang="es-ES" sz="1800" dirty="0"/>
          </a:p>
          <a:p>
            <a:pPr lvl="1" indent="-355600">
              <a:buFont typeface="Helvetica Neue Light"/>
              <a:buChar char="●"/>
            </a:pPr>
            <a:r>
              <a:rPr lang="es-ES" sz="1800" dirty="0" err="1"/>
              <a:t>class</a:t>
            </a:r>
            <a:endParaRPr lang="es-ES" sz="1800" dirty="0"/>
          </a:p>
          <a:p>
            <a:pPr lvl="1" indent="-355600">
              <a:buFont typeface="Helvetica Neue Light"/>
              <a:buChar char="●"/>
            </a:pPr>
            <a:r>
              <a:rPr lang="es-ES" sz="1800" dirty="0"/>
              <a:t>OO vs OLOO</a:t>
            </a:r>
            <a:br>
              <a:rPr lang="es-ES" sz="1800" dirty="0"/>
            </a:br>
            <a:endParaRPr lang="es-ES" sz="1800" dirty="0"/>
          </a:p>
        </p:txBody>
      </p:sp>
    </p:spTree>
    <p:extLst>
      <p:ext uri="{BB962C8B-B14F-4D97-AF65-F5344CB8AC3E}">
        <p14:creationId xmlns:p14="http://schemas.microsoft.com/office/powerpoint/2010/main" val="279958740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12"/>
          <p:cNvSpPr txBox="1">
            <a:spLocks noGrp="1"/>
          </p:cNvSpPr>
          <p:nvPr>
            <p:ph type="title"/>
          </p:nvPr>
        </p:nvSpPr>
        <p:spPr>
          <a:xfrm>
            <a:off x="1314450" y="2028825"/>
            <a:ext cx="7472400" cy="6858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ES" dirty="0"/>
              <a:t>Variables y </a:t>
            </a:r>
            <a:r>
              <a:rPr lang="es-ES" dirty="0" err="1"/>
              <a:t>scopes</a:t>
            </a:r>
            <a:endParaRPr lang="es-ES" dirty="0"/>
          </a:p>
        </p:txBody>
      </p:sp>
      <p:sp>
        <p:nvSpPr>
          <p:cNvPr id="88" name="Google Shape;88;p12"/>
          <p:cNvSpPr txBox="1">
            <a:spLocks noGrp="1"/>
          </p:cNvSpPr>
          <p:nvPr>
            <p:ph type="body" idx="1"/>
          </p:nvPr>
        </p:nvSpPr>
        <p:spPr>
          <a:xfrm>
            <a:off x="1314450" y="2593181"/>
            <a:ext cx="7472400" cy="16932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717578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Google Shape;81;p11"/>
          <p:cNvSpPr txBox="1">
            <a:spLocks noGrp="1"/>
          </p:cNvSpPr>
          <p:nvPr>
            <p:ph type="body" idx="1"/>
          </p:nvPr>
        </p:nvSpPr>
        <p:spPr>
          <a:xfrm>
            <a:off x="1314450" y="3600451"/>
            <a:ext cx="7472400" cy="6858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endParaRPr dirty="0"/>
          </a:p>
        </p:txBody>
      </p:sp>
      <p:sp>
        <p:nvSpPr>
          <p:cNvPr id="82" name="Google Shape;82;p11"/>
          <p:cNvSpPr txBox="1">
            <a:spLocks noGrp="1"/>
          </p:cNvSpPr>
          <p:nvPr>
            <p:ph type="title"/>
          </p:nvPr>
        </p:nvSpPr>
        <p:spPr>
          <a:xfrm>
            <a:off x="1364975" y="2018725"/>
            <a:ext cx="7422000" cy="1374600"/>
          </a:xfrm>
          <a:prstGeom prst="rect">
            <a:avLst/>
          </a:prstGeom>
          <a:solidFill>
            <a:srgbClr val="D35400"/>
          </a:solidFill>
        </p:spPr>
        <p:txBody>
          <a:bodyPr spcFirstLastPara="1" wrap="square" lIns="51425" tIns="51425" rIns="51425" bIns="51425" anchor="ctr" anchorCtr="0">
            <a:noAutofit/>
          </a:bodyPr>
          <a:lstStyle/>
          <a:p>
            <a:pPr marL="0" lvl="0" indent="0" algn="l" rtl="0">
              <a:spcBef>
                <a:spcPts val="0"/>
              </a:spcBef>
              <a:spcAft>
                <a:spcPts val="0"/>
              </a:spcAft>
              <a:buNone/>
            </a:pPr>
            <a:r>
              <a:rPr lang="es" sz="4800" b="1" dirty="0">
                <a:solidFill>
                  <a:srgbClr val="F39C12"/>
                </a:solidFill>
              </a:rPr>
              <a:t>Origen y evolución de JavaScript</a:t>
            </a:r>
            <a:r>
              <a:rPr lang="es" b="1" dirty="0">
                <a:solidFill>
                  <a:srgbClr val="F39C12"/>
                </a:solidFill>
              </a:rPr>
              <a:t>.</a:t>
            </a:r>
            <a:endParaRPr b="1" dirty="0">
              <a:solidFill>
                <a:srgbClr val="F39C12"/>
              </a:solidFill>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038F092-E63F-44F5-A7FF-D4382501F70D}"/>
              </a:ext>
            </a:extLst>
          </p:cNvPr>
          <p:cNvSpPr>
            <a:spLocks noGrp="1"/>
          </p:cNvSpPr>
          <p:nvPr>
            <p:ph type="title"/>
          </p:nvPr>
        </p:nvSpPr>
        <p:spPr/>
        <p:txBody>
          <a:bodyPr/>
          <a:lstStyle/>
          <a:p>
            <a:r>
              <a:rPr lang="es-ES" dirty="0"/>
              <a:t>Datos</a:t>
            </a:r>
          </a:p>
        </p:txBody>
      </p:sp>
      <p:sp>
        <p:nvSpPr>
          <p:cNvPr id="3" name="Marcador de texto 2">
            <a:extLst>
              <a:ext uri="{FF2B5EF4-FFF2-40B4-BE49-F238E27FC236}">
                <a16:creationId xmlns:a16="http://schemas.microsoft.com/office/drawing/2014/main" id="{F1A49284-390D-4EAF-8D90-352E02709D86}"/>
              </a:ext>
            </a:extLst>
          </p:cNvPr>
          <p:cNvSpPr>
            <a:spLocks noGrp="1"/>
          </p:cNvSpPr>
          <p:nvPr>
            <p:ph type="body" idx="1"/>
          </p:nvPr>
        </p:nvSpPr>
        <p:spPr>
          <a:xfrm>
            <a:off x="592931" y="785812"/>
            <a:ext cx="7836600" cy="3357309"/>
          </a:xfrm>
        </p:spPr>
        <p:txBody>
          <a:bodyPr/>
          <a:lstStyle/>
          <a:p>
            <a:r>
              <a:rPr lang="es-ES" dirty="0"/>
              <a:t>En JS todo </a:t>
            </a:r>
            <a:r>
              <a:rPr lang="es-ES" dirty="0">
                <a:effectLst>
                  <a:outerShdw blurRad="38100" dist="38100" dir="2700000" algn="tl">
                    <a:srgbClr val="000000">
                      <a:alpha val="43137"/>
                    </a:srgbClr>
                  </a:outerShdw>
                </a:effectLst>
              </a:rPr>
              <a:t>ES</a:t>
            </a:r>
            <a:r>
              <a:rPr lang="es-ES" dirty="0"/>
              <a:t> un objeto</a:t>
            </a:r>
          </a:p>
          <a:p>
            <a:endParaRPr lang="es-ES" dirty="0"/>
          </a:p>
          <a:p>
            <a:r>
              <a:rPr lang="es-ES" dirty="0"/>
              <a:t>En JS todo </a:t>
            </a:r>
            <a:r>
              <a:rPr lang="es-ES" sz="3200" b="1" dirty="0"/>
              <a:t>se comporta </a:t>
            </a:r>
            <a:r>
              <a:rPr lang="es-ES" dirty="0"/>
              <a:t>como un OBJETO</a:t>
            </a:r>
          </a:p>
          <a:p>
            <a:endParaRPr lang="es-ES" dirty="0"/>
          </a:p>
          <a:p>
            <a:r>
              <a:rPr lang="es-ES" dirty="0"/>
              <a:t>Los Datos tienen TIPOS</a:t>
            </a:r>
          </a:p>
          <a:p>
            <a:endParaRPr lang="es-ES" dirty="0"/>
          </a:p>
          <a:p>
            <a:r>
              <a:rPr lang="es-ES" dirty="0"/>
              <a:t>Las variables toman el tipo de los datos</a:t>
            </a:r>
          </a:p>
          <a:p>
            <a:endParaRPr lang="es-ES" dirty="0"/>
          </a:p>
          <a:p>
            <a:r>
              <a:rPr lang="es-ES" dirty="0"/>
              <a:t>			Tipado débil y dinámico</a:t>
            </a:r>
          </a:p>
        </p:txBody>
      </p:sp>
      <p:sp>
        <p:nvSpPr>
          <p:cNvPr id="6" name="Flecha: curvada hacia la derecha 5">
            <a:extLst>
              <a:ext uri="{FF2B5EF4-FFF2-40B4-BE49-F238E27FC236}">
                <a16:creationId xmlns:a16="http://schemas.microsoft.com/office/drawing/2014/main" id="{77ADD9C5-2E56-4771-8826-059A0D198093}"/>
              </a:ext>
            </a:extLst>
          </p:cNvPr>
          <p:cNvSpPr/>
          <p:nvPr/>
        </p:nvSpPr>
        <p:spPr>
          <a:xfrm rot="20181589">
            <a:off x="1709142" y="3228722"/>
            <a:ext cx="517891" cy="67163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chemeClr val="tx1"/>
              </a:solidFill>
            </a:endParaRPr>
          </a:p>
        </p:txBody>
      </p:sp>
      <p:cxnSp>
        <p:nvCxnSpPr>
          <p:cNvPr id="8" name="Conector recto 7">
            <a:extLst>
              <a:ext uri="{FF2B5EF4-FFF2-40B4-BE49-F238E27FC236}">
                <a16:creationId xmlns:a16="http://schemas.microsoft.com/office/drawing/2014/main" id="{BACB7959-E88F-44B2-AA4D-1423748ABAE3}"/>
              </a:ext>
            </a:extLst>
          </p:cNvPr>
          <p:cNvCxnSpPr/>
          <p:nvPr/>
        </p:nvCxnSpPr>
        <p:spPr>
          <a:xfrm>
            <a:off x="898216" y="977226"/>
            <a:ext cx="2767476" cy="0"/>
          </a:xfrm>
          <a:prstGeom prst="line">
            <a:avLst/>
          </a:prstGeom>
          <a:ln>
            <a:solidFill>
              <a:srgbClr val="C82506">
                <a:alpha val="43137"/>
              </a:srgbClr>
            </a:solidFill>
          </a:ln>
        </p:spPr>
        <p:style>
          <a:lnRef idx="3">
            <a:schemeClr val="accent5"/>
          </a:lnRef>
          <a:fillRef idx="0">
            <a:schemeClr val="accent5"/>
          </a:fillRef>
          <a:effectRef idx="2">
            <a:schemeClr val="accent5"/>
          </a:effectRef>
          <a:fontRef idx="minor">
            <a:schemeClr val="tx1"/>
          </a:fontRef>
        </p:style>
      </p:cxnSp>
      <p:sp>
        <p:nvSpPr>
          <p:cNvPr id="9" name="Rectángulo 8">
            <a:extLst>
              <a:ext uri="{FF2B5EF4-FFF2-40B4-BE49-F238E27FC236}">
                <a16:creationId xmlns:a16="http://schemas.microsoft.com/office/drawing/2014/main" id="{C2CABBFB-33B0-4369-9D45-6AA5BDC2DAFA}"/>
              </a:ext>
            </a:extLst>
          </p:cNvPr>
          <p:cNvSpPr/>
          <p:nvPr/>
        </p:nvSpPr>
        <p:spPr>
          <a:xfrm>
            <a:off x="6618812" y="3153068"/>
            <a:ext cx="1675525" cy="914400"/>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s-ES" dirty="0"/>
              <a:t>Distinguimos datos y variables</a:t>
            </a:r>
          </a:p>
        </p:txBody>
      </p:sp>
    </p:spTree>
    <p:extLst>
      <p:ext uri="{BB962C8B-B14F-4D97-AF65-F5344CB8AC3E}">
        <p14:creationId xmlns:p14="http://schemas.microsoft.com/office/powerpoint/2010/main" val="177301384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18"/>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Clr>
                <a:schemeClr val="dk1"/>
              </a:buClr>
              <a:buSzPts val="1100"/>
              <a:buFont typeface="Arial"/>
              <a:buNone/>
            </a:pPr>
            <a:r>
              <a:rPr lang="es-ES" dirty="0"/>
              <a:t>Tipos primitivos</a:t>
            </a:r>
            <a:endParaRPr dirty="0"/>
          </a:p>
        </p:txBody>
      </p:sp>
      <p:sp>
        <p:nvSpPr>
          <p:cNvPr id="131" name="Google Shape;131;p18"/>
          <p:cNvSpPr txBox="1">
            <a:spLocks noGrp="1"/>
          </p:cNvSpPr>
          <p:nvPr>
            <p:ph type="body" idx="1"/>
          </p:nvPr>
        </p:nvSpPr>
        <p:spPr>
          <a:xfrm>
            <a:off x="1165232" y="867335"/>
            <a:ext cx="3835646" cy="3526640"/>
          </a:xfrm>
          <a:prstGeom prst="rect">
            <a:avLst/>
          </a:prstGeom>
        </p:spPr>
        <p:txBody>
          <a:bodyPr spcFirstLastPara="1" wrap="square" lIns="51425" tIns="51425" rIns="51425" bIns="51425" anchor="t" anchorCtr="0">
            <a:noAutofit/>
          </a:bodyPr>
          <a:lstStyle/>
          <a:p>
            <a:pPr marL="444500" indent="-342900">
              <a:buFont typeface="Wingdings" panose="05000000000000000000" pitchFamily="2" charset="2"/>
              <a:buChar char="Ø"/>
            </a:pPr>
            <a:r>
              <a:rPr lang="es-ES" dirty="0" err="1"/>
              <a:t>undefined</a:t>
            </a:r>
            <a:r>
              <a:rPr lang="es-ES" dirty="0"/>
              <a:t>  (</a:t>
            </a:r>
            <a:r>
              <a:rPr lang="es-ES" dirty="0" err="1"/>
              <a:t>null</a:t>
            </a:r>
            <a:r>
              <a:rPr lang="es-ES" dirty="0"/>
              <a:t> -&gt; ¿</a:t>
            </a:r>
            <a:r>
              <a:rPr lang="es-ES" dirty="0" err="1"/>
              <a:t>object</a:t>
            </a:r>
            <a:r>
              <a:rPr lang="es-ES" dirty="0"/>
              <a:t>?). </a:t>
            </a:r>
          </a:p>
          <a:p>
            <a:pPr marL="444500" indent="-342900">
              <a:buFont typeface="Wingdings" panose="05000000000000000000" pitchFamily="2" charset="2"/>
              <a:buChar char="Ø"/>
            </a:pPr>
            <a:r>
              <a:rPr lang="es-ES" dirty="0"/>
              <a:t>n</a:t>
            </a:r>
            <a:r>
              <a:rPr lang="es" dirty="0"/>
              <a:t>umber</a:t>
            </a:r>
          </a:p>
          <a:p>
            <a:pPr marL="901700" lvl="1" indent="-342900">
              <a:buFont typeface="Wingdings" panose="05000000000000000000" pitchFamily="2" charset="2"/>
              <a:buChar char="Ø"/>
            </a:pPr>
            <a:r>
              <a:rPr lang="es" dirty="0"/>
              <a:t>Valores ‘</a:t>
            </a:r>
            <a:r>
              <a:rPr lang="es-ES" dirty="0"/>
              <a:t>especiales</a:t>
            </a:r>
            <a:r>
              <a:rPr lang="es" dirty="0"/>
              <a:t>’</a:t>
            </a:r>
          </a:p>
          <a:p>
            <a:pPr marL="1358900" lvl="2" indent="-342900">
              <a:buFont typeface="Wingdings" panose="05000000000000000000" pitchFamily="2" charset="2"/>
              <a:buChar char="Ø"/>
            </a:pPr>
            <a:r>
              <a:rPr lang="es" dirty="0"/>
              <a:t>NaN</a:t>
            </a:r>
          </a:p>
          <a:p>
            <a:pPr marL="1358900" lvl="2" indent="-342900">
              <a:buFont typeface="Wingdings" panose="05000000000000000000" pitchFamily="2" charset="2"/>
              <a:buChar char="Ø"/>
            </a:pPr>
            <a:r>
              <a:rPr lang="es" dirty="0"/>
              <a:t>Infinity / - </a:t>
            </a:r>
            <a:r>
              <a:rPr lang="es-ES" dirty="0" err="1"/>
              <a:t>Infinity</a:t>
            </a:r>
            <a:endParaRPr lang="es-ES" dirty="0"/>
          </a:p>
          <a:p>
            <a:pPr marL="1358900" lvl="2" indent="-342900">
              <a:buFont typeface="Wingdings" panose="05000000000000000000" pitchFamily="2" charset="2"/>
              <a:buChar char="Ø"/>
            </a:pPr>
            <a:r>
              <a:rPr lang="es-ES" dirty="0"/>
              <a:t>0 / -0</a:t>
            </a:r>
            <a:endParaRPr lang="es" dirty="0"/>
          </a:p>
          <a:p>
            <a:pPr marL="444500" indent="-342900">
              <a:buFont typeface="Wingdings" panose="05000000000000000000" pitchFamily="2" charset="2"/>
              <a:buChar char="Ø"/>
            </a:pPr>
            <a:r>
              <a:rPr lang="es-ES" dirty="0" err="1"/>
              <a:t>string</a:t>
            </a:r>
            <a:endParaRPr lang="es-ES" dirty="0"/>
          </a:p>
          <a:p>
            <a:pPr marL="901700" lvl="1" indent="-342900">
              <a:buFont typeface="Wingdings" panose="05000000000000000000" pitchFamily="2" charset="2"/>
              <a:buChar char="Ø"/>
            </a:pPr>
            <a:r>
              <a:rPr lang="es-ES" dirty="0"/>
              <a:t>ES6: </a:t>
            </a:r>
            <a:r>
              <a:rPr lang="es-ES" dirty="0" err="1"/>
              <a:t>string</a:t>
            </a:r>
            <a:r>
              <a:rPr lang="es-ES" dirty="0"/>
              <a:t> </a:t>
            </a:r>
            <a:r>
              <a:rPr lang="es-ES" dirty="0" err="1"/>
              <a:t>template</a:t>
            </a:r>
            <a:endParaRPr lang="es-ES" dirty="0"/>
          </a:p>
          <a:p>
            <a:pPr marL="444500" indent="-342900">
              <a:buFont typeface="Wingdings" panose="05000000000000000000" pitchFamily="2" charset="2"/>
              <a:buChar char="Ø"/>
            </a:pPr>
            <a:r>
              <a:rPr lang="es-ES" dirty="0"/>
              <a:t>b</a:t>
            </a:r>
            <a:r>
              <a:rPr lang="es" dirty="0"/>
              <a:t>oolean</a:t>
            </a:r>
          </a:p>
          <a:p>
            <a:pPr marL="444500" indent="-342900">
              <a:buFont typeface="Wingdings" panose="05000000000000000000" pitchFamily="2" charset="2"/>
              <a:buChar char="Ø"/>
            </a:pPr>
            <a:r>
              <a:rPr lang="es" i="1" dirty="0"/>
              <a:t>symbol</a:t>
            </a:r>
          </a:p>
          <a:p>
            <a:pPr marL="444500" indent="-342900">
              <a:buFont typeface="Wingdings" panose="05000000000000000000" pitchFamily="2" charset="2"/>
              <a:buChar char="Ø"/>
            </a:pPr>
            <a:r>
              <a:rPr lang="es" i="1" dirty="0"/>
              <a:t>bigint</a:t>
            </a:r>
            <a:endParaRPr lang="es-ES" i="1" dirty="0"/>
          </a:p>
          <a:p>
            <a:pPr marL="457200" lvl="0" indent="-355600" algn="l" rtl="0">
              <a:spcBef>
                <a:spcPts val="0"/>
              </a:spcBef>
              <a:spcAft>
                <a:spcPts val="0"/>
              </a:spcAft>
              <a:buSzPts val="2000"/>
              <a:buChar char="●"/>
            </a:pPr>
            <a:endParaRPr lang="es" dirty="0"/>
          </a:p>
        </p:txBody>
      </p:sp>
      <p:sp>
        <p:nvSpPr>
          <p:cNvPr id="2" name="Rectángulo 1">
            <a:extLst>
              <a:ext uri="{FF2B5EF4-FFF2-40B4-BE49-F238E27FC236}">
                <a16:creationId xmlns:a16="http://schemas.microsoft.com/office/drawing/2014/main" id="{4351CBAE-2DBA-48E0-A06F-7193F3629CE2}"/>
              </a:ext>
            </a:extLst>
          </p:cNvPr>
          <p:cNvSpPr/>
          <p:nvPr/>
        </p:nvSpPr>
        <p:spPr>
          <a:xfrm>
            <a:off x="5777240" y="1213804"/>
            <a:ext cx="2638004" cy="17802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44500" indent="-342900">
              <a:buFont typeface="Wingdings" panose="05000000000000000000" pitchFamily="2" charset="2"/>
              <a:buChar char="Ø"/>
            </a:pPr>
            <a:r>
              <a:rPr lang="es-ES" sz="2000" dirty="0"/>
              <a:t>Elementales y referencias</a:t>
            </a:r>
          </a:p>
          <a:p>
            <a:pPr marL="444500" indent="-342900">
              <a:buFont typeface="Wingdings" panose="05000000000000000000" pitchFamily="2" charset="2"/>
              <a:buChar char="Ø"/>
            </a:pPr>
            <a:r>
              <a:rPr lang="es-ES" sz="2000" dirty="0"/>
              <a:t>Mutabilidad e inmutabilidad</a:t>
            </a:r>
          </a:p>
        </p:txBody>
      </p:sp>
      <p:sp>
        <p:nvSpPr>
          <p:cNvPr id="3" name="Rectángulo 2">
            <a:extLst>
              <a:ext uri="{FF2B5EF4-FFF2-40B4-BE49-F238E27FC236}">
                <a16:creationId xmlns:a16="http://schemas.microsoft.com/office/drawing/2014/main" id="{67DBC24A-870C-420F-8413-36933D7083D7}"/>
              </a:ext>
            </a:extLst>
          </p:cNvPr>
          <p:cNvSpPr/>
          <p:nvPr/>
        </p:nvSpPr>
        <p:spPr>
          <a:xfrm>
            <a:off x="5777240" y="3350103"/>
            <a:ext cx="1675525" cy="914400"/>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s-ES" dirty="0"/>
              <a:t>El operador </a:t>
            </a:r>
            <a:r>
              <a:rPr lang="es-ES" dirty="0" err="1"/>
              <a:t>typeof</a:t>
            </a:r>
            <a:endParaRPr lang="es-ES" dirty="0"/>
          </a:p>
        </p:txBody>
      </p:sp>
    </p:spTree>
    <p:extLst>
      <p:ext uri="{BB962C8B-B14F-4D97-AF65-F5344CB8AC3E}">
        <p14:creationId xmlns:p14="http://schemas.microsoft.com/office/powerpoint/2010/main" val="401662533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18"/>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Clr>
                <a:schemeClr val="dk1"/>
              </a:buClr>
              <a:buSzPts val="1100"/>
              <a:buFont typeface="Arial"/>
              <a:buNone/>
            </a:pPr>
            <a:r>
              <a:rPr lang="es-ES" dirty="0"/>
              <a:t>Casting de tipos primitivos</a:t>
            </a:r>
            <a:endParaRPr dirty="0"/>
          </a:p>
        </p:txBody>
      </p:sp>
      <p:sp>
        <p:nvSpPr>
          <p:cNvPr id="131" name="Google Shape;131;p18"/>
          <p:cNvSpPr txBox="1">
            <a:spLocks noGrp="1"/>
          </p:cNvSpPr>
          <p:nvPr>
            <p:ph type="body" idx="1"/>
          </p:nvPr>
        </p:nvSpPr>
        <p:spPr>
          <a:xfrm>
            <a:off x="592925" y="785825"/>
            <a:ext cx="7836600" cy="3560400"/>
          </a:xfrm>
          <a:prstGeom prst="rect">
            <a:avLst/>
          </a:prstGeom>
        </p:spPr>
        <p:txBody>
          <a:bodyPr spcFirstLastPara="1" wrap="square" lIns="51425" tIns="51425" rIns="51425" bIns="51425" anchor="t" anchorCtr="0">
            <a:noAutofit/>
          </a:bodyPr>
          <a:lstStyle/>
          <a:p>
            <a:pPr marL="444500" lvl="0" indent="-342900" algn="l" rtl="0">
              <a:spcBef>
                <a:spcPts val="0"/>
              </a:spcBef>
              <a:spcAft>
                <a:spcPts val="0"/>
              </a:spcAft>
              <a:buSzPts val="2000"/>
              <a:buFont typeface="Wingdings" panose="05000000000000000000" pitchFamily="2" charset="2"/>
              <a:buChar char="Ø"/>
            </a:pPr>
            <a:r>
              <a:rPr lang="es" dirty="0"/>
              <a:t>Casting automático </a:t>
            </a:r>
            <a:r>
              <a:rPr lang="es-ES" dirty="0"/>
              <a:t>o implícito (coerción)</a:t>
            </a:r>
            <a:endParaRPr dirty="0"/>
          </a:p>
          <a:p>
            <a:pPr lvl="1">
              <a:buFont typeface="Wingdings" panose="05000000000000000000" pitchFamily="2" charset="2"/>
              <a:buChar char="Ø"/>
            </a:pPr>
            <a:r>
              <a:rPr lang="es-ES" dirty="0"/>
              <a:t>A </a:t>
            </a:r>
            <a:r>
              <a:rPr lang="es-ES" dirty="0" err="1"/>
              <a:t>number</a:t>
            </a:r>
            <a:endParaRPr lang="es-ES" dirty="0"/>
          </a:p>
          <a:p>
            <a:pPr lvl="1">
              <a:buFont typeface="Wingdings" panose="05000000000000000000" pitchFamily="2" charset="2"/>
              <a:buChar char="Ø"/>
            </a:pPr>
            <a:r>
              <a:rPr lang="es-ES" dirty="0"/>
              <a:t>A </a:t>
            </a:r>
            <a:r>
              <a:rPr lang="es-ES" dirty="0" err="1"/>
              <a:t>string</a:t>
            </a:r>
            <a:endParaRPr lang="es" dirty="0"/>
          </a:p>
          <a:p>
            <a:pPr lvl="1">
              <a:buFont typeface="Wingdings" panose="05000000000000000000" pitchFamily="2" charset="2"/>
              <a:buChar char="Ø"/>
            </a:pPr>
            <a:r>
              <a:rPr lang="es-ES" dirty="0"/>
              <a:t>A b</a:t>
            </a:r>
            <a:r>
              <a:rPr lang="es" dirty="0"/>
              <a:t>oolean: valores </a:t>
            </a:r>
            <a:r>
              <a:rPr lang="es-ES" dirty="0" err="1"/>
              <a:t>truthy</a:t>
            </a:r>
            <a:r>
              <a:rPr lang="es-ES" dirty="0"/>
              <a:t> / </a:t>
            </a:r>
            <a:r>
              <a:rPr lang="es" dirty="0"/>
              <a:t>falsy</a:t>
            </a:r>
          </a:p>
          <a:p>
            <a:pPr marL="476250" indent="-342900">
              <a:buSzPts val="1500"/>
              <a:buFont typeface="Wingdings" panose="05000000000000000000" pitchFamily="2" charset="2"/>
              <a:buChar char="Ø"/>
            </a:pPr>
            <a:r>
              <a:rPr lang="es" dirty="0"/>
              <a:t>Casting forzado</a:t>
            </a:r>
          </a:p>
          <a:p>
            <a:pPr marL="933450" lvl="1" indent="-342900">
              <a:buFont typeface="Wingdings" panose="05000000000000000000" pitchFamily="2" charset="2"/>
              <a:buChar char="Ø"/>
            </a:pPr>
            <a:r>
              <a:rPr lang="es" dirty="0"/>
              <a:t>Number()</a:t>
            </a:r>
          </a:p>
          <a:p>
            <a:pPr marL="933450" lvl="1" indent="-342900">
              <a:buFont typeface="Wingdings" panose="05000000000000000000" pitchFamily="2" charset="2"/>
              <a:buChar char="Ø"/>
            </a:pPr>
            <a:r>
              <a:rPr lang="es" dirty="0"/>
              <a:t>parseInt() / </a:t>
            </a:r>
            <a:r>
              <a:rPr lang="es-ES" dirty="0" err="1"/>
              <a:t>parseFloat</a:t>
            </a:r>
            <a:r>
              <a:rPr lang="es-ES" dirty="0"/>
              <a:t>()</a:t>
            </a:r>
          </a:p>
          <a:p>
            <a:pPr marL="933450" lvl="1" indent="-342900">
              <a:buFont typeface="Wingdings" panose="05000000000000000000" pitchFamily="2" charset="2"/>
              <a:buChar char="Ø"/>
            </a:pPr>
            <a:r>
              <a:rPr lang="es-ES" dirty="0"/>
              <a:t>+</a:t>
            </a:r>
          </a:p>
          <a:p>
            <a:pPr marL="933450" lvl="1" indent="-342900">
              <a:buFont typeface="Wingdings" panose="05000000000000000000" pitchFamily="2" charset="2"/>
              <a:buChar char="Ø"/>
            </a:pPr>
            <a:r>
              <a:rPr lang="es-ES" dirty="0" err="1"/>
              <a:t>String</a:t>
            </a:r>
            <a:r>
              <a:rPr lang="es-ES" dirty="0"/>
              <a:t>()</a:t>
            </a:r>
          </a:p>
          <a:p>
            <a:pPr marL="933450" lvl="1" indent="-342900">
              <a:buFont typeface="Wingdings" panose="05000000000000000000" pitchFamily="2" charset="2"/>
              <a:buChar char="Ø"/>
            </a:pPr>
            <a:r>
              <a:rPr lang="es-ES" dirty="0" err="1"/>
              <a:t>Boolean</a:t>
            </a:r>
            <a:r>
              <a:rPr lang="es-ES" dirty="0"/>
              <a:t>() / !! </a:t>
            </a:r>
            <a:endParaRPr dirty="0"/>
          </a:p>
          <a:p>
            <a:pPr marL="914400" lvl="1" indent="-323850" algn="l" rtl="0">
              <a:spcBef>
                <a:spcPts val="0"/>
              </a:spcBef>
              <a:spcAft>
                <a:spcPts val="0"/>
              </a:spcAft>
              <a:buSzPts val="1500"/>
              <a:buChar char="○"/>
            </a:pPr>
            <a:endParaRPr dirty="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a 6">
            <a:extLst>
              <a:ext uri="{FF2B5EF4-FFF2-40B4-BE49-F238E27FC236}">
                <a16:creationId xmlns:a16="http://schemas.microsoft.com/office/drawing/2014/main" id="{674849CC-4A05-42CD-B91B-21FC02F07A89}"/>
              </a:ext>
            </a:extLst>
          </p:cNvPr>
          <p:cNvGraphicFramePr>
            <a:graphicFrameLocks noGrp="1"/>
          </p:cNvGraphicFramePr>
          <p:nvPr>
            <p:extLst>
              <p:ext uri="{D42A27DB-BD31-4B8C-83A1-F6EECF244321}">
                <p14:modId xmlns:p14="http://schemas.microsoft.com/office/powerpoint/2010/main" val="4244332297"/>
              </p:ext>
            </p:extLst>
          </p:nvPr>
        </p:nvGraphicFramePr>
        <p:xfrm>
          <a:off x="1551146" y="1194856"/>
          <a:ext cx="3020854" cy="2529840"/>
        </p:xfrm>
        <a:graphic>
          <a:graphicData uri="http://schemas.openxmlformats.org/drawingml/2006/table">
            <a:tbl>
              <a:tblPr bandRow="1">
                <a:tableStyleId>{E929F9F4-4A8F-4326-A1B4-22849713DDAB}</a:tableStyleId>
              </a:tblPr>
              <a:tblGrid>
                <a:gridCol w="1496177">
                  <a:extLst>
                    <a:ext uri="{9D8B030D-6E8A-4147-A177-3AD203B41FA5}">
                      <a16:colId xmlns:a16="http://schemas.microsoft.com/office/drawing/2014/main" val="3055257673"/>
                    </a:ext>
                  </a:extLst>
                </a:gridCol>
                <a:gridCol w="1524677">
                  <a:extLst>
                    <a:ext uri="{9D8B030D-6E8A-4147-A177-3AD203B41FA5}">
                      <a16:colId xmlns:a16="http://schemas.microsoft.com/office/drawing/2014/main" val="1107464195"/>
                    </a:ext>
                  </a:extLst>
                </a:gridCol>
              </a:tblGrid>
              <a:tr h="370840">
                <a:tc>
                  <a:txBody>
                    <a:bodyPr/>
                    <a:lstStyle/>
                    <a:p>
                      <a:r>
                        <a:rPr lang="es-ES" dirty="0" err="1"/>
                        <a:t>null</a:t>
                      </a:r>
                      <a:endParaRPr lang="es-ES" dirty="0"/>
                    </a:p>
                  </a:txBody>
                  <a:tcPr/>
                </a:tc>
                <a:tc>
                  <a:txBody>
                    <a:bodyPr/>
                    <a:lstStyle/>
                    <a:p>
                      <a:r>
                        <a:rPr lang="es-ES" dirty="0"/>
                        <a:t>"</a:t>
                      </a:r>
                      <a:r>
                        <a:rPr lang="es-ES" dirty="0" err="1"/>
                        <a:t>null</a:t>
                      </a:r>
                      <a:r>
                        <a:rPr lang="es-ES" dirty="0"/>
                        <a:t>"</a:t>
                      </a:r>
                    </a:p>
                  </a:txBody>
                  <a:tcPr/>
                </a:tc>
                <a:extLst>
                  <a:ext uri="{0D108BD9-81ED-4DB2-BD59-A6C34878D82A}">
                    <a16:rowId xmlns:a16="http://schemas.microsoft.com/office/drawing/2014/main" val="2388513946"/>
                  </a:ext>
                </a:extLst>
              </a:tr>
              <a:tr h="370840">
                <a:tc>
                  <a:txBody>
                    <a:bodyPr/>
                    <a:lstStyle/>
                    <a:p>
                      <a:r>
                        <a:rPr lang="es-ES" dirty="0" err="1"/>
                        <a:t>undefined</a:t>
                      </a:r>
                      <a:endParaRPr lang="es-ES" dirty="0"/>
                    </a:p>
                  </a:txBody>
                  <a:tcPr/>
                </a:tc>
                <a:tc>
                  <a:txBody>
                    <a:bodyPr/>
                    <a:lstStyle/>
                    <a:p>
                      <a:r>
                        <a:rPr lang="es-ES" dirty="0"/>
                        <a:t>"</a:t>
                      </a:r>
                      <a:r>
                        <a:rPr lang="es-ES" dirty="0" err="1"/>
                        <a:t>undefined</a:t>
                      </a:r>
                      <a:r>
                        <a:rPr lang="es-ES" dirty="0"/>
                        <a:t>"</a:t>
                      </a:r>
                    </a:p>
                  </a:txBody>
                  <a:tcPr/>
                </a:tc>
                <a:extLst>
                  <a:ext uri="{0D108BD9-81ED-4DB2-BD59-A6C34878D82A}">
                    <a16:rowId xmlns:a16="http://schemas.microsoft.com/office/drawing/2014/main" val="3163331039"/>
                  </a:ext>
                </a:extLst>
              </a:tr>
              <a:tr h="370840">
                <a:tc>
                  <a:txBody>
                    <a:bodyPr/>
                    <a:lstStyle/>
                    <a:p>
                      <a:r>
                        <a:rPr lang="es-ES" dirty="0"/>
                        <a:t>true</a:t>
                      </a:r>
                    </a:p>
                  </a:txBody>
                  <a:tcPr/>
                </a:tc>
                <a:tc>
                  <a:txBody>
                    <a:bodyPr/>
                    <a:lstStyle/>
                    <a:p>
                      <a:r>
                        <a:rPr lang="es-ES" dirty="0"/>
                        <a:t>"true"</a:t>
                      </a:r>
                    </a:p>
                  </a:txBody>
                  <a:tcPr/>
                </a:tc>
                <a:extLst>
                  <a:ext uri="{0D108BD9-81ED-4DB2-BD59-A6C34878D82A}">
                    <a16:rowId xmlns:a16="http://schemas.microsoft.com/office/drawing/2014/main" val="1347813935"/>
                  </a:ext>
                </a:extLst>
              </a:tr>
              <a:tr h="0">
                <a:tc>
                  <a:txBody>
                    <a:bodyPr/>
                    <a:lstStyle/>
                    <a:p>
                      <a:r>
                        <a:rPr lang="es-ES" dirty="0"/>
                        <a:t>false</a:t>
                      </a:r>
                    </a:p>
                  </a:txBody>
                  <a:tcPr/>
                </a:tc>
                <a:tc>
                  <a:txBody>
                    <a:bodyPr/>
                    <a:lstStyle/>
                    <a:p>
                      <a:r>
                        <a:rPr lang="es-ES" dirty="0"/>
                        <a:t>"false"</a:t>
                      </a:r>
                    </a:p>
                  </a:txBody>
                  <a:tcPr/>
                </a:tc>
                <a:extLst>
                  <a:ext uri="{0D108BD9-81ED-4DB2-BD59-A6C34878D82A}">
                    <a16:rowId xmlns:a16="http://schemas.microsoft.com/office/drawing/2014/main" val="862581174"/>
                  </a:ext>
                </a:extLst>
              </a:tr>
              <a:tr h="370840">
                <a:tc>
                  <a:txBody>
                    <a:bodyPr/>
                    <a:lstStyle/>
                    <a:p>
                      <a:r>
                        <a:rPr lang="es-ES" dirty="0"/>
                        <a:t>3.14159</a:t>
                      </a:r>
                    </a:p>
                  </a:txBody>
                  <a:tcPr/>
                </a:tc>
                <a:tc>
                  <a:txBody>
                    <a:bodyPr/>
                    <a:lstStyle/>
                    <a:p>
                      <a:r>
                        <a:rPr lang="es-ES" dirty="0"/>
                        <a:t>"3.14159"</a:t>
                      </a:r>
                    </a:p>
                  </a:txBody>
                  <a:tcPr/>
                </a:tc>
                <a:extLst>
                  <a:ext uri="{0D108BD9-81ED-4DB2-BD59-A6C34878D82A}">
                    <a16:rowId xmlns:a16="http://schemas.microsoft.com/office/drawing/2014/main" val="4104075349"/>
                  </a:ext>
                </a:extLst>
              </a:tr>
              <a:tr h="370840">
                <a:tc>
                  <a:txBody>
                    <a:bodyPr/>
                    <a:lstStyle/>
                    <a:p>
                      <a:r>
                        <a:rPr lang="es-ES" dirty="0"/>
                        <a:t>0</a:t>
                      </a:r>
                    </a:p>
                  </a:txBody>
                  <a:tcPr/>
                </a:tc>
                <a:tc>
                  <a:txBody>
                    <a:bodyPr/>
                    <a:lstStyle/>
                    <a:p>
                      <a:r>
                        <a:rPr lang="es-ES" dirty="0"/>
                        <a:t>"0"</a:t>
                      </a:r>
                    </a:p>
                  </a:txBody>
                  <a:tcPr/>
                </a:tc>
                <a:extLst>
                  <a:ext uri="{0D108BD9-81ED-4DB2-BD59-A6C34878D82A}">
                    <a16:rowId xmlns:a16="http://schemas.microsoft.com/office/drawing/2014/main" val="2230606588"/>
                  </a:ext>
                </a:extLst>
              </a:tr>
              <a:tr h="37084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ES" dirty="0"/>
                        <a:t>-0</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ES" dirty="0"/>
                        <a:t>"0”</a:t>
                      </a:r>
                    </a:p>
                  </a:txBody>
                  <a:tcPr/>
                </a:tc>
                <a:extLst>
                  <a:ext uri="{0D108BD9-81ED-4DB2-BD59-A6C34878D82A}">
                    <a16:rowId xmlns:a16="http://schemas.microsoft.com/office/drawing/2014/main" val="2712947949"/>
                  </a:ext>
                </a:extLst>
              </a:tr>
            </a:tbl>
          </a:graphicData>
        </a:graphic>
      </p:graphicFrame>
      <p:sp>
        <p:nvSpPr>
          <p:cNvPr id="8" name="Título 7">
            <a:extLst>
              <a:ext uri="{FF2B5EF4-FFF2-40B4-BE49-F238E27FC236}">
                <a16:creationId xmlns:a16="http://schemas.microsoft.com/office/drawing/2014/main" id="{0FFE8904-2E27-42DA-AF41-98B809699D23}"/>
              </a:ext>
            </a:extLst>
          </p:cNvPr>
          <p:cNvSpPr>
            <a:spLocks noGrp="1"/>
          </p:cNvSpPr>
          <p:nvPr>
            <p:ph type="title"/>
          </p:nvPr>
        </p:nvSpPr>
        <p:spPr/>
        <p:txBody>
          <a:bodyPr/>
          <a:lstStyle/>
          <a:p>
            <a:r>
              <a:rPr lang="es-ES" dirty="0" err="1"/>
              <a:t>toString</a:t>
            </a:r>
            <a:r>
              <a:rPr lang="es-ES" dirty="0"/>
              <a:t>()</a:t>
            </a:r>
          </a:p>
        </p:txBody>
      </p:sp>
      <p:graphicFrame>
        <p:nvGraphicFramePr>
          <p:cNvPr id="10" name="Tabla 6">
            <a:extLst>
              <a:ext uri="{FF2B5EF4-FFF2-40B4-BE49-F238E27FC236}">
                <a16:creationId xmlns:a16="http://schemas.microsoft.com/office/drawing/2014/main" id="{AD68B7D0-D204-4A0C-BC95-2C63EBF07290}"/>
              </a:ext>
            </a:extLst>
          </p:cNvPr>
          <p:cNvGraphicFramePr>
            <a:graphicFrameLocks noGrp="1"/>
          </p:cNvGraphicFramePr>
          <p:nvPr>
            <p:extLst>
              <p:ext uri="{D42A27DB-BD31-4B8C-83A1-F6EECF244321}">
                <p14:modId xmlns:p14="http://schemas.microsoft.com/office/powerpoint/2010/main" val="826305735"/>
              </p:ext>
            </p:extLst>
          </p:nvPr>
        </p:nvGraphicFramePr>
        <p:xfrm>
          <a:off x="4907279" y="1194856"/>
          <a:ext cx="3507965" cy="2529840"/>
        </p:xfrm>
        <a:graphic>
          <a:graphicData uri="http://schemas.openxmlformats.org/drawingml/2006/table">
            <a:tbl>
              <a:tblPr bandRow="1">
                <a:tableStyleId>{E929F9F4-4A8F-4326-A1B4-22849713DDAB}</a:tableStyleId>
              </a:tblPr>
              <a:tblGrid>
                <a:gridCol w="1737435">
                  <a:extLst>
                    <a:ext uri="{9D8B030D-6E8A-4147-A177-3AD203B41FA5}">
                      <a16:colId xmlns:a16="http://schemas.microsoft.com/office/drawing/2014/main" val="3055257673"/>
                    </a:ext>
                  </a:extLst>
                </a:gridCol>
                <a:gridCol w="1770530">
                  <a:extLst>
                    <a:ext uri="{9D8B030D-6E8A-4147-A177-3AD203B41FA5}">
                      <a16:colId xmlns:a16="http://schemas.microsoft.com/office/drawing/2014/main" val="1107464195"/>
                    </a:ext>
                  </a:extLst>
                </a:gridCol>
              </a:tblGrid>
              <a:tr h="370840">
                <a:tc>
                  <a:txBody>
                    <a:bodyPr/>
                    <a:lstStyle/>
                    <a:p>
                      <a:r>
                        <a:rPr lang="es-ES" dirty="0"/>
                        <a:t>[]</a:t>
                      </a:r>
                    </a:p>
                  </a:txBody>
                  <a:tcPr/>
                </a:tc>
                <a:tc>
                  <a:txBody>
                    <a:bodyPr/>
                    <a:lstStyle/>
                    <a:p>
                      <a:r>
                        <a:rPr lang="es-ES" dirty="0"/>
                        <a:t>""</a:t>
                      </a:r>
                    </a:p>
                  </a:txBody>
                  <a:tcPr/>
                </a:tc>
                <a:extLst>
                  <a:ext uri="{0D108BD9-81ED-4DB2-BD59-A6C34878D82A}">
                    <a16:rowId xmlns:a16="http://schemas.microsoft.com/office/drawing/2014/main" val="2388513946"/>
                  </a:ext>
                </a:extLst>
              </a:tr>
              <a:tr h="37084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ES" dirty="0"/>
                        <a:t>[1,2,3]</a:t>
                      </a:r>
                    </a:p>
                  </a:txBody>
                  <a:tcPr/>
                </a:tc>
                <a:tc>
                  <a:txBody>
                    <a:bodyPr/>
                    <a:lstStyle/>
                    <a:p>
                      <a:r>
                        <a:rPr lang="es-ES" dirty="0"/>
                        <a:t>"1,2,3"</a:t>
                      </a:r>
                    </a:p>
                  </a:txBody>
                  <a:tcPr/>
                </a:tc>
                <a:extLst>
                  <a:ext uri="{0D108BD9-81ED-4DB2-BD59-A6C34878D82A}">
                    <a16:rowId xmlns:a16="http://schemas.microsoft.com/office/drawing/2014/main" val="3163331039"/>
                  </a:ext>
                </a:extLst>
              </a:tr>
              <a:tr h="370840">
                <a:tc>
                  <a:txBody>
                    <a:bodyPr/>
                    <a:lstStyle/>
                    <a:p>
                      <a:r>
                        <a:rPr lang="es-ES" dirty="0"/>
                        <a:t>[</a:t>
                      </a:r>
                      <a:r>
                        <a:rPr lang="es-ES" dirty="0" err="1"/>
                        <a:t>null,undefined</a:t>
                      </a:r>
                      <a:r>
                        <a:rPr lang="es-ES" dirty="0"/>
                        <a:t>]</a:t>
                      </a:r>
                    </a:p>
                  </a:txBody>
                  <a:tcPr/>
                </a:tc>
                <a:tc>
                  <a:txBody>
                    <a:bodyPr/>
                    <a:lstStyle/>
                    <a:p>
                      <a:r>
                        <a:rPr lang="es-ES" dirty="0"/>
                        <a:t>","</a:t>
                      </a:r>
                    </a:p>
                  </a:txBody>
                  <a:tcPr/>
                </a:tc>
                <a:extLst>
                  <a:ext uri="{0D108BD9-81ED-4DB2-BD59-A6C34878D82A}">
                    <a16:rowId xmlns:a16="http://schemas.microsoft.com/office/drawing/2014/main" val="1347813935"/>
                  </a:ext>
                </a:extLst>
              </a:tr>
              <a:tr h="0">
                <a:tc>
                  <a:txBody>
                    <a:bodyPr/>
                    <a:lstStyle/>
                    <a:p>
                      <a:r>
                        <a:rPr lang="es-ES" dirty="0"/>
                        <a:t>[[[],[],[]],[]]</a:t>
                      </a:r>
                    </a:p>
                  </a:txBody>
                  <a:tcPr/>
                </a:tc>
                <a:tc>
                  <a:txBody>
                    <a:bodyPr/>
                    <a:lstStyle/>
                    <a:p>
                      <a:r>
                        <a:rPr lang="es-ES" dirty="0"/>
                        <a:t>",,,"</a:t>
                      </a:r>
                    </a:p>
                  </a:txBody>
                  <a:tcPr/>
                </a:tc>
                <a:extLst>
                  <a:ext uri="{0D108BD9-81ED-4DB2-BD59-A6C34878D82A}">
                    <a16:rowId xmlns:a16="http://schemas.microsoft.com/office/drawing/2014/main" val="862581174"/>
                  </a:ext>
                </a:extLst>
              </a:tr>
              <a:tr h="37084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ES" dirty="0"/>
                        <a:t>[,,,,]</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ES" dirty="0"/>
                        <a:t>",,,”</a:t>
                      </a:r>
                    </a:p>
                  </a:txBody>
                  <a:tcPr/>
                </a:tc>
                <a:extLst>
                  <a:ext uri="{0D108BD9-81ED-4DB2-BD59-A6C34878D82A}">
                    <a16:rowId xmlns:a16="http://schemas.microsoft.com/office/drawing/2014/main" val="4104075349"/>
                  </a:ext>
                </a:extLst>
              </a:tr>
              <a:tr h="370840">
                <a:tc>
                  <a:txBody>
                    <a:bodyPr/>
                    <a:lstStyle/>
                    <a:p>
                      <a:r>
                        <a:rPr lang="en-US" dirty="0"/>
                        <a:t>{}</a:t>
                      </a:r>
                    </a:p>
                  </a:txBody>
                  <a:tcPr/>
                </a:tc>
                <a:tc>
                  <a:txBody>
                    <a:bodyPr/>
                    <a:lstStyle/>
                    <a:p>
                      <a:r>
                        <a:rPr lang="en-US" dirty="0"/>
                        <a:t>"[object Object]"</a:t>
                      </a:r>
                    </a:p>
                  </a:txBody>
                  <a:tcPr/>
                </a:tc>
                <a:extLst>
                  <a:ext uri="{0D108BD9-81ED-4DB2-BD59-A6C34878D82A}">
                    <a16:rowId xmlns:a16="http://schemas.microsoft.com/office/drawing/2014/main" val="2230606588"/>
                  </a:ext>
                </a:extLst>
              </a:tr>
              <a:tr h="37084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{a:2}</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"[object Object]"</a:t>
                      </a:r>
                      <a:endParaRPr lang="es-ES" dirty="0"/>
                    </a:p>
                  </a:txBody>
                  <a:tcPr/>
                </a:tc>
                <a:extLst>
                  <a:ext uri="{0D108BD9-81ED-4DB2-BD59-A6C34878D82A}">
                    <a16:rowId xmlns:a16="http://schemas.microsoft.com/office/drawing/2014/main" val="2712947949"/>
                  </a:ext>
                </a:extLst>
              </a:tr>
            </a:tbl>
          </a:graphicData>
        </a:graphic>
      </p:graphicFrame>
    </p:spTree>
    <p:extLst>
      <p:ext uri="{BB962C8B-B14F-4D97-AF65-F5344CB8AC3E}">
        <p14:creationId xmlns:p14="http://schemas.microsoft.com/office/powerpoint/2010/main" val="343362139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a 6">
            <a:extLst>
              <a:ext uri="{FF2B5EF4-FFF2-40B4-BE49-F238E27FC236}">
                <a16:creationId xmlns:a16="http://schemas.microsoft.com/office/drawing/2014/main" id="{674849CC-4A05-42CD-B91B-21FC02F07A89}"/>
              </a:ext>
            </a:extLst>
          </p:cNvPr>
          <p:cNvGraphicFramePr>
            <a:graphicFrameLocks noGrp="1"/>
          </p:cNvGraphicFramePr>
          <p:nvPr>
            <p:extLst>
              <p:ext uri="{D42A27DB-BD31-4B8C-83A1-F6EECF244321}">
                <p14:modId xmlns:p14="http://schemas.microsoft.com/office/powerpoint/2010/main" val="1041124593"/>
              </p:ext>
            </p:extLst>
          </p:nvPr>
        </p:nvGraphicFramePr>
        <p:xfrm>
          <a:off x="893120" y="861570"/>
          <a:ext cx="3311412" cy="3271520"/>
        </p:xfrm>
        <a:graphic>
          <a:graphicData uri="http://schemas.openxmlformats.org/drawingml/2006/table">
            <a:tbl>
              <a:tblPr bandRow="1">
                <a:tableStyleId>{E929F9F4-4A8F-4326-A1B4-22849713DDAB}</a:tableStyleId>
              </a:tblPr>
              <a:tblGrid>
                <a:gridCol w="1640087">
                  <a:extLst>
                    <a:ext uri="{9D8B030D-6E8A-4147-A177-3AD203B41FA5}">
                      <a16:colId xmlns:a16="http://schemas.microsoft.com/office/drawing/2014/main" val="3055257673"/>
                    </a:ext>
                  </a:extLst>
                </a:gridCol>
                <a:gridCol w="1671325">
                  <a:extLst>
                    <a:ext uri="{9D8B030D-6E8A-4147-A177-3AD203B41FA5}">
                      <a16:colId xmlns:a16="http://schemas.microsoft.com/office/drawing/2014/main" val="1107464195"/>
                    </a:ext>
                  </a:extLst>
                </a:gridCol>
              </a:tblGrid>
              <a:tr h="370840">
                <a:tc>
                  <a:txBody>
                    <a:bodyPr/>
                    <a:lstStyle/>
                    <a:p>
                      <a:r>
                        <a:rPr lang="da-DK" dirty="0"/>
                        <a:t>""</a:t>
                      </a:r>
                    </a:p>
                  </a:txBody>
                  <a:tcPr/>
                </a:tc>
                <a:tc>
                  <a:txBody>
                    <a:bodyPr/>
                    <a:lstStyle/>
                    <a:p>
                      <a:r>
                        <a:rPr lang="da-DK" dirty="0"/>
                        <a:t>0</a:t>
                      </a:r>
                    </a:p>
                  </a:txBody>
                  <a:tcPr/>
                </a:tc>
                <a:extLst>
                  <a:ext uri="{0D108BD9-81ED-4DB2-BD59-A6C34878D82A}">
                    <a16:rowId xmlns:a16="http://schemas.microsoft.com/office/drawing/2014/main" val="2388513946"/>
                  </a:ext>
                </a:extLst>
              </a:tr>
              <a:tr h="370840">
                <a:tc>
                  <a:txBody>
                    <a:bodyPr/>
                    <a:lstStyle/>
                    <a:p>
                      <a:r>
                        <a:rPr lang="da-DK" dirty="0"/>
                        <a:t>"0"</a:t>
                      </a:r>
                    </a:p>
                  </a:txBody>
                  <a:tcPr/>
                </a:tc>
                <a:tc>
                  <a:txBody>
                    <a:bodyPr/>
                    <a:lstStyle/>
                    <a:p>
                      <a:r>
                        <a:rPr lang="da-DK" dirty="0"/>
                        <a:t>0</a:t>
                      </a:r>
                    </a:p>
                  </a:txBody>
                  <a:tcPr/>
                </a:tc>
                <a:extLst>
                  <a:ext uri="{0D108BD9-81ED-4DB2-BD59-A6C34878D82A}">
                    <a16:rowId xmlns:a16="http://schemas.microsoft.com/office/drawing/2014/main" val="3163331039"/>
                  </a:ext>
                </a:extLst>
              </a:tr>
              <a:tr h="370840">
                <a:tc>
                  <a:txBody>
                    <a:bodyPr/>
                    <a:lstStyle/>
                    <a:p>
                      <a:r>
                        <a:rPr lang="da-DK" dirty="0"/>
                        <a:t>"-0"</a:t>
                      </a:r>
                    </a:p>
                  </a:txBody>
                  <a:tcPr/>
                </a:tc>
                <a:tc>
                  <a:txBody>
                    <a:bodyPr/>
                    <a:lstStyle/>
                    <a:p>
                      <a:r>
                        <a:rPr lang="da-DK" dirty="0"/>
                        <a:t>-0</a:t>
                      </a:r>
                    </a:p>
                  </a:txBody>
                  <a:tcPr/>
                </a:tc>
                <a:extLst>
                  <a:ext uri="{0D108BD9-81ED-4DB2-BD59-A6C34878D82A}">
                    <a16:rowId xmlns:a16="http://schemas.microsoft.com/office/drawing/2014/main" val="1347813935"/>
                  </a:ext>
                </a:extLst>
              </a:tr>
              <a:tr h="0">
                <a:tc>
                  <a:txBody>
                    <a:bodyPr/>
                    <a:lstStyle/>
                    <a:p>
                      <a:r>
                        <a:rPr lang="da-DK" dirty="0"/>
                        <a:t>" 009 "</a:t>
                      </a:r>
                    </a:p>
                  </a:txBody>
                  <a:tcPr/>
                </a:tc>
                <a:tc>
                  <a:txBody>
                    <a:bodyPr/>
                    <a:lstStyle/>
                    <a:p>
                      <a:r>
                        <a:rPr lang="da-DK" dirty="0"/>
                        <a:t>9</a:t>
                      </a:r>
                    </a:p>
                  </a:txBody>
                  <a:tcPr/>
                </a:tc>
                <a:extLst>
                  <a:ext uri="{0D108BD9-81ED-4DB2-BD59-A6C34878D82A}">
                    <a16:rowId xmlns:a16="http://schemas.microsoft.com/office/drawing/2014/main" val="862581174"/>
                  </a:ext>
                </a:extLst>
              </a:tr>
              <a:tr h="370840">
                <a:tc>
                  <a:txBody>
                    <a:bodyPr/>
                    <a:lstStyle/>
                    <a:p>
                      <a:r>
                        <a:rPr lang="da-DK" dirty="0"/>
                        <a:t>"3.14159"</a:t>
                      </a:r>
                    </a:p>
                  </a:txBody>
                  <a:tcPr/>
                </a:tc>
                <a:tc>
                  <a:txBody>
                    <a:bodyPr/>
                    <a:lstStyle/>
                    <a:p>
                      <a:r>
                        <a:rPr lang="da-DK" dirty="0"/>
                        <a:t>3.14159</a:t>
                      </a:r>
                    </a:p>
                  </a:txBody>
                  <a:tcPr/>
                </a:tc>
                <a:extLst>
                  <a:ext uri="{0D108BD9-81ED-4DB2-BD59-A6C34878D82A}">
                    <a16:rowId xmlns:a16="http://schemas.microsoft.com/office/drawing/2014/main" val="4104075349"/>
                  </a:ext>
                </a:extLst>
              </a:tr>
              <a:tr h="370840">
                <a:tc>
                  <a:txBody>
                    <a:bodyPr/>
                    <a:lstStyle/>
                    <a:p>
                      <a:r>
                        <a:rPr lang="da-DK" dirty="0"/>
                        <a:t>"0."</a:t>
                      </a:r>
                    </a:p>
                  </a:txBody>
                  <a:tcPr/>
                </a:tc>
                <a:tc>
                  <a:txBody>
                    <a:bodyPr/>
                    <a:lstStyle/>
                    <a:p>
                      <a:r>
                        <a:rPr lang="da-DK" dirty="0"/>
                        <a:t>0</a:t>
                      </a:r>
                    </a:p>
                  </a:txBody>
                  <a:tcPr/>
                </a:tc>
                <a:extLst>
                  <a:ext uri="{0D108BD9-81ED-4DB2-BD59-A6C34878D82A}">
                    <a16:rowId xmlns:a16="http://schemas.microsoft.com/office/drawing/2014/main" val="2230606588"/>
                  </a:ext>
                </a:extLst>
              </a:tr>
              <a:tr h="370840">
                <a:tc>
                  <a:txBody>
                    <a:bodyPr/>
                    <a:lstStyle/>
                    <a:p>
                      <a:r>
                        <a:rPr lang="da-DK" dirty="0"/>
                        <a:t>".0"</a:t>
                      </a:r>
                    </a:p>
                  </a:txBody>
                  <a:tcPr/>
                </a:tc>
                <a:tc>
                  <a:txBody>
                    <a:bodyPr/>
                    <a:lstStyle/>
                    <a:p>
                      <a:r>
                        <a:rPr lang="da-DK" dirty="0"/>
                        <a:t>0</a:t>
                      </a:r>
                    </a:p>
                  </a:txBody>
                  <a:tcPr/>
                </a:tc>
                <a:extLst>
                  <a:ext uri="{0D108BD9-81ED-4DB2-BD59-A6C34878D82A}">
                    <a16:rowId xmlns:a16="http://schemas.microsoft.com/office/drawing/2014/main" val="2712947949"/>
                  </a:ext>
                </a:extLst>
              </a:tr>
              <a:tr h="370840">
                <a:tc>
                  <a:txBody>
                    <a:bodyPr/>
                    <a:lstStyle/>
                    <a:p>
                      <a:r>
                        <a:rPr lang="da-DK" dirty="0"/>
                        <a:t>"."</a:t>
                      </a:r>
                    </a:p>
                  </a:txBody>
                  <a:tcPr/>
                </a:tc>
                <a:tc>
                  <a:txBody>
                    <a:bodyPr/>
                    <a:lstStyle/>
                    <a:p>
                      <a:r>
                        <a:rPr lang="da-DK" dirty="0"/>
                        <a:t>NaN</a:t>
                      </a:r>
                    </a:p>
                  </a:txBody>
                  <a:tcPr/>
                </a:tc>
                <a:extLst>
                  <a:ext uri="{0D108BD9-81ED-4DB2-BD59-A6C34878D82A}">
                    <a16:rowId xmlns:a16="http://schemas.microsoft.com/office/drawing/2014/main" val="510733880"/>
                  </a:ext>
                </a:extLst>
              </a:tr>
              <a:tr h="37084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da-DK" dirty="0"/>
                        <a:t>"0xaf"</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da-DK" dirty="0"/>
                        <a:t>175</a:t>
                      </a:r>
                      <a:endParaRPr lang="es-ES" dirty="0"/>
                    </a:p>
                  </a:txBody>
                  <a:tcPr/>
                </a:tc>
                <a:extLst>
                  <a:ext uri="{0D108BD9-81ED-4DB2-BD59-A6C34878D82A}">
                    <a16:rowId xmlns:a16="http://schemas.microsoft.com/office/drawing/2014/main" val="2788834632"/>
                  </a:ext>
                </a:extLst>
              </a:tr>
            </a:tbl>
          </a:graphicData>
        </a:graphic>
      </p:graphicFrame>
      <p:sp>
        <p:nvSpPr>
          <p:cNvPr id="8" name="Título 7">
            <a:extLst>
              <a:ext uri="{FF2B5EF4-FFF2-40B4-BE49-F238E27FC236}">
                <a16:creationId xmlns:a16="http://schemas.microsoft.com/office/drawing/2014/main" id="{0FFE8904-2E27-42DA-AF41-98B809699D23}"/>
              </a:ext>
            </a:extLst>
          </p:cNvPr>
          <p:cNvSpPr>
            <a:spLocks noGrp="1"/>
          </p:cNvSpPr>
          <p:nvPr>
            <p:ph type="title"/>
          </p:nvPr>
        </p:nvSpPr>
        <p:spPr/>
        <p:txBody>
          <a:bodyPr/>
          <a:lstStyle/>
          <a:p>
            <a:r>
              <a:rPr lang="es-ES" dirty="0" err="1"/>
              <a:t>toNumber</a:t>
            </a:r>
            <a:r>
              <a:rPr lang="es-ES" dirty="0"/>
              <a:t>()</a:t>
            </a:r>
          </a:p>
        </p:txBody>
      </p:sp>
      <p:graphicFrame>
        <p:nvGraphicFramePr>
          <p:cNvPr id="4" name="Tabla 6">
            <a:extLst>
              <a:ext uri="{FF2B5EF4-FFF2-40B4-BE49-F238E27FC236}">
                <a16:creationId xmlns:a16="http://schemas.microsoft.com/office/drawing/2014/main" id="{49CAF858-1597-44D5-A760-412CEE3F1080}"/>
              </a:ext>
            </a:extLst>
          </p:cNvPr>
          <p:cNvGraphicFramePr>
            <a:graphicFrameLocks noGrp="1"/>
          </p:cNvGraphicFramePr>
          <p:nvPr>
            <p:extLst>
              <p:ext uri="{D42A27DB-BD31-4B8C-83A1-F6EECF244321}">
                <p14:modId xmlns:p14="http://schemas.microsoft.com/office/powerpoint/2010/main" val="209893991"/>
              </p:ext>
            </p:extLst>
          </p:nvPr>
        </p:nvGraphicFramePr>
        <p:xfrm>
          <a:off x="4653270" y="1863090"/>
          <a:ext cx="3311412" cy="1417320"/>
        </p:xfrm>
        <a:graphic>
          <a:graphicData uri="http://schemas.openxmlformats.org/drawingml/2006/table">
            <a:tbl>
              <a:tblPr bandRow="1">
                <a:tableStyleId>{E929F9F4-4A8F-4326-A1B4-22849713DDAB}</a:tableStyleId>
              </a:tblPr>
              <a:tblGrid>
                <a:gridCol w="1640086">
                  <a:extLst>
                    <a:ext uri="{9D8B030D-6E8A-4147-A177-3AD203B41FA5}">
                      <a16:colId xmlns:a16="http://schemas.microsoft.com/office/drawing/2014/main" val="3055257673"/>
                    </a:ext>
                  </a:extLst>
                </a:gridCol>
                <a:gridCol w="1671326">
                  <a:extLst>
                    <a:ext uri="{9D8B030D-6E8A-4147-A177-3AD203B41FA5}">
                      <a16:colId xmlns:a16="http://schemas.microsoft.com/office/drawing/2014/main" val="1107464195"/>
                    </a:ext>
                  </a:extLst>
                </a:gridCol>
              </a:tblGrid>
              <a:tr h="370840">
                <a:tc>
                  <a:txBody>
                    <a:bodyPr/>
                    <a:lstStyle/>
                    <a:p>
                      <a:r>
                        <a:rPr lang="da-DK" dirty="0"/>
                        <a:t>false</a:t>
                      </a:r>
                    </a:p>
                  </a:txBody>
                  <a:tcPr/>
                </a:tc>
                <a:tc>
                  <a:txBody>
                    <a:bodyPr/>
                    <a:lstStyle/>
                    <a:p>
                      <a:r>
                        <a:rPr lang="da-DK" dirty="0"/>
                        <a:t>0</a:t>
                      </a:r>
                    </a:p>
                  </a:txBody>
                  <a:tcPr/>
                </a:tc>
                <a:extLst>
                  <a:ext uri="{0D108BD9-81ED-4DB2-BD59-A6C34878D82A}">
                    <a16:rowId xmlns:a16="http://schemas.microsoft.com/office/drawing/2014/main" val="2388513946"/>
                  </a:ext>
                </a:extLst>
              </a:tr>
              <a:tr h="370840">
                <a:tc>
                  <a:txBody>
                    <a:bodyPr/>
                    <a:lstStyle/>
                    <a:p>
                      <a:r>
                        <a:rPr lang="da-DK" dirty="0"/>
                        <a:t>true</a:t>
                      </a:r>
                    </a:p>
                  </a:txBody>
                  <a:tcPr/>
                </a:tc>
                <a:tc>
                  <a:txBody>
                    <a:bodyPr/>
                    <a:lstStyle/>
                    <a:p>
                      <a:r>
                        <a:rPr lang="da-DK" dirty="0"/>
                        <a:t>1</a:t>
                      </a:r>
                    </a:p>
                  </a:txBody>
                  <a:tcPr/>
                </a:tc>
                <a:extLst>
                  <a:ext uri="{0D108BD9-81ED-4DB2-BD59-A6C34878D82A}">
                    <a16:rowId xmlns:a16="http://schemas.microsoft.com/office/drawing/2014/main" val="3163331039"/>
                  </a:ext>
                </a:extLst>
              </a:tr>
              <a:tr h="370840">
                <a:tc>
                  <a:txBody>
                    <a:bodyPr/>
                    <a:lstStyle/>
                    <a:p>
                      <a:r>
                        <a:rPr lang="da-DK" dirty="0"/>
                        <a:t>null</a:t>
                      </a:r>
                    </a:p>
                  </a:txBody>
                  <a:tcPr/>
                </a:tc>
                <a:tc>
                  <a:txBody>
                    <a:bodyPr/>
                    <a:lstStyle/>
                    <a:p>
                      <a:r>
                        <a:rPr lang="da-DK" dirty="0"/>
                        <a:t>0</a:t>
                      </a:r>
                    </a:p>
                  </a:txBody>
                  <a:tcPr/>
                </a:tc>
                <a:extLst>
                  <a:ext uri="{0D108BD9-81ED-4DB2-BD59-A6C34878D82A}">
                    <a16:rowId xmlns:a16="http://schemas.microsoft.com/office/drawing/2014/main" val="1347813935"/>
                  </a:ext>
                </a:extLst>
              </a:tr>
              <a:tr h="0">
                <a:tc>
                  <a:txBody>
                    <a:bodyPr/>
                    <a:lstStyle/>
                    <a:p>
                      <a:r>
                        <a:rPr lang="da-DK" dirty="0"/>
                        <a:t>undefined</a:t>
                      </a:r>
                    </a:p>
                  </a:txBody>
                  <a:tcPr/>
                </a:tc>
                <a:tc>
                  <a:txBody>
                    <a:bodyPr/>
                    <a:lstStyle/>
                    <a:p>
                      <a:r>
                        <a:rPr lang="da-DK" dirty="0"/>
                        <a:t>NaN</a:t>
                      </a:r>
                    </a:p>
                  </a:txBody>
                  <a:tcPr/>
                </a:tc>
                <a:extLst>
                  <a:ext uri="{0D108BD9-81ED-4DB2-BD59-A6C34878D82A}">
                    <a16:rowId xmlns:a16="http://schemas.microsoft.com/office/drawing/2014/main" val="862581174"/>
                  </a:ext>
                </a:extLst>
              </a:tr>
            </a:tbl>
          </a:graphicData>
        </a:graphic>
      </p:graphicFrame>
    </p:spTree>
    <p:extLst>
      <p:ext uri="{BB962C8B-B14F-4D97-AF65-F5344CB8AC3E}">
        <p14:creationId xmlns:p14="http://schemas.microsoft.com/office/powerpoint/2010/main" val="129874437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a 6">
            <a:extLst>
              <a:ext uri="{FF2B5EF4-FFF2-40B4-BE49-F238E27FC236}">
                <a16:creationId xmlns:a16="http://schemas.microsoft.com/office/drawing/2014/main" id="{674849CC-4A05-42CD-B91B-21FC02F07A89}"/>
              </a:ext>
            </a:extLst>
          </p:cNvPr>
          <p:cNvGraphicFramePr>
            <a:graphicFrameLocks noGrp="1"/>
          </p:cNvGraphicFramePr>
          <p:nvPr>
            <p:extLst>
              <p:ext uri="{D42A27DB-BD31-4B8C-83A1-F6EECF244321}">
                <p14:modId xmlns:p14="http://schemas.microsoft.com/office/powerpoint/2010/main" val="1275368393"/>
              </p:ext>
            </p:extLst>
          </p:nvPr>
        </p:nvGraphicFramePr>
        <p:xfrm>
          <a:off x="3063752" y="972666"/>
          <a:ext cx="3311412" cy="2900680"/>
        </p:xfrm>
        <a:graphic>
          <a:graphicData uri="http://schemas.openxmlformats.org/drawingml/2006/table">
            <a:tbl>
              <a:tblPr bandRow="1">
                <a:tableStyleId>{E929F9F4-4A8F-4326-A1B4-22849713DDAB}</a:tableStyleId>
              </a:tblPr>
              <a:tblGrid>
                <a:gridCol w="1640087">
                  <a:extLst>
                    <a:ext uri="{9D8B030D-6E8A-4147-A177-3AD203B41FA5}">
                      <a16:colId xmlns:a16="http://schemas.microsoft.com/office/drawing/2014/main" val="3055257673"/>
                    </a:ext>
                  </a:extLst>
                </a:gridCol>
                <a:gridCol w="1671325">
                  <a:extLst>
                    <a:ext uri="{9D8B030D-6E8A-4147-A177-3AD203B41FA5}">
                      <a16:colId xmlns:a16="http://schemas.microsoft.com/office/drawing/2014/main" val="1107464195"/>
                    </a:ext>
                  </a:extLst>
                </a:gridCol>
              </a:tblGrid>
              <a:tr h="370840">
                <a:tc>
                  <a:txBody>
                    <a:bodyPr/>
                    <a:lstStyle/>
                    <a:p>
                      <a:r>
                        <a:rPr lang="da-DK" dirty="0"/>
                        <a:t>[""]</a:t>
                      </a:r>
                    </a:p>
                  </a:txBody>
                  <a:tcPr/>
                </a:tc>
                <a:tc>
                  <a:txBody>
                    <a:bodyPr/>
                    <a:lstStyle/>
                    <a:p>
                      <a:r>
                        <a:rPr lang="da-DK" dirty="0"/>
                        <a:t>0</a:t>
                      </a:r>
                    </a:p>
                  </a:txBody>
                  <a:tcPr/>
                </a:tc>
                <a:extLst>
                  <a:ext uri="{0D108BD9-81ED-4DB2-BD59-A6C34878D82A}">
                    <a16:rowId xmlns:a16="http://schemas.microsoft.com/office/drawing/2014/main" val="2388513946"/>
                  </a:ext>
                </a:extLst>
              </a:tr>
              <a:tr h="370840">
                <a:tc>
                  <a:txBody>
                    <a:bodyPr/>
                    <a:lstStyle/>
                    <a:p>
                      <a:r>
                        <a:rPr lang="da-DK" dirty="0"/>
                        <a:t>["0"]</a:t>
                      </a:r>
                    </a:p>
                  </a:txBody>
                  <a:tcPr/>
                </a:tc>
                <a:tc>
                  <a:txBody>
                    <a:bodyPr/>
                    <a:lstStyle/>
                    <a:p>
                      <a:r>
                        <a:rPr lang="da-DK" dirty="0"/>
                        <a:t>0</a:t>
                      </a:r>
                    </a:p>
                  </a:txBody>
                  <a:tcPr/>
                </a:tc>
                <a:extLst>
                  <a:ext uri="{0D108BD9-81ED-4DB2-BD59-A6C34878D82A}">
                    <a16:rowId xmlns:a16="http://schemas.microsoft.com/office/drawing/2014/main" val="3163331039"/>
                  </a:ext>
                </a:extLst>
              </a:tr>
              <a:tr h="370840">
                <a:tc>
                  <a:txBody>
                    <a:bodyPr/>
                    <a:lstStyle/>
                    <a:p>
                      <a:r>
                        <a:rPr lang="da-DK" dirty="0"/>
                        <a:t>["-0"]</a:t>
                      </a:r>
                    </a:p>
                  </a:txBody>
                  <a:tcPr/>
                </a:tc>
                <a:tc>
                  <a:txBody>
                    <a:bodyPr/>
                    <a:lstStyle/>
                    <a:p>
                      <a:r>
                        <a:rPr lang="da-DK" dirty="0"/>
                        <a:t>-0</a:t>
                      </a:r>
                    </a:p>
                  </a:txBody>
                  <a:tcPr/>
                </a:tc>
                <a:extLst>
                  <a:ext uri="{0D108BD9-81ED-4DB2-BD59-A6C34878D82A}">
                    <a16:rowId xmlns:a16="http://schemas.microsoft.com/office/drawing/2014/main" val="1347813935"/>
                  </a:ext>
                </a:extLst>
              </a:tr>
              <a:tr h="0">
                <a:tc>
                  <a:txBody>
                    <a:bodyPr/>
                    <a:lstStyle/>
                    <a:p>
                      <a:r>
                        <a:rPr lang="da-DK" dirty="0"/>
                        <a:t>[null]</a:t>
                      </a:r>
                    </a:p>
                  </a:txBody>
                  <a:tcPr/>
                </a:tc>
                <a:tc>
                  <a:txBody>
                    <a:bodyPr/>
                    <a:lstStyle/>
                    <a:p>
                      <a:r>
                        <a:rPr lang="da-DK" dirty="0"/>
                        <a:t>0</a:t>
                      </a:r>
                    </a:p>
                  </a:txBody>
                  <a:tcPr/>
                </a:tc>
                <a:extLst>
                  <a:ext uri="{0D108BD9-81ED-4DB2-BD59-A6C34878D82A}">
                    <a16:rowId xmlns:a16="http://schemas.microsoft.com/office/drawing/2014/main" val="862581174"/>
                  </a:ext>
                </a:extLst>
              </a:tr>
              <a:tr h="370840">
                <a:tc>
                  <a:txBody>
                    <a:bodyPr/>
                    <a:lstStyle/>
                    <a:p>
                      <a:r>
                        <a:rPr lang="da-DK" dirty="0"/>
                        <a:t>[undefined]</a:t>
                      </a:r>
                    </a:p>
                  </a:txBody>
                  <a:tcPr/>
                </a:tc>
                <a:tc>
                  <a:txBody>
                    <a:bodyPr/>
                    <a:lstStyle/>
                    <a:p>
                      <a:r>
                        <a:rPr lang="da-DK" dirty="0"/>
                        <a:t>0</a:t>
                      </a:r>
                    </a:p>
                  </a:txBody>
                  <a:tcPr/>
                </a:tc>
                <a:extLst>
                  <a:ext uri="{0D108BD9-81ED-4DB2-BD59-A6C34878D82A}">
                    <a16:rowId xmlns:a16="http://schemas.microsoft.com/office/drawing/2014/main" val="4104075349"/>
                  </a:ext>
                </a:extLst>
              </a:tr>
              <a:tr h="370840">
                <a:tc>
                  <a:txBody>
                    <a:bodyPr/>
                    <a:lstStyle/>
                    <a:p>
                      <a:r>
                        <a:rPr lang="da-DK" dirty="0"/>
                        <a:t>[1,2,3]</a:t>
                      </a:r>
                    </a:p>
                  </a:txBody>
                  <a:tcPr/>
                </a:tc>
                <a:tc>
                  <a:txBody>
                    <a:bodyPr/>
                    <a:lstStyle/>
                    <a:p>
                      <a:r>
                        <a:rPr lang="da-DK" dirty="0"/>
                        <a:t>NaN</a:t>
                      </a:r>
                    </a:p>
                  </a:txBody>
                  <a:tcPr/>
                </a:tc>
                <a:extLst>
                  <a:ext uri="{0D108BD9-81ED-4DB2-BD59-A6C34878D82A}">
                    <a16:rowId xmlns:a16="http://schemas.microsoft.com/office/drawing/2014/main" val="2230606588"/>
                  </a:ext>
                </a:extLst>
              </a:tr>
              <a:tr h="37084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da-DK" dirty="0"/>
                        <a:t>[[[[]]]]</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da-DK" dirty="0"/>
                        <a:t>0</a:t>
                      </a:r>
                    </a:p>
                  </a:txBody>
                  <a:tcPr/>
                </a:tc>
                <a:extLst>
                  <a:ext uri="{0D108BD9-81ED-4DB2-BD59-A6C34878D82A}">
                    <a16:rowId xmlns:a16="http://schemas.microsoft.com/office/drawing/2014/main" val="2712947949"/>
                  </a:ext>
                </a:extLst>
              </a:tr>
              <a:tr h="370840">
                <a:tc>
                  <a:txBody>
                    <a:bodyPr/>
                    <a:lstStyle/>
                    <a:p>
                      <a:r>
                        <a:rPr lang="da-DK" dirty="0"/>
                        <a:t>{ .. } </a:t>
                      </a:r>
                    </a:p>
                  </a:txBody>
                  <a:tcPr/>
                </a:tc>
                <a:tc>
                  <a:txBody>
                    <a:bodyPr/>
                    <a:lstStyle/>
                    <a:p>
                      <a:r>
                        <a:rPr lang="da-DK" dirty="0"/>
                        <a:t>NaN</a:t>
                      </a:r>
                    </a:p>
                  </a:txBody>
                  <a:tcPr/>
                </a:tc>
                <a:extLst>
                  <a:ext uri="{0D108BD9-81ED-4DB2-BD59-A6C34878D82A}">
                    <a16:rowId xmlns:a16="http://schemas.microsoft.com/office/drawing/2014/main" val="510733880"/>
                  </a:ext>
                </a:extLst>
              </a:tr>
            </a:tbl>
          </a:graphicData>
        </a:graphic>
      </p:graphicFrame>
      <p:sp>
        <p:nvSpPr>
          <p:cNvPr id="8" name="Título 7">
            <a:extLst>
              <a:ext uri="{FF2B5EF4-FFF2-40B4-BE49-F238E27FC236}">
                <a16:creationId xmlns:a16="http://schemas.microsoft.com/office/drawing/2014/main" id="{0FFE8904-2E27-42DA-AF41-98B809699D23}"/>
              </a:ext>
            </a:extLst>
          </p:cNvPr>
          <p:cNvSpPr>
            <a:spLocks noGrp="1"/>
          </p:cNvSpPr>
          <p:nvPr>
            <p:ph type="title"/>
          </p:nvPr>
        </p:nvSpPr>
        <p:spPr/>
        <p:txBody>
          <a:bodyPr/>
          <a:lstStyle/>
          <a:p>
            <a:r>
              <a:rPr lang="es-ES" dirty="0" err="1"/>
              <a:t>toNumber</a:t>
            </a:r>
            <a:r>
              <a:rPr lang="es-ES" dirty="0"/>
              <a:t>()</a:t>
            </a:r>
          </a:p>
        </p:txBody>
      </p:sp>
    </p:spTree>
    <p:extLst>
      <p:ext uri="{BB962C8B-B14F-4D97-AF65-F5344CB8AC3E}">
        <p14:creationId xmlns:p14="http://schemas.microsoft.com/office/powerpoint/2010/main" val="251848661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a 6">
            <a:extLst>
              <a:ext uri="{FF2B5EF4-FFF2-40B4-BE49-F238E27FC236}">
                <a16:creationId xmlns:a16="http://schemas.microsoft.com/office/drawing/2014/main" id="{674849CC-4A05-42CD-B91B-21FC02F07A89}"/>
              </a:ext>
            </a:extLst>
          </p:cNvPr>
          <p:cNvGraphicFramePr>
            <a:graphicFrameLocks noGrp="1"/>
          </p:cNvGraphicFramePr>
          <p:nvPr>
            <p:extLst>
              <p:ext uri="{D42A27DB-BD31-4B8C-83A1-F6EECF244321}">
                <p14:modId xmlns:p14="http://schemas.microsoft.com/office/powerpoint/2010/main" val="1727412401"/>
              </p:ext>
            </p:extLst>
          </p:nvPr>
        </p:nvGraphicFramePr>
        <p:xfrm>
          <a:off x="1551146" y="1194856"/>
          <a:ext cx="1496177" cy="2529840"/>
        </p:xfrm>
        <a:graphic>
          <a:graphicData uri="http://schemas.openxmlformats.org/drawingml/2006/table">
            <a:tbl>
              <a:tblPr firstRow="1" bandRow="1">
                <a:tableStyleId>{E929F9F4-4A8F-4326-A1B4-22849713DDAB}</a:tableStyleId>
              </a:tblPr>
              <a:tblGrid>
                <a:gridCol w="1496177">
                  <a:extLst>
                    <a:ext uri="{9D8B030D-6E8A-4147-A177-3AD203B41FA5}">
                      <a16:colId xmlns:a16="http://schemas.microsoft.com/office/drawing/2014/main" val="3055257673"/>
                    </a:ext>
                  </a:extLst>
                </a:gridCol>
              </a:tblGrid>
              <a:tr h="370840">
                <a:tc>
                  <a:txBody>
                    <a:bodyPr/>
                    <a:lstStyle/>
                    <a:p>
                      <a:r>
                        <a:rPr lang="es-ES" dirty="0" err="1"/>
                        <a:t>Falsy</a:t>
                      </a:r>
                      <a:endParaRPr lang="es-ES" dirty="0"/>
                    </a:p>
                  </a:txBody>
                  <a:tcPr/>
                </a:tc>
                <a:extLst>
                  <a:ext uri="{0D108BD9-81ED-4DB2-BD59-A6C34878D82A}">
                    <a16:rowId xmlns:a16="http://schemas.microsoft.com/office/drawing/2014/main" val="2388513946"/>
                  </a:ext>
                </a:extLst>
              </a:tr>
              <a:tr h="370840">
                <a:tc>
                  <a:txBody>
                    <a:bodyPr/>
                    <a:lstStyle/>
                    <a:p>
                      <a:r>
                        <a:rPr lang="es-ES" dirty="0"/>
                        <a:t>false</a:t>
                      </a:r>
                    </a:p>
                  </a:txBody>
                  <a:tcPr/>
                </a:tc>
                <a:extLst>
                  <a:ext uri="{0D108BD9-81ED-4DB2-BD59-A6C34878D82A}">
                    <a16:rowId xmlns:a16="http://schemas.microsoft.com/office/drawing/2014/main" val="2659393392"/>
                  </a:ext>
                </a:extLst>
              </a:tr>
              <a:tr h="370840">
                <a:tc>
                  <a:txBody>
                    <a:bodyPr/>
                    <a:lstStyle/>
                    <a:p>
                      <a:r>
                        <a:rPr lang="es-ES" dirty="0"/>
                        <a:t>“”</a:t>
                      </a:r>
                    </a:p>
                  </a:txBody>
                  <a:tcPr/>
                </a:tc>
                <a:extLst>
                  <a:ext uri="{0D108BD9-81ED-4DB2-BD59-A6C34878D82A}">
                    <a16:rowId xmlns:a16="http://schemas.microsoft.com/office/drawing/2014/main" val="3163331039"/>
                  </a:ext>
                </a:extLst>
              </a:tr>
              <a:tr h="370840">
                <a:tc>
                  <a:txBody>
                    <a:bodyPr/>
                    <a:lstStyle/>
                    <a:p>
                      <a:r>
                        <a:rPr lang="es-ES" dirty="0"/>
                        <a:t>0, -0</a:t>
                      </a:r>
                    </a:p>
                  </a:txBody>
                  <a:tcPr/>
                </a:tc>
                <a:extLst>
                  <a:ext uri="{0D108BD9-81ED-4DB2-BD59-A6C34878D82A}">
                    <a16:rowId xmlns:a16="http://schemas.microsoft.com/office/drawing/2014/main" val="1347813935"/>
                  </a:ext>
                </a:extLst>
              </a:tr>
              <a:tr h="0">
                <a:tc>
                  <a:txBody>
                    <a:bodyPr/>
                    <a:lstStyle/>
                    <a:p>
                      <a:r>
                        <a:rPr lang="es-ES" dirty="0" err="1"/>
                        <a:t>null</a:t>
                      </a:r>
                      <a:endParaRPr lang="es-ES" dirty="0"/>
                    </a:p>
                  </a:txBody>
                  <a:tcPr/>
                </a:tc>
                <a:extLst>
                  <a:ext uri="{0D108BD9-81ED-4DB2-BD59-A6C34878D82A}">
                    <a16:rowId xmlns:a16="http://schemas.microsoft.com/office/drawing/2014/main" val="862581174"/>
                  </a:ext>
                </a:extLst>
              </a:tr>
              <a:tr h="370840">
                <a:tc>
                  <a:txBody>
                    <a:bodyPr/>
                    <a:lstStyle/>
                    <a:p>
                      <a:r>
                        <a:rPr lang="es-ES" dirty="0" err="1"/>
                        <a:t>NaN</a:t>
                      </a:r>
                      <a:endParaRPr lang="es-ES" dirty="0"/>
                    </a:p>
                  </a:txBody>
                  <a:tcPr/>
                </a:tc>
                <a:extLst>
                  <a:ext uri="{0D108BD9-81ED-4DB2-BD59-A6C34878D82A}">
                    <a16:rowId xmlns:a16="http://schemas.microsoft.com/office/drawing/2014/main" val="2230606588"/>
                  </a:ext>
                </a:extLst>
              </a:tr>
              <a:tr h="37084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ES" dirty="0" err="1"/>
                        <a:t>undefined</a:t>
                      </a:r>
                      <a:endParaRPr lang="es-ES" dirty="0"/>
                    </a:p>
                  </a:txBody>
                  <a:tcPr/>
                </a:tc>
                <a:extLst>
                  <a:ext uri="{0D108BD9-81ED-4DB2-BD59-A6C34878D82A}">
                    <a16:rowId xmlns:a16="http://schemas.microsoft.com/office/drawing/2014/main" val="2712947949"/>
                  </a:ext>
                </a:extLst>
              </a:tr>
            </a:tbl>
          </a:graphicData>
        </a:graphic>
      </p:graphicFrame>
      <p:sp>
        <p:nvSpPr>
          <p:cNvPr id="8" name="Título 7">
            <a:extLst>
              <a:ext uri="{FF2B5EF4-FFF2-40B4-BE49-F238E27FC236}">
                <a16:creationId xmlns:a16="http://schemas.microsoft.com/office/drawing/2014/main" id="{0FFE8904-2E27-42DA-AF41-98B809699D23}"/>
              </a:ext>
            </a:extLst>
          </p:cNvPr>
          <p:cNvSpPr>
            <a:spLocks noGrp="1"/>
          </p:cNvSpPr>
          <p:nvPr>
            <p:ph type="title"/>
          </p:nvPr>
        </p:nvSpPr>
        <p:spPr/>
        <p:txBody>
          <a:bodyPr/>
          <a:lstStyle/>
          <a:p>
            <a:r>
              <a:rPr lang="es-ES" dirty="0" err="1"/>
              <a:t>toBoolean</a:t>
            </a:r>
            <a:r>
              <a:rPr lang="es-ES" dirty="0"/>
              <a:t>()</a:t>
            </a:r>
          </a:p>
        </p:txBody>
      </p:sp>
      <p:graphicFrame>
        <p:nvGraphicFramePr>
          <p:cNvPr id="5" name="Tabla 6">
            <a:extLst>
              <a:ext uri="{FF2B5EF4-FFF2-40B4-BE49-F238E27FC236}">
                <a16:creationId xmlns:a16="http://schemas.microsoft.com/office/drawing/2014/main" id="{29554E0C-490A-4558-9AA1-D69843A52C3B}"/>
              </a:ext>
            </a:extLst>
          </p:cNvPr>
          <p:cNvGraphicFramePr>
            <a:graphicFrameLocks noGrp="1"/>
          </p:cNvGraphicFramePr>
          <p:nvPr>
            <p:extLst>
              <p:ext uri="{D42A27DB-BD31-4B8C-83A1-F6EECF244321}">
                <p14:modId xmlns:p14="http://schemas.microsoft.com/office/powerpoint/2010/main" val="1042646539"/>
              </p:ext>
            </p:extLst>
          </p:nvPr>
        </p:nvGraphicFramePr>
        <p:xfrm>
          <a:off x="4190372" y="1194856"/>
          <a:ext cx="1496177" cy="2743200"/>
        </p:xfrm>
        <a:graphic>
          <a:graphicData uri="http://schemas.openxmlformats.org/drawingml/2006/table">
            <a:tbl>
              <a:tblPr firstRow="1" bandRow="1">
                <a:tableStyleId>{E929F9F4-4A8F-4326-A1B4-22849713DDAB}</a:tableStyleId>
              </a:tblPr>
              <a:tblGrid>
                <a:gridCol w="1496177">
                  <a:extLst>
                    <a:ext uri="{9D8B030D-6E8A-4147-A177-3AD203B41FA5}">
                      <a16:colId xmlns:a16="http://schemas.microsoft.com/office/drawing/2014/main" val="3055257673"/>
                    </a:ext>
                  </a:extLst>
                </a:gridCol>
              </a:tblGrid>
              <a:tr h="370840">
                <a:tc>
                  <a:txBody>
                    <a:bodyPr/>
                    <a:lstStyle/>
                    <a:p>
                      <a:r>
                        <a:rPr lang="es-ES" dirty="0" err="1"/>
                        <a:t>Truthy</a:t>
                      </a:r>
                      <a:endParaRPr lang="es-ES" dirty="0"/>
                    </a:p>
                  </a:txBody>
                  <a:tcPr/>
                </a:tc>
                <a:extLst>
                  <a:ext uri="{0D108BD9-81ED-4DB2-BD59-A6C34878D82A}">
                    <a16:rowId xmlns:a16="http://schemas.microsoft.com/office/drawing/2014/main" val="2388513946"/>
                  </a:ext>
                </a:extLst>
              </a:tr>
              <a:tr h="370840">
                <a:tc>
                  <a:txBody>
                    <a:bodyPr/>
                    <a:lstStyle/>
                    <a:p>
                      <a:r>
                        <a:rPr lang="es-ES" dirty="0"/>
                        <a:t>true</a:t>
                      </a:r>
                    </a:p>
                  </a:txBody>
                  <a:tcPr/>
                </a:tc>
                <a:extLst>
                  <a:ext uri="{0D108BD9-81ED-4DB2-BD59-A6C34878D82A}">
                    <a16:rowId xmlns:a16="http://schemas.microsoft.com/office/drawing/2014/main" val="3163331039"/>
                  </a:ext>
                </a:extLst>
              </a:tr>
              <a:tr h="370840">
                <a:tc>
                  <a:txBody>
                    <a:bodyPr/>
                    <a:lstStyle/>
                    <a:p>
                      <a:r>
                        <a:rPr lang="en-US" dirty="0"/>
                        <a:t>“foo”</a:t>
                      </a:r>
                    </a:p>
                  </a:txBody>
                  <a:tcPr/>
                </a:tc>
                <a:extLst>
                  <a:ext uri="{0D108BD9-81ED-4DB2-BD59-A6C34878D82A}">
                    <a16:rowId xmlns:a16="http://schemas.microsoft.com/office/drawing/2014/main" val="1347813935"/>
                  </a:ext>
                </a:extLst>
              </a:tr>
              <a:tr h="0">
                <a:tc>
                  <a:txBody>
                    <a:bodyPr/>
                    <a:lstStyle/>
                    <a:p>
                      <a:r>
                        <a:rPr lang="en-US" dirty="0"/>
                        <a:t>23</a:t>
                      </a:r>
                    </a:p>
                    <a:p>
                      <a:endParaRPr lang="es-ES" dirty="0"/>
                    </a:p>
                  </a:txBody>
                  <a:tcPr/>
                </a:tc>
                <a:extLst>
                  <a:ext uri="{0D108BD9-81ED-4DB2-BD59-A6C34878D82A}">
                    <a16:rowId xmlns:a16="http://schemas.microsoft.com/office/drawing/2014/main" val="862581174"/>
                  </a:ext>
                </a:extLst>
              </a:tr>
              <a:tr h="370840">
                <a:tc>
                  <a:txBody>
                    <a:bodyPr/>
                    <a:lstStyle/>
                    <a:p>
                      <a:r>
                        <a:rPr lang="en-US" dirty="0"/>
                        <a:t>{}, { a:1 }</a:t>
                      </a:r>
                    </a:p>
                  </a:txBody>
                  <a:tcPr/>
                </a:tc>
                <a:extLst>
                  <a:ext uri="{0D108BD9-81ED-4DB2-BD59-A6C34878D82A}">
                    <a16:rowId xmlns:a16="http://schemas.microsoft.com/office/drawing/2014/main" val="4104075349"/>
                  </a:ext>
                </a:extLst>
              </a:tr>
              <a:tr h="37084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 [1,3] </a:t>
                      </a:r>
                      <a:endParaRPr lang="es-ES" dirty="0"/>
                    </a:p>
                  </a:txBody>
                  <a:tcPr/>
                </a:tc>
                <a:extLst>
                  <a:ext uri="{0D108BD9-81ED-4DB2-BD59-A6C34878D82A}">
                    <a16:rowId xmlns:a16="http://schemas.microsoft.com/office/drawing/2014/main" val="2230606588"/>
                  </a:ext>
                </a:extLst>
              </a:tr>
              <a:tr h="37084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ES" dirty="0" err="1"/>
                        <a:t>function</a:t>
                      </a:r>
                      <a:r>
                        <a:rPr lang="es-ES" dirty="0"/>
                        <a:t>(){..}</a:t>
                      </a:r>
                    </a:p>
                  </a:txBody>
                  <a:tcPr/>
                </a:tc>
                <a:extLst>
                  <a:ext uri="{0D108BD9-81ED-4DB2-BD59-A6C34878D82A}">
                    <a16:rowId xmlns:a16="http://schemas.microsoft.com/office/drawing/2014/main" val="2712947949"/>
                  </a:ext>
                </a:extLst>
              </a:tr>
            </a:tbl>
          </a:graphicData>
        </a:graphic>
      </p:graphicFrame>
    </p:spTree>
    <p:extLst>
      <p:ext uri="{BB962C8B-B14F-4D97-AF65-F5344CB8AC3E}">
        <p14:creationId xmlns:p14="http://schemas.microsoft.com/office/powerpoint/2010/main" val="240458500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7D6A2E3-0AE8-44DD-B5BF-D4134008BAB6}"/>
              </a:ext>
            </a:extLst>
          </p:cNvPr>
          <p:cNvSpPr>
            <a:spLocks noGrp="1"/>
          </p:cNvSpPr>
          <p:nvPr>
            <p:ph type="title"/>
          </p:nvPr>
        </p:nvSpPr>
        <p:spPr/>
        <p:txBody>
          <a:bodyPr/>
          <a:lstStyle/>
          <a:p>
            <a:r>
              <a:rPr lang="es-ES" dirty="0"/>
              <a:t>Tipos, coerción … dificultades en JS</a:t>
            </a:r>
          </a:p>
        </p:txBody>
      </p:sp>
      <p:sp>
        <p:nvSpPr>
          <p:cNvPr id="3" name="Marcador de texto 2">
            <a:extLst>
              <a:ext uri="{FF2B5EF4-FFF2-40B4-BE49-F238E27FC236}">
                <a16:creationId xmlns:a16="http://schemas.microsoft.com/office/drawing/2014/main" id="{6961CBEA-996F-4F6F-80FB-06C5E6F3D5AE}"/>
              </a:ext>
            </a:extLst>
          </p:cNvPr>
          <p:cNvSpPr>
            <a:spLocks noGrp="1"/>
          </p:cNvSpPr>
          <p:nvPr>
            <p:ph type="body" idx="1"/>
          </p:nvPr>
        </p:nvSpPr>
        <p:spPr>
          <a:xfrm>
            <a:off x="578644" y="841564"/>
            <a:ext cx="7836600" cy="1393365"/>
          </a:xfrm>
        </p:spPr>
        <p:txBody>
          <a:bodyPr/>
          <a:lstStyle/>
          <a:p>
            <a:pPr marL="685800" indent="-457200">
              <a:buFont typeface="Arial" panose="020B0604020202020204" pitchFamily="34" charset="0"/>
              <a:buChar char="•"/>
            </a:pPr>
            <a:r>
              <a:rPr lang="es-ES" dirty="0"/>
              <a:t>La coerción es inevitable. Es imprescindible. Puede ser causa de errores</a:t>
            </a:r>
          </a:p>
          <a:p>
            <a:pPr marL="685800" indent="-457200">
              <a:buFont typeface="Arial" panose="020B0604020202020204" pitchFamily="34" charset="0"/>
              <a:buChar char="•"/>
            </a:pPr>
            <a:r>
              <a:rPr lang="es-ES" dirty="0"/>
              <a:t>Hay que adoptar un estilo de código que haga evidentes los tipos de los valores </a:t>
            </a:r>
          </a:p>
        </p:txBody>
      </p:sp>
      <p:sp>
        <p:nvSpPr>
          <p:cNvPr id="6" name="Rectángulo 5">
            <a:extLst>
              <a:ext uri="{FF2B5EF4-FFF2-40B4-BE49-F238E27FC236}">
                <a16:creationId xmlns:a16="http://schemas.microsoft.com/office/drawing/2014/main" id="{1943F97A-1A4D-4944-8FC3-5517894345B2}"/>
              </a:ext>
            </a:extLst>
          </p:cNvPr>
          <p:cNvSpPr/>
          <p:nvPr/>
        </p:nvSpPr>
        <p:spPr>
          <a:xfrm>
            <a:off x="3529414" y="2426337"/>
            <a:ext cx="4477996" cy="1931350"/>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sz="1800" dirty="0"/>
              <a:t>A quality JS program embraces</a:t>
            </a:r>
          </a:p>
          <a:p>
            <a:pPr algn="ctr"/>
            <a:r>
              <a:rPr lang="en-US" sz="1800" dirty="0"/>
              <a:t>coercions, making sure the types</a:t>
            </a:r>
          </a:p>
          <a:p>
            <a:pPr algn="ctr"/>
            <a:r>
              <a:rPr lang="en-US" sz="1800" dirty="0"/>
              <a:t>involved in every operation are</a:t>
            </a:r>
          </a:p>
          <a:p>
            <a:pPr algn="ctr"/>
            <a:r>
              <a:rPr lang="en-US" sz="1800" dirty="0"/>
              <a:t>clear. Thus, corner cases are</a:t>
            </a:r>
          </a:p>
          <a:p>
            <a:pPr algn="ctr"/>
            <a:r>
              <a:rPr lang="en-US" sz="1800" dirty="0"/>
              <a:t>safely managed.</a:t>
            </a:r>
            <a:endParaRPr lang="es-ES" sz="1800" dirty="0"/>
          </a:p>
        </p:txBody>
      </p:sp>
    </p:spTree>
    <p:extLst>
      <p:ext uri="{BB962C8B-B14F-4D97-AF65-F5344CB8AC3E}">
        <p14:creationId xmlns:p14="http://schemas.microsoft.com/office/powerpoint/2010/main" val="359995583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18"/>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Clr>
                <a:schemeClr val="dk1"/>
              </a:buClr>
              <a:buSzPts val="1100"/>
              <a:buFont typeface="Arial"/>
              <a:buNone/>
            </a:pPr>
            <a:r>
              <a:rPr lang="es-ES" dirty="0"/>
              <a:t>Tipos referenciados</a:t>
            </a:r>
            <a:endParaRPr dirty="0"/>
          </a:p>
        </p:txBody>
      </p:sp>
      <p:sp>
        <p:nvSpPr>
          <p:cNvPr id="131" name="Google Shape;131;p18"/>
          <p:cNvSpPr txBox="1">
            <a:spLocks noGrp="1"/>
          </p:cNvSpPr>
          <p:nvPr>
            <p:ph type="body" idx="1"/>
          </p:nvPr>
        </p:nvSpPr>
        <p:spPr>
          <a:xfrm>
            <a:off x="592925" y="785825"/>
            <a:ext cx="7836600" cy="3560400"/>
          </a:xfrm>
          <a:prstGeom prst="rect">
            <a:avLst/>
          </a:prstGeom>
        </p:spPr>
        <p:txBody>
          <a:bodyPr spcFirstLastPara="1" wrap="square" lIns="51425" tIns="51425" rIns="51425" bIns="51425" anchor="t" anchorCtr="0">
            <a:noAutofit/>
          </a:bodyPr>
          <a:lstStyle/>
          <a:p>
            <a:pPr marL="457200" lvl="0" indent="-355600" algn="l" rtl="0">
              <a:spcBef>
                <a:spcPts val="0"/>
              </a:spcBef>
              <a:spcAft>
                <a:spcPts val="0"/>
              </a:spcAft>
              <a:buSzPts val="2000"/>
              <a:buChar char="●"/>
            </a:pPr>
            <a:endParaRPr lang="es" dirty="0"/>
          </a:p>
          <a:p>
            <a:pPr indent="-355600">
              <a:buFont typeface="Wingdings" panose="05000000000000000000" pitchFamily="2" charset="2"/>
              <a:buChar char="Ø"/>
            </a:pPr>
            <a:r>
              <a:rPr lang="es-ES" dirty="0" err="1"/>
              <a:t>Object</a:t>
            </a:r>
            <a:r>
              <a:rPr lang="es-ES" dirty="0"/>
              <a:t>: tipos referenciados. </a:t>
            </a:r>
          </a:p>
          <a:p>
            <a:pPr lvl="1" indent="-355600">
              <a:buFont typeface="Wingdings" panose="05000000000000000000" pitchFamily="2" charset="2"/>
              <a:buChar char="Ø"/>
            </a:pPr>
            <a:r>
              <a:rPr lang="es-ES" dirty="0"/>
              <a:t>Literales v constructores</a:t>
            </a:r>
          </a:p>
          <a:p>
            <a:pPr lvl="1" indent="-355600">
              <a:buFont typeface="Wingdings" panose="05000000000000000000" pitchFamily="2" charset="2"/>
              <a:buChar char="Ø"/>
            </a:pPr>
            <a:r>
              <a:rPr lang="es-ES" dirty="0"/>
              <a:t>Objetos</a:t>
            </a:r>
          </a:p>
          <a:p>
            <a:pPr lvl="1" indent="-355600">
              <a:buFont typeface="Wingdings" panose="05000000000000000000" pitchFamily="2" charset="2"/>
              <a:buChar char="Ø"/>
            </a:pPr>
            <a:r>
              <a:rPr lang="es-ES" dirty="0" err="1"/>
              <a:t>Arrays</a:t>
            </a:r>
            <a:endParaRPr lang="es" dirty="0"/>
          </a:p>
          <a:p>
            <a:pPr indent="-355600">
              <a:buFont typeface="Wingdings" panose="05000000000000000000" pitchFamily="2" charset="2"/>
              <a:buChar char="Ø"/>
            </a:pPr>
            <a:r>
              <a:rPr lang="es" dirty="0"/>
              <a:t>Casting automático </a:t>
            </a:r>
            <a:r>
              <a:rPr lang="es-ES" dirty="0"/>
              <a:t>(coerción)</a:t>
            </a:r>
          </a:p>
          <a:p>
            <a:pPr lvl="1" indent="-355600">
              <a:buFont typeface="Wingdings" panose="05000000000000000000" pitchFamily="2" charset="2"/>
              <a:buChar char="Ø"/>
            </a:pPr>
            <a:r>
              <a:rPr lang="es-ES" dirty="0"/>
              <a:t>Objetos / </a:t>
            </a:r>
            <a:r>
              <a:rPr lang="es-ES" dirty="0" err="1"/>
              <a:t>Arrays</a:t>
            </a:r>
            <a:endParaRPr lang="es" dirty="0"/>
          </a:p>
          <a:p>
            <a:pPr indent="-355600">
              <a:buFont typeface="Wingdings" panose="05000000000000000000" pitchFamily="2" charset="2"/>
              <a:buChar char="Ø"/>
            </a:pPr>
            <a:r>
              <a:rPr lang="es-ES" dirty="0"/>
              <a:t>Otros Objetos</a:t>
            </a:r>
          </a:p>
          <a:p>
            <a:pPr lvl="1" indent="-355600">
              <a:buFont typeface="Wingdings" panose="05000000000000000000" pitchFamily="2" charset="2"/>
              <a:buChar char="Ø"/>
            </a:pPr>
            <a:r>
              <a:rPr lang="es-ES" dirty="0"/>
              <a:t>Date, </a:t>
            </a:r>
            <a:r>
              <a:rPr lang="es-ES" dirty="0" err="1"/>
              <a:t>RegExp</a:t>
            </a:r>
            <a:r>
              <a:rPr lang="es-ES" dirty="0"/>
              <a:t>, Error</a:t>
            </a:r>
          </a:p>
          <a:p>
            <a:pPr lvl="1" indent="-355600">
              <a:buFont typeface="Wingdings" panose="05000000000000000000" pitchFamily="2" charset="2"/>
              <a:buChar char="Ø"/>
            </a:pPr>
            <a:r>
              <a:rPr lang="es-ES" dirty="0" err="1"/>
              <a:t>Math</a:t>
            </a:r>
            <a:r>
              <a:rPr lang="es-ES" dirty="0"/>
              <a:t>, JSON (Prototipos no instanciables)</a:t>
            </a:r>
          </a:p>
          <a:p>
            <a:pPr marL="457200" lvl="0" indent="-355600" algn="l" rtl="0">
              <a:spcBef>
                <a:spcPts val="0"/>
              </a:spcBef>
              <a:spcAft>
                <a:spcPts val="0"/>
              </a:spcAft>
              <a:buSzPts val="2000"/>
              <a:buChar char="●"/>
            </a:pPr>
            <a:endParaRPr dirty="0"/>
          </a:p>
        </p:txBody>
      </p:sp>
      <p:sp>
        <p:nvSpPr>
          <p:cNvPr id="2" name="Rectángulo 1">
            <a:extLst>
              <a:ext uri="{FF2B5EF4-FFF2-40B4-BE49-F238E27FC236}">
                <a16:creationId xmlns:a16="http://schemas.microsoft.com/office/drawing/2014/main" id="{0490D98B-C9DF-4F71-93F9-319CBBFC3B01}"/>
              </a:ext>
            </a:extLst>
          </p:cNvPr>
          <p:cNvSpPr/>
          <p:nvPr/>
        </p:nvSpPr>
        <p:spPr>
          <a:xfrm>
            <a:off x="5887438" y="1165253"/>
            <a:ext cx="623087" cy="509797"/>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s-ES" dirty="0"/>
              <a:t>#ref</a:t>
            </a:r>
          </a:p>
        </p:txBody>
      </p:sp>
      <p:sp>
        <p:nvSpPr>
          <p:cNvPr id="5" name="Elipse 4">
            <a:extLst>
              <a:ext uri="{FF2B5EF4-FFF2-40B4-BE49-F238E27FC236}">
                <a16:creationId xmlns:a16="http://schemas.microsoft.com/office/drawing/2014/main" id="{ECCFB875-16E5-4EF1-825C-C4A2E34B6593}"/>
              </a:ext>
            </a:extLst>
          </p:cNvPr>
          <p:cNvSpPr/>
          <p:nvPr/>
        </p:nvSpPr>
        <p:spPr>
          <a:xfrm>
            <a:off x="6510525" y="1958273"/>
            <a:ext cx="1666959" cy="16669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prop_1</a:t>
            </a:r>
          </a:p>
          <a:p>
            <a:pPr algn="ctr"/>
            <a:r>
              <a:rPr lang="es-ES" dirty="0"/>
              <a:t>prop_2</a:t>
            </a:r>
          </a:p>
          <a:p>
            <a:pPr algn="ctr"/>
            <a:r>
              <a:rPr lang="es-ES" dirty="0"/>
              <a:t>…</a:t>
            </a:r>
          </a:p>
          <a:p>
            <a:pPr algn="ctr"/>
            <a:r>
              <a:rPr lang="es-ES" dirty="0"/>
              <a:t>constructor</a:t>
            </a:r>
          </a:p>
          <a:p>
            <a:pPr algn="ctr"/>
            <a:r>
              <a:rPr lang="es-ES" dirty="0"/>
              <a:t>__proto__</a:t>
            </a:r>
          </a:p>
        </p:txBody>
      </p:sp>
      <p:cxnSp>
        <p:nvCxnSpPr>
          <p:cNvPr id="7" name="Conector recto de flecha 6">
            <a:extLst>
              <a:ext uri="{FF2B5EF4-FFF2-40B4-BE49-F238E27FC236}">
                <a16:creationId xmlns:a16="http://schemas.microsoft.com/office/drawing/2014/main" id="{34848FDB-7ED1-4912-BC29-6534FAA41C92}"/>
              </a:ext>
            </a:extLst>
          </p:cNvPr>
          <p:cNvCxnSpPr>
            <a:stCxn id="2" idx="2"/>
            <a:endCxn id="5" idx="1"/>
          </p:cNvCxnSpPr>
          <p:nvPr/>
        </p:nvCxnSpPr>
        <p:spPr>
          <a:xfrm>
            <a:off x="6198982" y="1675050"/>
            <a:ext cx="555663" cy="52734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953965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CA03D85-DD84-47F5-8077-BEC70B102606}"/>
              </a:ext>
            </a:extLst>
          </p:cNvPr>
          <p:cNvPicPr>
            <a:picLocks noChangeAspect="1"/>
          </p:cNvPicPr>
          <p:nvPr/>
        </p:nvPicPr>
        <p:blipFill rotWithShape="1">
          <a:blip r:embed="rId2"/>
          <a:srcRect t="4428" r="9091" b="18964"/>
          <a:stretch/>
        </p:blipFill>
        <p:spPr>
          <a:xfrm>
            <a:off x="15" y="7"/>
            <a:ext cx="9143985" cy="5143493"/>
          </a:xfrm>
          <a:prstGeom prst="rect">
            <a:avLst/>
          </a:prstGeom>
        </p:spPr>
      </p:pic>
      <p:sp>
        <p:nvSpPr>
          <p:cNvPr id="17" name="Rectangle 16">
            <a:extLst>
              <a:ext uri="{FF2B5EF4-FFF2-40B4-BE49-F238E27FC236}">
                <a16:creationId xmlns:a16="http://schemas.microsoft.com/office/drawing/2014/main" id="{724CD679-7405-4CD3-A92A-9469F279A5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52663" y="240883"/>
            <a:ext cx="4301693" cy="4422557"/>
          </a:xfrm>
          <a:prstGeom prst="rect">
            <a:avLst/>
          </a:prstGeom>
          <a:solidFill>
            <a:schemeClr val="bg1">
              <a:alpha val="90000"/>
            </a:schemeClr>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white"/>
              </a:solidFill>
              <a:latin typeface="Calibri" panose="020F0502020204030204"/>
            </a:endParaRPr>
          </a:p>
        </p:txBody>
      </p:sp>
      <p:sp>
        <p:nvSpPr>
          <p:cNvPr id="5" name="Título 4">
            <a:extLst>
              <a:ext uri="{FF2B5EF4-FFF2-40B4-BE49-F238E27FC236}">
                <a16:creationId xmlns:a16="http://schemas.microsoft.com/office/drawing/2014/main" id="{7524129D-CE38-4A13-A23B-09DBE28045E9}"/>
              </a:ext>
            </a:extLst>
          </p:cNvPr>
          <p:cNvSpPr>
            <a:spLocks noGrp="1"/>
          </p:cNvSpPr>
          <p:nvPr>
            <p:ph type="title"/>
          </p:nvPr>
        </p:nvSpPr>
        <p:spPr>
          <a:xfrm>
            <a:off x="446104" y="480198"/>
            <a:ext cx="3915950" cy="1008731"/>
          </a:xfrm>
        </p:spPr>
        <p:txBody>
          <a:bodyPr>
            <a:normAutofit/>
          </a:bodyPr>
          <a:lstStyle/>
          <a:p>
            <a:r>
              <a:rPr lang="es-ES" sz="3000"/>
              <a:t>Objetos y prototipos</a:t>
            </a:r>
          </a:p>
        </p:txBody>
      </p:sp>
      <p:sp>
        <p:nvSpPr>
          <p:cNvPr id="6" name="Marcador de contenido 5">
            <a:extLst>
              <a:ext uri="{FF2B5EF4-FFF2-40B4-BE49-F238E27FC236}">
                <a16:creationId xmlns:a16="http://schemas.microsoft.com/office/drawing/2014/main" id="{FC80C83E-95EA-4024-96A9-C85BD49C6FB5}"/>
              </a:ext>
            </a:extLst>
          </p:cNvPr>
          <p:cNvSpPr>
            <a:spLocks noGrp="1"/>
          </p:cNvSpPr>
          <p:nvPr>
            <p:ph idx="1"/>
          </p:nvPr>
        </p:nvSpPr>
        <p:spPr>
          <a:xfrm>
            <a:off x="445582" y="1591322"/>
            <a:ext cx="3926618" cy="2829758"/>
          </a:xfrm>
        </p:spPr>
        <p:txBody>
          <a:bodyPr>
            <a:normAutofit/>
          </a:bodyPr>
          <a:lstStyle/>
          <a:p>
            <a:r>
              <a:rPr lang="es-ES" sz="1500" dirty="0"/>
              <a:t>En JS, casi todo, excepto los </a:t>
            </a:r>
            <a:r>
              <a:rPr lang="en-US" sz="1500" dirty="0"/>
              <a:t>String</a:t>
            </a:r>
            <a:r>
              <a:rPr lang="es-ES" sz="1500" dirty="0"/>
              <a:t>, </a:t>
            </a:r>
            <a:r>
              <a:rPr lang="en-US" sz="1500" dirty="0"/>
              <a:t>Number</a:t>
            </a:r>
            <a:r>
              <a:rPr lang="es-ES" sz="1500" dirty="0"/>
              <a:t> y </a:t>
            </a:r>
            <a:r>
              <a:rPr lang="en-US" sz="1500" dirty="0"/>
              <a:t>Boolean</a:t>
            </a:r>
            <a:r>
              <a:rPr lang="es-ES" sz="1500" dirty="0"/>
              <a:t>, es un objeto, incluyendo </a:t>
            </a:r>
            <a:r>
              <a:rPr lang="en-US" sz="1500" dirty="0"/>
              <a:t>arrays</a:t>
            </a:r>
            <a:r>
              <a:rPr lang="es-ES" sz="1500" dirty="0"/>
              <a:t>, funciones y por supuesto objetos</a:t>
            </a:r>
          </a:p>
          <a:p>
            <a:r>
              <a:rPr lang="es-ES" sz="1500" dirty="0"/>
              <a:t>Simplificando, cada objeto tiene una propiedad interna llamada </a:t>
            </a:r>
            <a:r>
              <a:rPr lang="en-US" sz="1500" dirty="0"/>
              <a:t>prototype</a:t>
            </a:r>
            <a:r>
              <a:rPr lang="es-ES" sz="1500" dirty="0"/>
              <a:t>, que apunta a otro objeto</a:t>
            </a:r>
          </a:p>
          <a:p>
            <a:r>
              <a:rPr lang="es-ES" sz="1500" dirty="0"/>
              <a:t>Como esto se repite sucesivamente se conoce como cadena de prototipos</a:t>
            </a:r>
          </a:p>
          <a:p>
            <a:r>
              <a:rPr lang="es-ES" sz="1500" dirty="0"/>
              <a:t>Siguiendo esta cadena siempre se llega finalmente al objeto </a:t>
            </a:r>
            <a:r>
              <a:rPr lang="en-US" sz="1500" dirty="0"/>
              <a:t>Object</a:t>
            </a:r>
            <a:r>
              <a:rPr lang="es-ES" sz="1500" dirty="0"/>
              <a:t>, cuyo prototipo es el objeto </a:t>
            </a:r>
            <a:r>
              <a:rPr lang="en-US" sz="1500" dirty="0"/>
              <a:t>null</a:t>
            </a:r>
          </a:p>
        </p:txBody>
      </p:sp>
    </p:spTree>
    <p:extLst>
      <p:ext uri="{BB962C8B-B14F-4D97-AF65-F5344CB8AC3E}">
        <p14:creationId xmlns:p14="http://schemas.microsoft.com/office/powerpoint/2010/main" val="10097091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8C4341C-F793-4A2D-8A96-787BFB73C450}"/>
              </a:ext>
            </a:extLst>
          </p:cNvPr>
          <p:cNvSpPr>
            <a:spLocks noGrp="1"/>
          </p:cNvSpPr>
          <p:nvPr>
            <p:ph type="title"/>
          </p:nvPr>
        </p:nvSpPr>
        <p:spPr/>
        <p:txBody>
          <a:bodyPr>
            <a:normAutofit fontScale="90000"/>
          </a:bodyPr>
          <a:lstStyle/>
          <a:p>
            <a:r>
              <a:rPr lang="es-ES" sz="3000" dirty="0"/>
              <a:t>Historia – Origen del lenguaje JS</a:t>
            </a:r>
          </a:p>
        </p:txBody>
      </p:sp>
      <p:sp>
        <p:nvSpPr>
          <p:cNvPr id="3" name="Marcador de contenido 2">
            <a:extLst>
              <a:ext uri="{FF2B5EF4-FFF2-40B4-BE49-F238E27FC236}">
                <a16:creationId xmlns:a16="http://schemas.microsoft.com/office/drawing/2014/main" id="{E314EE05-7A0A-4DD7-91B0-B3BD2EED84E5}"/>
              </a:ext>
            </a:extLst>
          </p:cNvPr>
          <p:cNvSpPr>
            <a:spLocks noGrp="1"/>
          </p:cNvSpPr>
          <p:nvPr>
            <p:ph type="body" idx="1"/>
          </p:nvPr>
        </p:nvSpPr>
        <p:spPr>
          <a:xfrm>
            <a:off x="4400119" y="1060820"/>
            <a:ext cx="3857531" cy="2521800"/>
          </a:xfrm>
        </p:spPr>
        <p:txBody>
          <a:bodyPr>
            <a:normAutofit/>
          </a:bodyPr>
          <a:lstStyle/>
          <a:p>
            <a:r>
              <a:rPr lang="es-ES" sz="1125" dirty="0"/>
              <a:t>1995 - Netscape incorpora un JS desarrollado por Brendan Eich</a:t>
            </a:r>
          </a:p>
          <a:p>
            <a:pPr lvl="1"/>
            <a:r>
              <a:rPr lang="es-ES" sz="1125" dirty="0"/>
              <a:t>Objetivo: validación de formularios en cliente</a:t>
            </a:r>
            <a:br>
              <a:rPr lang="es-ES" sz="1125" dirty="0"/>
            </a:br>
            <a:r>
              <a:rPr lang="es-ES" sz="1125" dirty="0"/>
              <a:t>(Respuesta a la lentitud de las conexiones)</a:t>
            </a:r>
          </a:p>
          <a:p>
            <a:pPr lvl="1"/>
            <a:endParaRPr lang="es-ES" sz="1125" dirty="0"/>
          </a:p>
          <a:p>
            <a:r>
              <a:rPr lang="es-ES" sz="1125" dirty="0"/>
              <a:t>1996 – Microsoft desarrolla lenguajes de Script similares</a:t>
            </a:r>
          </a:p>
          <a:p>
            <a:pPr lvl="1"/>
            <a:r>
              <a:rPr lang="es-ES" sz="1125" dirty="0"/>
              <a:t>VBScript</a:t>
            </a:r>
          </a:p>
          <a:p>
            <a:pPr lvl="1"/>
            <a:r>
              <a:rPr lang="en-US" sz="1125" dirty="0"/>
              <a:t>JScript</a:t>
            </a:r>
            <a:r>
              <a:rPr lang="es-ES" sz="1125" dirty="0"/>
              <a:t>, que incorpora a Internet Explorer</a:t>
            </a:r>
            <a:br>
              <a:rPr lang="es-ES" sz="1125" dirty="0"/>
            </a:br>
            <a:endParaRPr lang="es-ES" sz="1125" dirty="0"/>
          </a:p>
          <a:p>
            <a:r>
              <a:rPr lang="es-ES" sz="1125" dirty="0"/>
              <a:t>1997 – Aparece ECMAScript como estándar respaldado por la </a:t>
            </a:r>
            <a:r>
              <a:rPr lang="en-US" sz="1125" dirty="0"/>
              <a:t>European Computer Manufacturers Association</a:t>
            </a:r>
          </a:p>
          <a:p>
            <a:endParaRPr lang="es-ES" sz="1125" dirty="0"/>
          </a:p>
        </p:txBody>
      </p:sp>
      <p:pic>
        <p:nvPicPr>
          <p:cNvPr id="5" name="Imagen 4">
            <a:extLst>
              <a:ext uri="{FF2B5EF4-FFF2-40B4-BE49-F238E27FC236}">
                <a16:creationId xmlns:a16="http://schemas.microsoft.com/office/drawing/2014/main" id="{D036F76E-FA30-47C7-8DED-D3EA714ECE7C}"/>
              </a:ext>
            </a:extLst>
          </p:cNvPr>
          <p:cNvPicPr>
            <a:picLocks noChangeAspect="1"/>
          </p:cNvPicPr>
          <p:nvPr/>
        </p:nvPicPr>
        <p:blipFill rotWithShape="1">
          <a:blip r:embed="rId2"/>
          <a:srcRect t="8305" r="-1" b="13081"/>
          <a:stretch/>
        </p:blipFill>
        <p:spPr>
          <a:xfrm>
            <a:off x="598406" y="633365"/>
            <a:ext cx="3539510" cy="3508866"/>
          </a:xfrm>
          <a:custGeom>
            <a:avLst/>
            <a:gdLst/>
            <a:ahLst/>
            <a:cxnLst/>
            <a:rect l="l" t="t" r="r" b="b"/>
            <a:pathLst>
              <a:path w="4192911" h="4156610">
                <a:moveTo>
                  <a:pt x="1838698" y="1236863"/>
                </a:moveTo>
                <a:cubicBezTo>
                  <a:pt x="3256289" y="1236863"/>
                  <a:pt x="3256289" y="1236863"/>
                  <a:pt x="3256289" y="1236863"/>
                </a:cubicBezTo>
                <a:cubicBezTo>
                  <a:pt x="3328012" y="1236863"/>
                  <a:pt x="3420831" y="1287495"/>
                  <a:pt x="3458802" y="1350784"/>
                </a:cubicBezTo>
                <a:cubicBezTo>
                  <a:pt x="4167597" y="2578597"/>
                  <a:pt x="4167597" y="2578597"/>
                  <a:pt x="4167597" y="2578597"/>
                </a:cubicBezTo>
                <a:cubicBezTo>
                  <a:pt x="4201349" y="2646105"/>
                  <a:pt x="4201349" y="2747368"/>
                  <a:pt x="4167597" y="2814877"/>
                </a:cubicBezTo>
                <a:cubicBezTo>
                  <a:pt x="3458802" y="4042689"/>
                  <a:pt x="3458802" y="4042689"/>
                  <a:pt x="3458802" y="4042689"/>
                </a:cubicBezTo>
                <a:cubicBezTo>
                  <a:pt x="3420831" y="4105979"/>
                  <a:pt x="3328012" y="4156610"/>
                  <a:pt x="3256289" y="4156610"/>
                </a:cubicBezTo>
                <a:lnTo>
                  <a:pt x="1838698" y="4156610"/>
                </a:lnTo>
                <a:cubicBezTo>
                  <a:pt x="1762756" y="4156610"/>
                  <a:pt x="1669938" y="4105979"/>
                  <a:pt x="1636186" y="4042689"/>
                </a:cubicBezTo>
                <a:cubicBezTo>
                  <a:pt x="927390" y="2814877"/>
                  <a:pt x="927390" y="2814877"/>
                  <a:pt x="927390" y="2814877"/>
                </a:cubicBezTo>
                <a:cubicBezTo>
                  <a:pt x="889419" y="2747368"/>
                  <a:pt x="889419" y="2646105"/>
                  <a:pt x="927390" y="2578597"/>
                </a:cubicBezTo>
                <a:cubicBezTo>
                  <a:pt x="1636186" y="1350784"/>
                  <a:pt x="1636186" y="1350784"/>
                  <a:pt x="1636186" y="1350784"/>
                </a:cubicBezTo>
                <a:cubicBezTo>
                  <a:pt x="1669938" y="1287495"/>
                  <a:pt x="1762756" y="1236863"/>
                  <a:pt x="1838698" y="1236863"/>
                </a:cubicBezTo>
                <a:close/>
                <a:moveTo>
                  <a:pt x="420944" y="553155"/>
                </a:moveTo>
                <a:cubicBezTo>
                  <a:pt x="1055903" y="553155"/>
                  <a:pt x="1055903" y="553155"/>
                  <a:pt x="1055903" y="553155"/>
                </a:cubicBezTo>
                <a:cubicBezTo>
                  <a:pt x="1088029" y="553155"/>
                  <a:pt x="1129604" y="575834"/>
                  <a:pt x="1146612" y="604182"/>
                </a:cubicBezTo>
                <a:cubicBezTo>
                  <a:pt x="1464091" y="1154137"/>
                  <a:pt x="1464091" y="1154137"/>
                  <a:pt x="1464091" y="1154137"/>
                </a:cubicBezTo>
                <a:cubicBezTo>
                  <a:pt x="1479209" y="1184375"/>
                  <a:pt x="1479209" y="1229732"/>
                  <a:pt x="1464091" y="1259970"/>
                </a:cubicBezTo>
                <a:cubicBezTo>
                  <a:pt x="1146612" y="1809925"/>
                  <a:pt x="1146612" y="1809925"/>
                  <a:pt x="1146612" y="1809925"/>
                </a:cubicBezTo>
                <a:cubicBezTo>
                  <a:pt x="1129604" y="1838274"/>
                  <a:pt x="1088029" y="1860952"/>
                  <a:pt x="1055903" y="1860952"/>
                </a:cubicBezTo>
                <a:lnTo>
                  <a:pt x="420944" y="1860952"/>
                </a:lnTo>
                <a:cubicBezTo>
                  <a:pt x="386928" y="1860952"/>
                  <a:pt x="345354" y="1838274"/>
                  <a:pt x="330235" y="1809925"/>
                </a:cubicBezTo>
                <a:cubicBezTo>
                  <a:pt x="12756" y="1259970"/>
                  <a:pt x="12756" y="1259970"/>
                  <a:pt x="12756" y="1259970"/>
                </a:cubicBezTo>
                <a:cubicBezTo>
                  <a:pt x="-4252" y="1229732"/>
                  <a:pt x="-4252" y="1184375"/>
                  <a:pt x="12756" y="1154137"/>
                </a:cubicBezTo>
                <a:cubicBezTo>
                  <a:pt x="330235" y="604182"/>
                  <a:pt x="330235" y="604182"/>
                  <a:pt x="330235" y="604182"/>
                </a:cubicBezTo>
                <a:cubicBezTo>
                  <a:pt x="345354" y="575834"/>
                  <a:pt x="386928" y="553155"/>
                  <a:pt x="420944" y="553155"/>
                </a:cubicBezTo>
                <a:close/>
                <a:moveTo>
                  <a:pt x="1611715" y="0"/>
                </a:moveTo>
                <a:cubicBezTo>
                  <a:pt x="2129284" y="0"/>
                  <a:pt x="2129284" y="0"/>
                  <a:pt x="2129284" y="0"/>
                </a:cubicBezTo>
                <a:cubicBezTo>
                  <a:pt x="2155470" y="0"/>
                  <a:pt x="2189358" y="18486"/>
                  <a:pt x="2203222" y="41593"/>
                </a:cubicBezTo>
                <a:cubicBezTo>
                  <a:pt x="2462006" y="489873"/>
                  <a:pt x="2462006" y="489873"/>
                  <a:pt x="2462006" y="489873"/>
                </a:cubicBezTo>
                <a:cubicBezTo>
                  <a:pt x="2474329" y="514520"/>
                  <a:pt x="2474329" y="551492"/>
                  <a:pt x="2462006" y="576140"/>
                </a:cubicBezTo>
                <a:cubicBezTo>
                  <a:pt x="2203222" y="1024419"/>
                  <a:pt x="2203222" y="1024419"/>
                  <a:pt x="2203222" y="1024419"/>
                </a:cubicBezTo>
                <a:cubicBezTo>
                  <a:pt x="2189358" y="1047526"/>
                  <a:pt x="2155470" y="1066012"/>
                  <a:pt x="2129284" y="1066012"/>
                </a:cubicBezTo>
                <a:lnTo>
                  <a:pt x="1611715" y="1066012"/>
                </a:lnTo>
                <a:cubicBezTo>
                  <a:pt x="1583988" y="1066012"/>
                  <a:pt x="1550100" y="1047526"/>
                  <a:pt x="1537777" y="1024419"/>
                </a:cubicBezTo>
                <a:cubicBezTo>
                  <a:pt x="1278993" y="576140"/>
                  <a:pt x="1278993" y="576140"/>
                  <a:pt x="1278993" y="576140"/>
                </a:cubicBezTo>
                <a:cubicBezTo>
                  <a:pt x="1265129" y="551492"/>
                  <a:pt x="1265129" y="514520"/>
                  <a:pt x="1278993" y="489873"/>
                </a:cubicBezTo>
                <a:cubicBezTo>
                  <a:pt x="1537777" y="41593"/>
                  <a:pt x="1537777" y="41593"/>
                  <a:pt x="1537777" y="41593"/>
                </a:cubicBezTo>
                <a:cubicBezTo>
                  <a:pt x="1550100" y="18486"/>
                  <a:pt x="1583988" y="0"/>
                  <a:pt x="1611715" y="0"/>
                </a:cubicBezTo>
                <a:close/>
              </a:path>
            </a:pathLst>
          </a:custGeom>
        </p:spPr>
      </p:pic>
    </p:spTree>
    <p:extLst>
      <p:ext uri="{BB962C8B-B14F-4D97-AF65-F5344CB8AC3E}">
        <p14:creationId xmlns:p14="http://schemas.microsoft.com/office/powerpoint/2010/main" val="224592722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B28DB6A-5FB2-428D-B436-A70C41B82A72}"/>
              </a:ext>
            </a:extLst>
          </p:cNvPr>
          <p:cNvSpPr>
            <a:spLocks noGrp="1"/>
          </p:cNvSpPr>
          <p:nvPr>
            <p:ph type="title"/>
          </p:nvPr>
        </p:nvSpPr>
        <p:spPr/>
        <p:txBody>
          <a:bodyPr/>
          <a:lstStyle/>
          <a:p>
            <a:r>
              <a:rPr lang="es-ES" dirty="0"/>
              <a:t>El prototipo (</a:t>
            </a:r>
            <a:r>
              <a:rPr lang="es-ES" dirty="0" err="1"/>
              <a:t>prototype</a:t>
            </a:r>
            <a:r>
              <a:rPr lang="es-ES" dirty="0"/>
              <a:t>)</a:t>
            </a:r>
          </a:p>
        </p:txBody>
      </p:sp>
      <p:sp>
        <p:nvSpPr>
          <p:cNvPr id="5" name="Rectángulo 4">
            <a:extLst>
              <a:ext uri="{FF2B5EF4-FFF2-40B4-BE49-F238E27FC236}">
                <a16:creationId xmlns:a16="http://schemas.microsoft.com/office/drawing/2014/main" id="{12556D48-CD99-4652-AE59-7755A9B1706C}"/>
              </a:ext>
            </a:extLst>
          </p:cNvPr>
          <p:cNvSpPr/>
          <p:nvPr/>
        </p:nvSpPr>
        <p:spPr>
          <a:xfrm>
            <a:off x="1121229" y="1586039"/>
            <a:ext cx="623087" cy="509797"/>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s-ES" dirty="0"/>
              <a:t>#ref</a:t>
            </a:r>
          </a:p>
        </p:txBody>
      </p:sp>
      <p:sp>
        <p:nvSpPr>
          <p:cNvPr id="6" name="Elipse 5">
            <a:extLst>
              <a:ext uri="{FF2B5EF4-FFF2-40B4-BE49-F238E27FC236}">
                <a16:creationId xmlns:a16="http://schemas.microsoft.com/office/drawing/2014/main" id="{9D18176B-591E-473F-9ADE-337E9D4FB064}"/>
              </a:ext>
            </a:extLst>
          </p:cNvPr>
          <p:cNvSpPr/>
          <p:nvPr/>
        </p:nvSpPr>
        <p:spPr>
          <a:xfrm>
            <a:off x="1744316" y="2379059"/>
            <a:ext cx="1666959" cy="16669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prop_1</a:t>
            </a:r>
          </a:p>
          <a:p>
            <a:pPr algn="ctr"/>
            <a:r>
              <a:rPr lang="es-ES" dirty="0"/>
              <a:t>prop_2</a:t>
            </a:r>
          </a:p>
          <a:p>
            <a:pPr algn="ctr"/>
            <a:r>
              <a:rPr lang="es-ES" dirty="0"/>
              <a:t>…</a:t>
            </a:r>
          </a:p>
          <a:p>
            <a:pPr algn="ctr"/>
            <a:r>
              <a:rPr lang="es-ES" dirty="0"/>
              <a:t>constructor</a:t>
            </a:r>
          </a:p>
          <a:p>
            <a:pPr algn="ctr"/>
            <a:r>
              <a:rPr lang="es-ES" dirty="0"/>
              <a:t>__proto__</a:t>
            </a:r>
          </a:p>
        </p:txBody>
      </p:sp>
      <p:cxnSp>
        <p:nvCxnSpPr>
          <p:cNvPr id="7" name="Conector recto de flecha 6">
            <a:extLst>
              <a:ext uri="{FF2B5EF4-FFF2-40B4-BE49-F238E27FC236}">
                <a16:creationId xmlns:a16="http://schemas.microsoft.com/office/drawing/2014/main" id="{2A2DA62D-8F17-4271-803D-AB17806B57E6}"/>
              </a:ext>
            </a:extLst>
          </p:cNvPr>
          <p:cNvCxnSpPr>
            <a:stCxn id="5" idx="2"/>
            <a:endCxn id="6" idx="1"/>
          </p:cNvCxnSpPr>
          <p:nvPr/>
        </p:nvCxnSpPr>
        <p:spPr>
          <a:xfrm>
            <a:off x="1432773" y="2095836"/>
            <a:ext cx="555663" cy="52734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8" name="Rectángulo 7">
            <a:extLst>
              <a:ext uri="{FF2B5EF4-FFF2-40B4-BE49-F238E27FC236}">
                <a16:creationId xmlns:a16="http://schemas.microsoft.com/office/drawing/2014/main" id="{B0E4E87E-E1F9-4E8F-B0A1-A45C212432FA}"/>
              </a:ext>
            </a:extLst>
          </p:cNvPr>
          <p:cNvSpPr/>
          <p:nvPr/>
        </p:nvSpPr>
        <p:spPr>
          <a:xfrm>
            <a:off x="2744164" y="933379"/>
            <a:ext cx="623087" cy="509797"/>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s-ES" dirty="0"/>
              <a:t>#ref</a:t>
            </a:r>
          </a:p>
        </p:txBody>
      </p:sp>
      <p:sp>
        <p:nvSpPr>
          <p:cNvPr id="9" name="Elipse 8">
            <a:extLst>
              <a:ext uri="{FF2B5EF4-FFF2-40B4-BE49-F238E27FC236}">
                <a16:creationId xmlns:a16="http://schemas.microsoft.com/office/drawing/2014/main" id="{98CA9B2F-03EE-4238-8F5A-A88482D5ACA2}"/>
              </a:ext>
            </a:extLst>
          </p:cNvPr>
          <p:cNvSpPr/>
          <p:nvPr/>
        </p:nvSpPr>
        <p:spPr>
          <a:xfrm>
            <a:off x="4235315" y="880515"/>
            <a:ext cx="1666959" cy="1666959"/>
          </a:xfrm>
          <a:prstGeom prst="ellipse">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s-ES" dirty="0" err="1"/>
              <a:t>length</a:t>
            </a:r>
            <a:endParaRPr lang="es-ES" dirty="0"/>
          </a:p>
          <a:p>
            <a:pPr algn="ctr"/>
            <a:r>
              <a:rPr lang="es-ES" dirty="0" err="1"/>
              <a:t>prototype</a:t>
            </a:r>
            <a:endParaRPr lang="es-ES" dirty="0"/>
          </a:p>
        </p:txBody>
      </p:sp>
      <p:sp>
        <p:nvSpPr>
          <p:cNvPr id="11" name="Elipse 10">
            <a:extLst>
              <a:ext uri="{FF2B5EF4-FFF2-40B4-BE49-F238E27FC236}">
                <a16:creationId xmlns:a16="http://schemas.microsoft.com/office/drawing/2014/main" id="{74606444-EAE9-4690-B2CC-3312AB07E6E4}"/>
              </a:ext>
            </a:extLst>
          </p:cNvPr>
          <p:cNvSpPr/>
          <p:nvPr/>
        </p:nvSpPr>
        <p:spPr>
          <a:xfrm>
            <a:off x="6877747" y="880515"/>
            <a:ext cx="1666959" cy="16669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constructor</a:t>
            </a:r>
          </a:p>
          <a:p>
            <a:pPr algn="ctr"/>
            <a:r>
              <a:rPr lang="es-ES" dirty="0"/>
              <a:t>__proto__</a:t>
            </a:r>
          </a:p>
        </p:txBody>
      </p:sp>
      <p:cxnSp>
        <p:nvCxnSpPr>
          <p:cNvPr id="13" name="Conector recto de flecha 12">
            <a:extLst>
              <a:ext uri="{FF2B5EF4-FFF2-40B4-BE49-F238E27FC236}">
                <a16:creationId xmlns:a16="http://schemas.microsoft.com/office/drawing/2014/main" id="{AC851D0B-5DB1-4059-9533-B53E9630FE14}"/>
              </a:ext>
            </a:extLst>
          </p:cNvPr>
          <p:cNvCxnSpPr>
            <a:stCxn id="8" idx="3"/>
            <a:endCxn id="9" idx="2"/>
          </p:cNvCxnSpPr>
          <p:nvPr/>
        </p:nvCxnSpPr>
        <p:spPr>
          <a:xfrm>
            <a:off x="3367251" y="1188278"/>
            <a:ext cx="868064" cy="525717"/>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15" name="Conector recto de flecha 14">
            <a:extLst>
              <a:ext uri="{FF2B5EF4-FFF2-40B4-BE49-F238E27FC236}">
                <a16:creationId xmlns:a16="http://schemas.microsoft.com/office/drawing/2014/main" id="{9E9B0EB6-E624-4780-8330-7619BBC738A7}"/>
              </a:ext>
            </a:extLst>
          </p:cNvPr>
          <p:cNvCxnSpPr>
            <a:endCxn id="9" idx="3"/>
          </p:cNvCxnSpPr>
          <p:nvPr/>
        </p:nvCxnSpPr>
        <p:spPr>
          <a:xfrm flipV="1">
            <a:off x="3055707" y="2303354"/>
            <a:ext cx="1423728" cy="11438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Conector recto de flecha 16">
            <a:extLst>
              <a:ext uri="{FF2B5EF4-FFF2-40B4-BE49-F238E27FC236}">
                <a16:creationId xmlns:a16="http://schemas.microsoft.com/office/drawing/2014/main" id="{325CCA55-8899-4432-AD42-DF131B8D7DA3}"/>
              </a:ext>
            </a:extLst>
          </p:cNvPr>
          <p:cNvCxnSpPr>
            <a:endCxn id="11" idx="2"/>
          </p:cNvCxnSpPr>
          <p:nvPr/>
        </p:nvCxnSpPr>
        <p:spPr>
          <a:xfrm flipV="1">
            <a:off x="5502584" y="1713995"/>
            <a:ext cx="1375163" cy="1269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Conector recto de flecha 18">
            <a:extLst>
              <a:ext uri="{FF2B5EF4-FFF2-40B4-BE49-F238E27FC236}">
                <a16:creationId xmlns:a16="http://schemas.microsoft.com/office/drawing/2014/main" id="{479B0C4E-1DD3-4E90-867B-5A933C99FB80}"/>
              </a:ext>
            </a:extLst>
          </p:cNvPr>
          <p:cNvCxnSpPr>
            <a:endCxn id="11" idx="3"/>
          </p:cNvCxnSpPr>
          <p:nvPr/>
        </p:nvCxnSpPr>
        <p:spPr>
          <a:xfrm flipV="1">
            <a:off x="3055707" y="2303354"/>
            <a:ext cx="4066160" cy="13947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CuadroTexto 20">
            <a:extLst>
              <a:ext uri="{FF2B5EF4-FFF2-40B4-BE49-F238E27FC236}">
                <a16:creationId xmlns:a16="http://schemas.microsoft.com/office/drawing/2014/main" id="{6A20112A-6C99-408A-B4F0-E43B7E1EE86D}"/>
              </a:ext>
            </a:extLst>
          </p:cNvPr>
          <p:cNvSpPr txBox="1"/>
          <p:nvPr/>
        </p:nvSpPr>
        <p:spPr>
          <a:xfrm>
            <a:off x="5627618" y="402412"/>
            <a:ext cx="2521535" cy="600164"/>
          </a:xfrm>
          <a:prstGeom prst="rect">
            <a:avLst/>
          </a:prstGeom>
          <a:noFill/>
        </p:spPr>
        <p:txBody>
          <a:bodyPr wrap="square">
            <a:spAutoFit/>
          </a:bodyPr>
          <a:lstStyle/>
          <a:p>
            <a:r>
              <a:rPr lang="es-ES" sz="1100" dirty="0"/>
              <a:t>Al crear una función sus propiedades incluye </a:t>
            </a:r>
            <a:r>
              <a:rPr lang="es-ES" sz="1100" dirty="0" err="1"/>
              <a:t>prototype</a:t>
            </a:r>
            <a:r>
              <a:rPr lang="es-ES" sz="1100" dirty="0"/>
              <a:t> que apunta a un determinado objeto</a:t>
            </a:r>
          </a:p>
        </p:txBody>
      </p:sp>
      <p:sp>
        <p:nvSpPr>
          <p:cNvPr id="23" name="CuadroTexto 22">
            <a:extLst>
              <a:ext uri="{FF2B5EF4-FFF2-40B4-BE49-F238E27FC236}">
                <a16:creationId xmlns:a16="http://schemas.microsoft.com/office/drawing/2014/main" id="{C24CEF40-405F-4CDF-ACED-BE9B4BC4F9E3}"/>
              </a:ext>
            </a:extLst>
          </p:cNvPr>
          <p:cNvSpPr txBox="1"/>
          <p:nvPr/>
        </p:nvSpPr>
        <p:spPr>
          <a:xfrm>
            <a:off x="5088787" y="3294254"/>
            <a:ext cx="3499804" cy="1107996"/>
          </a:xfrm>
          <a:prstGeom prst="rect">
            <a:avLst/>
          </a:prstGeom>
          <a:noFill/>
        </p:spPr>
        <p:txBody>
          <a:bodyPr wrap="square">
            <a:spAutoFit/>
          </a:bodyPr>
          <a:lstStyle/>
          <a:p>
            <a:r>
              <a:rPr lang="es-ES" sz="1100" dirty="0"/>
              <a:t>Al usar la función como constructora creamos un objeto que a su vez incluye las propiedades:</a:t>
            </a:r>
          </a:p>
          <a:p>
            <a:pPr marL="171450" indent="-171450">
              <a:buFont typeface="Arial" panose="020B0604020202020204" pitchFamily="34" charset="0"/>
              <a:buChar char="•"/>
            </a:pPr>
            <a:r>
              <a:rPr lang="es-ES" sz="1100" dirty="0"/>
              <a:t>- constructor, que apunta a la función constructora</a:t>
            </a:r>
          </a:p>
          <a:p>
            <a:pPr marL="171450" indent="-171450">
              <a:buFont typeface="Arial" panose="020B0604020202020204" pitchFamily="34" charset="0"/>
              <a:buChar char="•"/>
            </a:pPr>
            <a:r>
              <a:rPr lang="es-ES" sz="1100" dirty="0"/>
              <a:t>__proto__ que hace referencia al prototipo del objeto, proporcionado a su vez por la función constructora</a:t>
            </a:r>
          </a:p>
        </p:txBody>
      </p:sp>
    </p:spTree>
    <p:extLst>
      <p:ext uri="{BB962C8B-B14F-4D97-AF65-F5344CB8AC3E}">
        <p14:creationId xmlns:p14="http://schemas.microsoft.com/office/powerpoint/2010/main" val="315374928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F6D20BD-6E87-42D2-AA82-E61020970705}"/>
              </a:ext>
            </a:extLst>
          </p:cNvPr>
          <p:cNvSpPr>
            <a:spLocks noGrp="1"/>
          </p:cNvSpPr>
          <p:nvPr>
            <p:ph type="title"/>
          </p:nvPr>
        </p:nvSpPr>
        <p:spPr/>
        <p:txBody>
          <a:bodyPr/>
          <a:lstStyle/>
          <a:p>
            <a:r>
              <a:rPr lang="es-ES" dirty="0"/>
              <a:t>Objetos envolventes (</a:t>
            </a:r>
            <a:r>
              <a:rPr lang="es-ES" dirty="0" err="1"/>
              <a:t>wrapper</a:t>
            </a:r>
            <a:r>
              <a:rPr lang="es-ES" dirty="0"/>
              <a:t>)</a:t>
            </a:r>
          </a:p>
        </p:txBody>
      </p:sp>
      <p:sp>
        <p:nvSpPr>
          <p:cNvPr id="3" name="Marcador de texto 2">
            <a:extLst>
              <a:ext uri="{FF2B5EF4-FFF2-40B4-BE49-F238E27FC236}">
                <a16:creationId xmlns:a16="http://schemas.microsoft.com/office/drawing/2014/main" id="{A48E9A48-E819-4F5F-AAA9-AF8DCCE59DEA}"/>
              </a:ext>
            </a:extLst>
          </p:cNvPr>
          <p:cNvSpPr>
            <a:spLocks noGrp="1"/>
          </p:cNvSpPr>
          <p:nvPr>
            <p:ph type="body" idx="1"/>
          </p:nvPr>
        </p:nvSpPr>
        <p:spPr>
          <a:xfrm>
            <a:off x="592931" y="785813"/>
            <a:ext cx="3355982" cy="1156275"/>
          </a:xfrm>
        </p:spPr>
        <p:txBody>
          <a:bodyPr/>
          <a:lstStyle/>
          <a:p>
            <a:r>
              <a:rPr lang="es-ES" dirty="0" err="1"/>
              <a:t>String</a:t>
            </a:r>
            <a:r>
              <a:rPr lang="es-ES" dirty="0"/>
              <a:t>()</a:t>
            </a:r>
          </a:p>
          <a:p>
            <a:r>
              <a:rPr lang="es-ES" dirty="0" err="1"/>
              <a:t>Number</a:t>
            </a:r>
            <a:r>
              <a:rPr lang="es-ES" dirty="0"/>
              <a:t>()</a:t>
            </a:r>
          </a:p>
          <a:p>
            <a:r>
              <a:rPr lang="es-ES" dirty="0" err="1"/>
              <a:t>Boolean</a:t>
            </a:r>
            <a:r>
              <a:rPr lang="es-ES" dirty="0"/>
              <a:t>()</a:t>
            </a:r>
          </a:p>
        </p:txBody>
      </p:sp>
      <p:sp>
        <p:nvSpPr>
          <p:cNvPr id="5" name="CuadroTexto 4">
            <a:extLst>
              <a:ext uri="{FF2B5EF4-FFF2-40B4-BE49-F238E27FC236}">
                <a16:creationId xmlns:a16="http://schemas.microsoft.com/office/drawing/2014/main" id="{60C6B82F-CA99-43E2-B48B-2CA9DCC2EEE2}"/>
              </a:ext>
            </a:extLst>
          </p:cNvPr>
          <p:cNvSpPr txBox="1"/>
          <p:nvPr/>
        </p:nvSpPr>
        <p:spPr>
          <a:xfrm>
            <a:off x="976102" y="2013813"/>
            <a:ext cx="7191796" cy="523220"/>
          </a:xfrm>
          <a:prstGeom prst="rect">
            <a:avLst/>
          </a:prstGeom>
          <a:noFill/>
        </p:spPr>
        <p:txBody>
          <a:bodyPr wrap="square">
            <a:spAutoFit/>
          </a:bodyPr>
          <a:lstStyle/>
          <a:p>
            <a:r>
              <a:rPr lang="es-ES" sz="2800" dirty="0"/>
              <a:t>En JS todo </a:t>
            </a:r>
            <a:r>
              <a:rPr lang="es-ES" sz="2800" b="1" dirty="0"/>
              <a:t>se comporta </a:t>
            </a:r>
            <a:r>
              <a:rPr lang="es-ES" sz="2800" dirty="0"/>
              <a:t>como un OBJETO</a:t>
            </a:r>
          </a:p>
        </p:txBody>
      </p:sp>
      <p:sp>
        <p:nvSpPr>
          <p:cNvPr id="6" name="CuadroTexto 5">
            <a:extLst>
              <a:ext uri="{FF2B5EF4-FFF2-40B4-BE49-F238E27FC236}">
                <a16:creationId xmlns:a16="http://schemas.microsoft.com/office/drawing/2014/main" id="{3706C2EB-0CF5-4D38-8FB7-297317F2C914}"/>
              </a:ext>
            </a:extLst>
          </p:cNvPr>
          <p:cNvSpPr txBox="1"/>
          <p:nvPr/>
        </p:nvSpPr>
        <p:spPr>
          <a:xfrm>
            <a:off x="3044380" y="2606468"/>
            <a:ext cx="5123518" cy="461665"/>
          </a:xfrm>
          <a:prstGeom prst="rect">
            <a:avLst/>
          </a:prstGeom>
          <a:noFill/>
        </p:spPr>
        <p:txBody>
          <a:bodyPr wrap="none" rtlCol="0">
            <a:spAutoFit/>
          </a:bodyPr>
          <a:lstStyle/>
          <a:p>
            <a:r>
              <a:rPr lang="es-ES" sz="2400" dirty="0"/>
              <a:t>coerción (casting) primitivo -&gt; </a:t>
            </a:r>
            <a:r>
              <a:rPr lang="es-ES" sz="2400" dirty="0" err="1"/>
              <a:t>object</a:t>
            </a:r>
            <a:endParaRPr lang="es-ES" sz="2400" dirty="0"/>
          </a:p>
        </p:txBody>
      </p:sp>
      <p:sp>
        <p:nvSpPr>
          <p:cNvPr id="7" name="CuadroTexto 6">
            <a:extLst>
              <a:ext uri="{FF2B5EF4-FFF2-40B4-BE49-F238E27FC236}">
                <a16:creationId xmlns:a16="http://schemas.microsoft.com/office/drawing/2014/main" id="{0E765B5D-7EEA-43D8-881C-19C5FC69F26A}"/>
              </a:ext>
            </a:extLst>
          </p:cNvPr>
          <p:cNvSpPr txBox="1"/>
          <p:nvPr/>
        </p:nvSpPr>
        <p:spPr>
          <a:xfrm>
            <a:off x="4034371" y="3478138"/>
            <a:ext cx="1786066" cy="523220"/>
          </a:xfrm>
          <a:prstGeom prst="rect">
            <a:avLst/>
          </a:prstGeom>
          <a:noFill/>
        </p:spPr>
        <p:txBody>
          <a:bodyPr wrap="none" rtlCol="0">
            <a:spAutoFit/>
          </a:bodyPr>
          <a:lstStyle/>
          <a:p>
            <a:r>
              <a:rPr lang="es-ES" dirty="0" err="1"/>
              <a:t>number.length</a:t>
            </a:r>
            <a:endParaRPr lang="es-ES" dirty="0"/>
          </a:p>
          <a:p>
            <a:r>
              <a:rPr lang="es-ES" dirty="0" err="1"/>
              <a:t>sting.toUpperCase</a:t>
            </a:r>
            <a:r>
              <a:rPr lang="es-ES" dirty="0"/>
              <a:t>()</a:t>
            </a:r>
          </a:p>
        </p:txBody>
      </p:sp>
    </p:spTree>
    <p:extLst>
      <p:ext uri="{BB962C8B-B14F-4D97-AF65-F5344CB8AC3E}">
        <p14:creationId xmlns:p14="http://schemas.microsoft.com/office/powerpoint/2010/main" val="201063310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18"/>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Clr>
                <a:schemeClr val="dk1"/>
              </a:buClr>
              <a:buSzPts val="1100"/>
              <a:buFont typeface="Arial"/>
              <a:buNone/>
            </a:pPr>
            <a:r>
              <a:rPr lang="es" dirty="0"/>
              <a:t>Variables y scopes</a:t>
            </a:r>
            <a:endParaRPr dirty="0"/>
          </a:p>
        </p:txBody>
      </p:sp>
      <p:sp>
        <p:nvSpPr>
          <p:cNvPr id="131" name="Google Shape;131;p18"/>
          <p:cNvSpPr txBox="1">
            <a:spLocks noGrp="1"/>
          </p:cNvSpPr>
          <p:nvPr>
            <p:ph type="body" idx="1"/>
          </p:nvPr>
        </p:nvSpPr>
        <p:spPr>
          <a:xfrm>
            <a:off x="592925" y="785825"/>
            <a:ext cx="7836600" cy="3560400"/>
          </a:xfrm>
          <a:prstGeom prst="rect">
            <a:avLst/>
          </a:prstGeom>
        </p:spPr>
        <p:txBody>
          <a:bodyPr spcFirstLastPara="1" wrap="square" lIns="51425" tIns="51425" rIns="51425" bIns="51425" anchor="t" anchorCtr="0">
            <a:noAutofit/>
          </a:bodyPr>
          <a:lstStyle/>
          <a:p>
            <a:pPr marL="101600" lvl="0" indent="0"/>
            <a:endParaRPr lang="es-ES" dirty="0"/>
          </a:p>
          <a:p>
            <a:pPr indent="-355600">
              <a:buChar char="●"/>
            </a:pPr>
            <a:r>
              <a:rPr lang="es-ES" dirty="0"/>
              <a:t>Declaración. Inicialización o asignación</a:t>
            </a:r>
          </a:p>
          <a:p>
            <a:pPr lvl="1">
              <a:buChar char="○"/>
            </a:pPr>
            <a:r>
              <a:rPr lang="es-ES" dirty="0"/>
              <a:t>Var. </a:t>
            </a:r>
            <a:r>
              <a:rPr lang="es-ES" sz="2000" dirty="0" err="1"/>
              <a:t>Hoisting</a:t>
            </a:r>
            <a:r>
              <a:rPr lang="es-ES" sz="2000" dirty="0"/>
              <a:t> (‘alzamiento’)</a:t>
            </a:r>
            <a:r>
              <a:rPr lang="es-ES" dirty="0"/>
              <a:t> </a:t>
            </a:r>
          </a:p>
          <a:p>
            <a:pPr lvl="1">
              <a:buChar char="○"/>
            </a:pPr>
            <a:r>
              <a:rPr lang="es-ES" dirty="0"/>
              <a:t>Variables globales</a:t>
            </a:r>
          </a:p>
          <a:p>
            <a:pPr lvl="1">
              <a:buChar char="○"/>
            </a:pPr>
            <a:r>
              <a:rPr lang="es-ES" dirty="0"/>
              <a:t>ES6: let, </a:t>
            </a:r>
            <a:r>
              <a:rPr lang="es-ES" dirty="0" err="1"/>
              <a:t>const</a:t>
            </a:r>
            <a:endParaRPr lang="es-ES" dirty="0"/>
          </a:p>
          <a:p>
            <a:pPr indent="-355600">
              <a:buChar char="●"/>
            </a:pPr>
            <a:r>
              <a:rPr lang="es-ES" dirty="0"/>
              <a:t>Ámbito o alcance (</a:t>
            </a:r>
            <a:r>
              <a:rPr lang="es-ES" dirty="0" err="1"/>
              <a:t>scope</a:t>
            </a:r>
            <a:r>
              <a:rPr lang="es-ES" dirty="0"/>
              <a:t>): </a:t>
            </a:r>
          </a:p>
          <a:p>
            <a:pPr lvl="1" indent="-355600">
              <a:buChar char="●"/>
            </a:pPr>
            <a:r>
              <a:rPr lang="es-ES" dirty="0"/>
              <a:t>funciones y bloques. </a:t>
            </a:r>
          </a:p>
        </p:txBody>
      </p:sp>
    </p:spTree>
    <p:extLst>
      <p:ext uri="{BB962C8B-B14F-4D97-AF65-F5344CB8AC3E}">
        <p14:creationId xmlns:p14="http://schemas.microsoft.com/office/powerpoint/2010/main" val="189731959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D98D68A-2D45-4C95-B3C7-1EAA686A5B53}"/>
              </a:ext>
            </a:extLst>
          </p:cNvPr>
          <p:cNvSpPr>
            <a:spLocks noGrp="1"/>
          </p:cNvSpPr>
          <p:nvPr>
            <p:ph type="title"/>
          </p:nvPr>
        </p:nvSpPr>
        <p:spPr/>
        <p:txBody>
          <a:bodyPr/>
          <a:lstStyle/>
          <a:p>
            <a:r>
              <a:rPr lang="es-ES" dirty="0"/>
              <a:t>Funciones</a:t>
            </a:r>
          </a:p>
        </p:txBody>
      </p:sp>
      <p:sp>
        <p:nvSpPr>
          <p:cNvPr id="3" name="Marcador de texto 2">
            <a:extLst>
              <a:ext uri="{FF2B5EF4-FFF2-40B4-BE49-F238E27FC236}">
                <a16:creationId xmlns:a16="http://schemas.microsoft.com/office/drawing/2014/main" id="{688DC026-0079-428E-AD60-C044407B23EB}"/>
              </a:ext>
            </a:extLst>
          </p:cNvPr>
          <p:cNvSpPr>
            <a:spLocks noGrp="1"/>
          </p:cNvSpPr>
          <p:nvPr>
            <p:ph type="body" idx="1"/>
          </p:nvPr>
        </p:nvSpPr>
        <p:spPr>
          <a:xfrm>
            <a:off x="592931" y="785813"/>
            <a:ext cx="7836600" cy="3138824"/>
          </a:xfrm>
        </p:spPr>
        <p:txBody>
          <a:bodyPr/>
          <a:lstStyle/>
          <a:p>
            <a:r>
              <a:rPr lang="es-ES" dirty="0"/>
              <a:t>En JS son un tipo más de Objeto -&gt; Programación Funcional</a:t>
            </a:r>
          </a:p>
          <a:p>
            <a:endParaRPr lang="es-ES" dirty="0"/>
          </a:p>
          <a:p>
            <a:r>
              <a:rPr lang="es-ES" dirty="0"/>
              <a:t>Formas de crearlas</a:t>
            </a:r>
          </a:p>
          <a:p>
            <a:r>
              <a:rPr lang="es-ES" dirty="0"/>
              <a:t>- Declaración</a:t>
            </a:r>
          </a:p>
          <a:p>
            <a:r>
              <a:rPr lang="es-ES" dirty="0"/>
              <a:t>- Asignación a variables</a:t>
            </a:r>
          </a:p>
          <a:p>
            <a:endParaRPr lang="es-ES" dirty="0"/>
          </a:p>
          <a:p>
            <a:r>
              <a:rPr lang="es-ES" dirty="0"/>
              <a:t>Llamada a funciones. </a:t>
            </a:r>
          </a:p>
          <a:p>
            <a:r>
              <a:rPr lang="es-ES" dirty="0"/>
              <a:t>	- Parámetros</a:t>
            </a:r>
          </a:p>
          <a:p>
            <a:r>
              <a:rPr lang="es-ES" dirty="0"/>
              <a:t>	- Llamadas y referencias</a:t>
            </a:r>
          </a:p>
        </p:txBody>
      </p:sp>
    </p:spTree>
    <p:extLst>
      <p:ext uri="{BB962C8B-B14F-4D97-AF65-F5344CB8AC3E}">
        <p14:creationId xmlns:p14="http://schemas.microsoft.com/office/powerpoint/2010/main" val="379778195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18"/>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Clr>
                <a:schemeClr val="dk1"/>
              </a:buClr>
              <a:buSzPts val="1100"/>
              <a:buFont typeface="Arial"/>
              <a:buNone/>
            </a:pPr>
            <a:r>
              <a:rPr lang="es" dirty="0"/>
              <a:t>JavaScript </a:t>
            </a:r>
            <a:r>
              <a:rPr lang="es-ES" dirty="0"/>
              <a:t>Core</a:t>
            </a:r>
            <a:r>
              <a:rPr lang="es" dirty="0"/>
              <a:t>: Operadores</a:t>
            </a:r>
            <a:endParaRPr dirty="0"/>
          </a:p>
        </p:txBody>
      </p:sp>
      <p:sp>
        <p:nvSpPr>
          <p:cNvPr id="131" name="Google Shape;131;p18"/>
          <p:cNvSpPr txBox="1">
            <a:spLocks noGrp="1"/>
          </p:cNvSpPr>
          <p:nvPr>
            <p:ph type="body" idx="1"/>
          </p:nvPr>
        </p:nvSpPr>
        <p:spPr>
          <a:xfrm>
            <a:off x="592925" y="785825"/>
            <a:ext cx="6649447" cy="1868363"/>
          </a:xfrm>
          <a:prstGeom prst="rect">
            <a:avLst/>
          </a:prstGeom>
        </p:spPr>
        <p:txBody>
          <a:bodyPr spcFirstLastPara="1" wrap="square" lIns="51425" tIns="51425" rIns="51425" bIns="51425" anchor="t" anchorCtr="0">
            <a:noAutofit/>
          </a:bodyPr>
          <a:lstStyle/>
          <a:p>
            <a:pPr marL="457200" lvl="0" indent="-355600" algn="l" rtl="0">
              <a:spcBef>
                <a:spcPts val="0"/>
              </a:spcBef>
              <a:spcAft>
                <a:spcPts val="0"/>
              </a:spcAft>
              <a:buSzPts val="2000"/>
              <a:buChar char="●"/>
            </a:pPr>
            <a:r>
              <a:rPr lang="es" dirty="0"/>
              <a:t>Operadores</a:t>
            </a:r>
            <a:endParaRPr dirty="0"/>
          </a:p>
          <a:p>
            <a:pPr marL="914400" lvl="1" indent="-323850" algn="l" rtl="0">
              <a:spcBef>
                <a:spcPts val="0"/>
              </a:spcBef>
              <a:spcAft>
                <a:spcPts val="0"/>
              </a:spcAft>
              <a:buSzPts val="1500"/>
              <a:buChar char="○"/>
            </a:pPr>
            <a:r>
              <a:rPr lang="es" dirty="0"/>
              <a:t>Particularidades de la suma</a:t>
            </a:r>
            <a:endParaRPr dirty="0"/>
          </a:p>
          <a:p>
            <a:pPr marL="914400" lvl="1" indent="-323850" algn="l" rtl="0">
              <a:spcBef>
                <a:spcPts val="0"/>
              </a:spcBef>
              <a:spcAft>
                <a:spcPts val="0"/>
              </a:spcAft>
              <a:buSzPts val="1500"/>
              <a:buChar char="○"/>
            </a:pPr>
            <a:r>
              <a:rPr lang="es" dirty="0"/>
              <a:t>Comparación (==) y comparación estricta (===)</a:t>
            </a:r>
            <a:endParaRPr dirty="0"/>
          </a:p>
          <a:p>
            <a:pPr marL="914400" lvl="1" indent="-323850" algn="l" rtl="0">
              <a:spcBef>
                <a:spcPts val="0"/>
              </a:spcBef>
              <a:spcAft>
                <a:spcPts val="0"/>
              </a:spcAft>
              <a:buSzPts val="1500"/>
              <a:buChar char="○"/>
            </a:pPr>
            <a:r>
              <a:rPr lang="es" dirty="0"/>
              <a:t>Operador ternario</a:t>
            </a:r>
            <a:br>
              <a:rPr lang="es" dirty="0"/>
            </a:br>
            <a:endParaRPr dirty="0"/>
          </a:p>
        </p:txBody>
      </p:sp>
      <p:sp>
        <p:nvSpPr>
          <p:cNvPr id="2" name="Rectángulo 1">
            <a:extLst>
              <a:ext uri="{FF2B5EF4-FFF2-40B4-BE49-F238E27FC236}">
                <a16:creationId xmlns:a16="http://schemas.microsoft.com/office/drawing/2014/main" id="{78233ED4-8150-4CFA-8A04-469BDBEAFD05}"/>
              </a:ext>
            </a:extLst>
          </p:cNvPr>
          <p:cNvSpPr/>
          <p:nvPr/>
        </p:nvSpPr>
        <p:spPr>
          <a:xfrm>
            <a:off x="4496944" y="2233402"/>
            <a:ext cx="3461185" cy="20553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q"/>
            </a:pPr>
            <a:r>
              <a:rPr lang="es-ES" dirty="0"/>
              <a:t>Aritméticos</a:t>
            </a:r>
          </a:p>
          <a:p>
            <a:pPr marL="285750" indent="-285750">
              <a:buFont typeface="Wingdings" panose="05000000000000000000" pitchFamily="2" charset="2"/>
              <a:buChar char="q"/>
            </a:pPr>
            <a:r>
              <a:rPr lang="es-ES" dirty="0"/>
              <a:t>Relacionales</a:t>
            </a:r>
          </a:p>
          <a:p>
            <a:pPr marL="285750" indent="-285750">
              <a:buFont typeface="Wingdings" panose="05000000000000000000" pitchFamily="2" charset="2"/>
              <a:buChar char="q"/>
            </a:pPr>
            <a:r>
              <a:rPr lang="es-ES" dirty="0"/>
              <a:t>Lógicos o de combinación</a:t>
            </a:r>
          </a:p>
          <a:p>
            <a:pPr marL="285750" indent="-285750">
              <a:buFont typeface="Wingdings" panose="05000000000000000000" pitchFamily="2" charset="2"/>
              <a:buChar char="q"/>
            </a:pPr>
            <a:r>
              <a:rPr lang="es-ES" dirty="0"/>
              <a:t>De asignación</a:t>
            </a:r>
          </a:p>
          <a:p>
            <a:pPr marL="285750" indent="-285750">
              <a:buFont typeface="Wingdings" panose="05000000000000000000" pitchFamily="2" charset="2"/>
              <a:buChar char="q"/>
            </a:pPr>
            <a:r>
              <a:rPr lang="es-ES" dirty="0"/>
              <a:t>De concatenación</a:t>
            </a:r>
          </a:p>
          <a:p>
            <a:pPr marL="285750" indent="-285750">
              <a:buFont typeface="Wingdings" panose="05000000000000000000" pitchFamily="2" charset="2"/>
              <a:buChar char="q"/>
            </a:pPr>
            <a:r>
              <a:rPr lang="es-ES" dirty="0"/>
              <a:t>Operador ternario o condicional</a:t>
            </a:r>
          </a:p>
          <a:p>
            <a:pPr marL="285750" indent="-285750">
              <a:buFont typeface="Wingdings" panose="05000000000000000000" pitchFamily="2" charset="2"/>
              <a:buChar char="q"/>
            </a:pPr>
            <a:r>
              <a:rPr lang="es-ES" dirty="0"/>
              <a:t>Operador de tipo de datos </a:t>
            </a:r>
            <a:r>
              <a:rPr lang="es-ES" dirty="0" err="1"/>
              <a:t>typeof</a:t>
            </a:r>
            <a:endParaRPr lang="es-ES" dirty="0"/>
          </a:p>
        </p:txBody>
      </p:sp>
      <p:sp>
        <p:nvSpPr>
          <p:cNvPr id="6" name="CuadroTexto 5">
            <a:extLst>
              <a:ext uri="{FF2B5EF4-FFF2-40B4-BE49-F238E27FC236}">
                <a16:creationId xmlns:a16="http://schemas.microsoft.com/office/drawing/2014/main" id="{4CA6D42A-EB53-4154-A53C-F969CDF96551}"/>
              </a:ext>
            </a:extLst>
          </p:cNvPr>
          <p:cNvSpPr txBox="1"/>
          <p:nvPr/>
        </p:nvSpPr>
        <p:spPr>
          <a:xfrm>
            <a:off x="801168" y="2571750"/>
            <a:ext cx="3044439" cy="738664"/>
          </a:xfrm>
          <a:prstGeom prst="rect">
            <a:avLst/>
          </a:prstGeom>
          <a:noFill/>
        </p:spPr>
        <p:txBody>
          <a:bodyPr wrap="square">
            <a:spAutoFit/>
          </a:bodyPr>
          <a:lstStyle/>
          <a:p>
            <a:r>
              <a:rPr lang="es-ES" dirty="0">
                <a:hlinkClick r:id="rId3"/>
              </a:rPr>
              <a:t>https://developer.mozilla.org/es/docs/Web/JavaScript/Guide/Expressions_and_Operators</a:t>
            </a:r>
            <a:r>
              <a:rPr lang="es-ES" dirty="0"/>
              <a:t> </a:t>
            </a:r>
          </a:p>
        </p:txBody>
      </p:sp>
    </p:spTree>
    <p:extLst>
      <p:ext uri="{BB962C8B-B14F-4D97-AF65-F5344CB8AC3E}">
        <p14:creationId xmlns:p14="http://schemas.microsoft.com/office/powerpoint/2010/main" val="208193999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19"/>
          <p:cNvSpPr txBox="1">
            <a:spLocks noGrp="1"/>
          </p:cNvSpPr>
          <p:nvPr>
            <p:ph type="title"/>
          </p:nvPr>
        </p:nvSpPr>
        <p:spPr>
          <a:xfrm>
            <a:off x="650081" y="864394"/>
            <a:ext cx="7836600" cy="1735800"/>
          </a:xfrm>
          <a:prstGeom prst="rect">
            <a:avLst/>
          </a:prstGeom>
        </p:spPr>
        <p:txBody>
          <a:bodyPr spcFirstLastPara="1" wrap="square" lIns="51425" tIns="51425" rIns="51425" bIns="51425" anchor="ctr" anchorCtr="0">
            <a:noAutofit/>
          </a:bodyPr>
          <a:lstStyle/>
          <a:p>
            <a:pPr marL="0" lvl="0" indent="0" algn="ctr" rtl="0">
              <a:spcBef>
                <a:spcPts val="0"/>
              </a:spcBef>
              <a:spcAft>
                <a:spcPts val="0"/>
              </a:spcAft>
              <a:buNone/>
            </a:pPr>
            <a:r>
              <a:rPr lang="es"/>
              <a:t>Código. Conceptos de JS</a:t>
            </a:r>
            <a:endParaRPr/>
          </a:p>
        </p:txBody>
      </p:sp>
      <p:sp>
        <p:nvSpPr>
          <p:cNvPr id="137" name="Google Shape;137;p19"/>
          <p:cNvSpPr txBox="1"/>
          <p:nvPr/>
        </p:nvSpPr>
        <p:spPr>
          <a:xfrm>
            <a:off x="2683575" y="2812475"/>
            <a:ext cx="3906900" cy="128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a:solidFill>
                  <a:srgbClr val="FFFFFF"/>
                </a:solidFill>
              </a:rPr>
              <a:t>Variables en ES6: var, let, const</a:t>
            </a:r>
            <a:endParaRPr>
              <a:solidFill>
                <a:srgbClr val="FFFFFF"/>
              </a:solidFill>
            </a:endParaRPr>
          </a:p>
          <a:p>
            <a:pPr marL="0" lvl="0" indent="0" algn="l" rtl="0">
              <a:spcBef>
                <a:spcPts val="0"/>
              </a:spcBef>
              <a:spcAft>
                <a:spcPts val="0"/>
              </a:spcAft>
              <a:buNone/>
            </a:pPr>
            <a:r>
              <a:rPr lang="es">
                <a:solidFill>
                  <a:srgbClr val="FFFFFF"/>
                </a:solidFill>
              </a:rPr>
              <a:t>Template string</a:t>
            </a:r>
            <a:endParaRPr>
              <a:solidFill>
                <a:srgbClr val="FFFFFF"/>
              </a:solidFill>
            </a:endParaRPr>
          </a:p>
          <a:p>
            <a:pPr marL="0" lvl="0" indent="0" algn="l" rtl="0">
              <a:spcBef>
                <a:spcPts val="0"/>
              </a:spcBef>
              <a:spcAft>
                <a:spcPts val="0"/>
              </a:spcAft>
              <a:buNone/>
            </a:pPr>
            <a:r>
              <a:rPr lang="es">
                <a:solidFill>
                  <a:srgbClr val="FFFFFF"/>
                </a:solidFill>
              </a:rPr>
              <a:t>Booleans en JS. Operador ternario</a:t>
            </a:r>
            <a:endParaRPr>
              <a:solidFill>
                <a:srgbClr val="FFFFFF"/>
              </a:solidFill>
            </a:endParaRPr>
          </a:p>
          <a:p>
            <a:pPr marL="0" lvl="0" indent="0" algn="l" rtl="0">
              <a:spcBef>
                <a:spcPts val="0"/>
              </a:spcBef>
              <a:spcAft>
                <a:spcPts val="0"/>
              </a:spcAft>
              <a:buNone/>
            </a:pPr>
            <a:r>
              <a:rPr lang="es">
                <a:solidFill>
                  <a:srgbClr val="FFFFFF"/>
                </a:solidFill>
              </a:rPr>
              <a:t>Primitivos (elementales) y referencias</a:t>
            </a:r>
            <a:endParaRPr>
              <a:solidFill>
                <a:srgbClr val="FFFFFF"/>
              </a:solidFill>
            </a:endParaRPr>
          </a:p>
        </p:txBody>
      </p:sp>
      <p:pic>
        <p:nvPicPr>
          <p:cNvPr id="4" name="Graphic 5" descr="Documento">
            <a:extLst>
              <a:ext uri="{FF2B5EF4-FFF2-40B4-BE49-F238E27FC236}">
                <a16:creationId xmlns:a16="http://schemas.microsoft.com/office/drawing/2014/main" id="{91E0707F-1777-4C34-989A-8231C57C474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650081" y="2571750"/>
            <a:ext cx="1224486" cy="1224486"/>
          </a:xfrm>
          <a:prstGeom prst="rect">
            <a:avLst/>
          </a:prstGeom>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12"/>
          <p:cNvSpPr txBox="1">
            <a:spLocks noGrp="1"/>
          </p:cNvSpPr>
          <p:nvPr>
            <p:ph type="title"/>
          </p:nvPr>
        </p:nvSpPr>
        <p:spPr>
          <a:xfrm>
            <a:off x="1314450" y="2028825"/>
            <a:ext cx="7472400" cy="6858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ES" dirty="0"/>
              <a:t>Control de Flujo</a:t>
            </a:r>
            <a:endParaRPr dirty="0"/>
          </a:p>
        </p:txBody>
      </p:sp>
      <p:sp>
        <p:nvSpPr>
          <p:cNvPr id="88" name="Google Shape;88;p12"/>
          <p:cNvSpPr txBox="1">
            <a:spLocks noGrp="1"/>
          </p:cNvSpPr>
          <p:nvPr>
            <p:ph type="body" idx="1"/>
          </p:nvPr>
        </p:nvSpPr>
        <p:spPr>
          <a:xfrm>
            <a:off x="1314450" y="2593181"/>
            <a:ext cx="7472400" cy="16932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4094145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0"/>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dirty="0"/>
              <a:t>JavaScript </a:t>
            </a:r>
            <a:r>
              <a:rPr lang="es-ES" dirty="0"/>
              <a:t>Core</a:t>
            </a:r>
            <a:r>
              <a:rPr lang="es" dirty="0"/>
              <a:t>: control de flujo</a:t>
            </a:r>
            <a:endParaRPr dirty="0"/>
          </a:p>
        </p:txBody>
      </p:sp>
      <p:sp>
        <p:nvSpPr>
          <p:cNvPr id="143" name="Google Shape;143;p20"/>
          <p:cNvSpPr txBox="1">
            <a:spLocks noGrp="1"/>
          </p:cNvSpPr>
          <p:nvPr>
            <p:ph type="body" idx="1"/>
          </p:nvPr>
        </p:nvSpPr>
        <p:spPr>
          <a:xfrm>
            <a:off x="1083455" y="857696"/>
            <a:ext cx="7081409" cy="2864640"/>
          </a:xfrm>
          <a:prstGeom prst="rect">
            <a:avLst/>
          </a:prstGeom>
        </p:spPr>
        <p:txBody>
          <a:bodyPr spcFirstLastPara="1" wrap="square" lIns="51425" tIns="51425" rIns="51425" bIns="51425" anchor="t" anchorCtr="0">
            <a:noAutofit/>
          </a:bodyPr>
          <a:lstStyle/>
          <a:p>
            <a:pPr marL="457200" lvl="0" indent="-355600" algn="l" rtl="0">
              <a:spcBef>
                <a:spcPts val="0"/>
              </a:spcBef>
              <a:spcAft>
                <a:spcPts val="0"/>
              </a:spcAft>
              <a:buSzPts val="2000"/>
              <a:buFont typeface="Wingdings" panose="05000000000000000000" pitchFamily="2" charset="2"/>
              <a:buChar char="Ø"/>
            </a:pPr>
            <a:r>
              <a:rPr lang="es" dirty="0"/>
              <a:t>Condicionales</a:t>
            </a:r>
            <a:endParaRPr dirty="0"/>
          </a:p>
          <a:p>
            <a:pPr lvl="1" algn="l" rtl="0">
              <a:spcBef>
                <a:spcPts val="0"/>
              </a:spcBef>
              <a:spcAft>
                <a:spcPts val="0"/>
              </a:spcAft>
              <a:buSzPts val="1500"/>
              <a:buFont typeface="Wingdings" panose="05000000000000000000" pitchFamily="2" charset="2"/>
              <a:buChar char="Ø"/>
            </a:pPr>
            <a:r>
              <a:rPr lang="es" dirty="0"/>
              <a:t>if / else if / else</a:t>
            </a:r>
            <a:endParaRPr dirty="0"/>
          </a:p>
          <a:p>
            <a:pPr lvl="1" algn="l" rtl="0">
              <a:spcBef>
                <a:spcPts val="0"/>
              </a:spcBef>
              <a:spcAft>
                <a:spcPts val="0"/>
              </a:spcAft>
              <a:buSzPts val="1500"/>
              <a:buFont typeface="Wingdings" panose="05000000000000000000" pitchFamily="2" charset="2"/>
              <a:buChar char="Ø"/>
            </a:pPr>
            <a:r>
              <a:rPr lang="es" dirty="0"/>
              <a:t>switch / case</a:t>
            </a:r>
            <a:endParaRPr dirty="0"/>
          </a:p>
          <a:p>
            <a:pPr marL="457200" lvl="0" indent="-355600" algn="l" rtl="0">
              <a:spcBef>
                <a:spcPts val="0"/>
              </a:spcBef>
              <a:spcAft>
                <a:spcPts val="0"/>
              </a:spcAft>
              <a:buSzPts val="2000"/>
              <a:buFont typeface="Wingdings" panose="05000000000000000000" pitchFamily="2" charset="2"/>
              <a:buChar char="Ø"/>
            </a:pPr>
            <a:r>
              <a:rPr lang="es" dirty="0"/>
              <a:t>Iteraciones</a:t>
            </a:r>
            <a:endParaRPr dirty="0"/>
          </a:p>
          <a:p>
            <a:pPr lvl="1" algn="l" rtl="0">
              <a:spcBef>
                <a:spcPts val="0"/>
              </a:spcBef>
              <a:spcAft>
                <a:spcPts val="0"/>
              </a:spcAft>
              <a:buSzPts val="1500"/>
              <a:buFont typeface="Wingdings" panose="05000000000000000000" pitchFamily="2" charset="2"/>
              <a:buChar char="Ø"/>
            </a:pPr>
            <a:r>
              <a:rPr lang="es" dirty="0"/>
              <a:t>for / for in (</a:t>
            </a:r>
            <a:r>
              <a:rPr lang="es-ES" dirty="0"/>
              <a:t>objetos</a:t>
            </a:r>
            <a:r>
              <a:rPr lang="es" dirty="0"/>
              <a:t>) / </a:t>
            </a:r>
            <a:r>
              <a:rPr lang="es-ES" dirty="0" err="1"/>
              <a:t>for</a:t>
            </a:r>
            <a:r>
              <a:rPr lang="es-ES" dirty="0"/>
              <a:t> </a:t>
            </a:r>
            <a:r>
              <a:rPr lang="es-ES" dirty="0" err="1"/>
              <a:t>of</a:t>
            </a:r>
            <a:r>
              <a:rPr lang="es-ES" dirty="0"/>
              <a:t> (ES6)</a:t>
            </a:r>
            <a:endParaRPr dirty="0"/>
          </a:p>
          <a:p>
            <a:pPr lvl="1" algn="l" rtl="0">
              <a:spcBef>
                <a:spcPts val="0"/>
              </a:spcBef>
              <a:spcAft>
                <a:spcPts val="0"/>
              </a:spcAft>
              <a:buSzPts val="1500"/>
              <a:buFont typeface="Wingdings" panose="05000000000000000000" pitchFamily="2" charset="2"/>
              <a:buChar char="Ø"/>
            </a:pPr>
            <a:r>
              <a:rPr lang="es" dirty="0"/>
              <a:t>do / while</a:t>
            </a:r>
          </a:p>
          <a:p>
            <a:pPr marL="476250" indent="-342900">
              <a:buSzPts val="1500"/>
              <a:buFont typeface="Wingdings" panose="05000000000000000000" pitchFamily="2" charset="2"/>
              <a:buChar char="Ø"/>
            </a:pPr>
            <a:r>
              <a:rPr lang="es" dirty="0"/>
              <a:t>Excepciones</a:t>
            </a:r>
          </a:p>
          <a:p>
            <a:pPr marL="933450" lvl="1" indent="-342900">
              <a:buFont typeface="Wingdings" panose="05000000000000000000" pitchFamily="2" charset="2"/>
              <a:buChar char="Ø"/>
            </a:pPr>
            <a:r>
              <a:rPr lang="es" dirty="0"/>
              <a:t>try / catch </a:t>
            </a:r>
          </a:p>
          <a:p>
            <a:pPr marL="933450" lvl="1" indent="-342900">
              <a:buFont typeface="Wingdings" panose="05000000000000000000" pitchFamily="2" charset="2"/>
              <a:buChar char="Ø"/>
            </a:pPr>
            <a:r>
              <a:rPr lang="es" dirty="0"/>
              <a:t>thro</a:t>
            </a:r>
            <a:r>
              <a:rPr lang="es-ES" dirty="0"/>
              <a:t>w</a:t>
            </a:r>
            <a:br>
              <a:rPr lang="es" dirty="0"/>
            </a:br>
            <a:endParaRPr lang="es" dirty="0"/>
          </a:p>
          <a:p>
            <a:pPr marL="914400" lvl="1" indent="-323850" algn="l" rtl="0">
              <a:spcBef>
                <a:spcPts val="0"/>
              </a:spcBef>
              <a:spcAft>
                <a:spcPts val="0"/>
              </a:spcAft>
              <a:buSzPts val="1500"/>
              <a:buChar char="○"/>
            </a:pPr>
            <a:endParaRPr dirty="0"/>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12"/>
          <p:cNvSpPr txBox="1">
            <a:spLocks noGrp="1"/>
          </p:cNvSpPr>
          <p:nvPr>
            <p:ph type="title"/>
          </p:nvPr>
        </p:nvSpPr>
        <p:spPr>
          <a:xfrm>
            <a:off x="1314450" y="2028825"/>
            <a:ext cx="7472400" cy="6858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ES" dirty="0"/>
              <a:t>Funciones</a:t>
            </a:r>
            <a:endParaRPr dirty="0"/>
          </a:p>
        </p:txBody>
      </p:sp>
      <p:sp>
        <p:nvSpPr>
          <p:cNvPr id="88" name="Google Shape;88;p12"/>
          <p:cNvSpPr txBox="1">
            <a:spLocks noGrp="1"/>
          </p:cNvSpPr>
          <p:nvPr>
            <p:ph type="body" idx="1"/>
          </p:nvPr>
        </p:nvSpPr>
        <p:spPr>
          <a:xfrm>
            <a:off x="1314450" y="2593181"/>
            <a:ext cx="7472400" cy="16932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2916579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21"/>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JavaScript 101: funciones</a:t>
            </a:r>
            <a:endParaRPr/>
          </a:p>
        </p:txBody>
      </p:sp>
      <p:sp>
        <p:nvSpPr>
          <p:cNvPr id="149" name="Google Shape;149;p21"/>
          <p:cNvSpPr txBox="1">
            <a:spLocks noGrp="1"/>
          </p:cNvSpPr>
          <p:nvPr>
            <p:ph type="body" idx="1"/>
          </p:nvPr>
        </p:nvSpPr>
        <p:spPr>
          <a:xfrm>
            <a:off x="592925" y="785825"/>
            <a:ext cx="7836600" cy="3329100"/>
          </a:xfrm>
          <a:prstGeom prst="rect">
            <a:avLst/>
          </a:prstGeom>
        </p:spPr>
        <p:txBody>
          <a:bodyPr spcFirstLastPara="1" wrap="square" lIns="51425" tIns="51425" rIns="51425" bIns="51425" anchor="t" anchorCtr="0">
            <a:noAutofit/>
          </a:bodyPr>
          <a:lstStyle/>
          <a:p>
            <a:pPr marL="457200" lvl="0" indent="-355600" algn="l" rtl="0">
              <a:spcBef>
                <a:spcPts val="0"/>
              </a:spcBef>
              <a:spcAft>
                <a:spcPts val="0"/>
              </a:spcAft>
              <a:buSzPts val="2000"/>
              <a:buChar char="●"/>
            </a:pPr>
            <a:r>
              <a:rPr lang="es"/>
              <a:t>Declaraciones v. asignación a variables de funciones anónimas</a:t>
            </a:r>
            <a:endParaRPr/>
          </a:p>
          <a:p>
            <a:pPr marL="914400" lvl="1" indent="-323850" algn="l" rtl="0">
              <a:spcBef>
                <a:spcPts val="0"/>
              </a:spcBef>
              <a:spcAft>
                <a:spcPts val="0"/>
              </a:spcAft>
              <a:buSzPts val="1500"/>
              <a:buChar char="○"/>
            </a:pPr>
            <a:r>
              <a:rPr lang="es"/>
              <a:t>Hoisting</a:t>
            </a:r>
            <a:endParaRPr/>
          </a:p>
          <a:p>
            <a:pPr marL="914400" lvl="1" indent="-323850" algn="l" rtl="0">
              <a:spcBef>
                <a:spcPts val="0"/>
              </a:spcBef>
              <a:spcAft>
                <a:spcPts val="0"/>
              </a:spcAft>
              <a:buSzPts val="1500"/>
              <a:buChar char="○"/>
            </a:pPr>
            <a:r>
              <a:rPr lang="es"/>
              <a:t>ES6: Array functions</a:t>
            </a:r>
            <a:endParaRPr/>
          </a:p>
          <a:p>
            <a:pPr marL="457200" lvl="0" indent="-355600" algn="l" rtl="0">
              <a:spcBef>
                <a:spcPts val="0"/>
              </a:spcBef>
              <a:spcAft>
                <a:spcPts val="0"/>
              </a:spcAft>
              <a:buSzPts val="2000"/>
              <a:buChar char="●"/>
            </a:pPr>
            <a:r>
              <a:rPr lang="es"/>
              <a:t>Ámbitos de las variables. Variables locales</a:t>
            </a:r>
            <a:endParaRPr/>
          </a:p>
          <a:p>
            <a:pPr marL="457200" lvl="0" indent="-355600" algn="l" rtl="0">
              <a:spcBef>
                <a:spcPts val="0"/>
              </a:spcBef>
              <a:spcAft>
                <a:spcPts val="0"/>
              </a:spcAft>
              <a:buSzPts val="2000"/>
              <a:buChar char="●"/>
            </a:pPr>
            <a:r>
              <a:rPr lang="es"/>
              <a:t>Argumentos y parámetros. </a:t>
            </a:r>
            <a:endParaRPr/>
          </a:p>
          <a:p>
            <a:pPr marL="1371600" lvl="2" indent="-323850" algn="l" rtl="0">
              <a:spcBef>
                <a:spcPts val="0"/>
              </a:spcBef>
              <a:spcAft>
                <a:spcPts val="0"/>
              </a:spcAft>
              <a:buSzPts val="1500"/>
              <a:buChar char="■"/>
            </a:pPr>
            <a:r>
              <a:rPr lang="es"/>
              <a:t>Declaración: </a:t>
            </a:r>
            <a:r>
              <a:rPr lang="es" b="1">
                <a:latin typeface="Helvetica Neue"/>
                <a:ea typeface="Helvetica Neue"/>
                <a:cs typeface="Helvetica Neue"/>
                <a:sym typeface="Helvetica Neue"/>
              </a:rPr>
              <a:t>parámetros </a:t>
            </a:r>
            <a:r>
              <a:rPr lang="es"/>
              <a:t>(reales)</a:t>
            </a:r>
            <a:endParaRPr/>
          </a:p>
          <a:p>
            <a:pPr marL="1371600" lvl="2" indent="-323850" algn="l" rtl="0">
              <a:spcBef>
                <a:spcPts val="0"/>
              </a:spcBef>
              <a:spcAft>
                <a:spcPts val="0"/>
              </a:spcAft>
              <a:buSzPts val="1500"/>
              <a:buChar char="■"/>
            </a:pPr>
            <a:r>
              <a:rPr lang="es"/>
              <a:t>Invocación: parámetros formales o </a:t>
            </a:r>
            <a:r>
              <a:rPr lang="es" b="1">
                <a:latin typeface="Helvetica Neue"/>
                <a:ea typeface="Helvetica Neue"/>
                <a:cs typeface="Helvetica Neue"/>
                <a:sym typeface="Helvetica Neue"/>
              </a:rPr>
              <a:t>argumentos</a:t>
            </a:r>
            <a:endParaRPr b="1">
              <a:latin typeface="Helvetica Neue"/>
              <a:ea typeface="Helvetica Neue"/>
              <a:cs typeface="Helvetica Neue"/>
              <a:sym typeface="Helvetica Neue"/>
            </a:endParaRPr>
          </a:p>
          <a:p>
            <a:pPr marL="914400" lvl="1" indent="-323850" algn="l" rtl="0">
              <a:spcBef>
                <a:spcPts val="0"/>
              </a:spcBef>
              <a:spcAft>
                <a:spcPts val="0"/>
              </a:spcAft>
              <a:buSzPts val="1500"/>
              <a:buChar char="○"/>
            </a:pPr>
            <a:r>
              <a:rPr lang="es"/>
              <a:t>Valores y referencias</a:t>
            </a:r>
            <a:endParaRPr/>
          </a:p>
          <a:p>
            <a:pPr marL="914400" lvl="1" indent="-323850" algn="l" rtl="0">
              <a:spcBef>
                <a:spcPts val="0"/>
              </a:spcBef>
              <a:spcAft>
                <a:spcPts val="0"/>
              </a:spcAft>
              <a:buSzPts val="1500"/>
              <a:buChar char="○"/>
            </a:pPr>
            <a:r>
              <a:rPr lang="es"/>
              <a:t>ES6: valores por defecto</a:t>
            </a:r>
            <a:endParaRPr/>
          </a:p>
          <a:p>
            <a:pPr marL="914400" lvl="1" indent="-323850" algn="l" rtl="0">
              <a:spcBef>
                <a:spcPts val="0"/>
              </a:spcBef>
              <a:spcAft>
                <a:spcPts val="0"/>
              </a:spcAft>
              <a:buSzPts val="1500"/>
              <a:buChar char="○"/>
            </a:pPr>
            <a:r>
              <a:rPr lang="es"/>
              <a:t>ES6: spread operator</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8C4341C-F793-4A2D-8A96-787BFB73C450}"/>
              </a:ext>
            </a:extLst>
          </p:cNvPr>
          <p:cNvSpPr>
            <a:spLocks noGrp="1"/>
          </p:cNvSpPr>
          <p:nvPr>
            <p:ph type="title"/>
          </p:nvPr>
        </p:nvSpPr>
        <p:spPr/>
        <p:txBody>
          <a:bodyPr anchor="ctr">
            <a:normAutofit/>
          </a:bodyPr>
          <a:lstStyle/>
          <a:p>
            <a:r>
              <a:rPr lang="es-ES" dirty="0"/>
              <a:t>Historia – Evolución del Lenguaje JS</a:t>
            </a:r>
          </a:p>
        </p:txBody>
      </p:sp>
      <p:graphicFrame>
        <p:nvGraphicFramePr>
          <p:cNvPr id="31" name="Marcador de contenido 2">
            <a:extLst>
              <a:ext uri="{FF2B5EF4-FFF2-40B4-BE49-F238E27FC236}">
                <a16:creationId xmlns:a16="http://schemas.microsoft.com/office/drawing/2014/main" id="{4F80BED5-6463-43FB-8B7E-6E6481D2E7D2}"/>
              </a:ext>
            </a:extLst>
          </p:cNvPr>
          <p:cNvGraphicFramePr>
            <a:graphicFrameLocks noGrp="1"/>
          </p:cNvGraphicFramePr>
          <p:nvPr>
            <p:ph idx="4294967295"/>
            <p:extLst>
              <p:ext uri="{D42A27DB-BD31-4B8C-83A1-F6EECF244321}">
                <p14:modId xmlns:p14="http://schemas.microsoft.com/office/powerpoint/2010/main" val="3773787745"/>
              </p:ext>
            </p:extLst>
          </p:nvPr>
        </p:nvGraphicFramePr>
        <p:xfrm>
          <a:off x="695481" y="1442202"/>
          <a:ext cx="8180387" cy="30718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2" name="Picture 2" descr="https://lh3.googleusercontent.com/-84x9Oe58Djs/AAAAAAAAAAI/AAAAAAAA6Nc/iTZrzwsoyzc/photo.jpg">
            <a:extLst>
              <a:ext uri="{FF2B5EF4-FFF2-40B4-BE49-F238E27FC236}">
                <a16:creationId xmlns:a16="http://schemas.microsoft.com/office/drawing/2014/main" id="{4109FBEA-C216-4137-8626-896E60CF5B4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53403" y="986851"/>
            <a:ext cx="855266" cy="855266"/>
          </a:xfrm>
          <a:prstGeom prst="hexagon">
            <a:avLst/>
          </a:prstGeom>
          <a:noFill/>
          <a:extLst>
            <a:ext uri="{909E8E84-426E-40DD-AFC4-6F175D3DCCD1}">
              <a14:hiddenFill xmlns:a14="http://schemas.microsoft.com/office/drawing/2010/main">
                <a:solidFill>
                  <a:srgbClr val="FFFFFF"/>
                </a:solidFill>
              </a14:hiddenFill>
            </a:ext>
          </a:extLst>
        </p:spPr>
      </p:pic>
      <p:pic>
        <p:nvPicPr>
          <p:cNvPr id="2050" name="Picture 2" descr="John Resig (@jeresig) | Twitter">
            <a:extLst>
              <a:ext uri="{FF2B5EF4-FFF2-40B4-BE49-F238E27FC236}">
                <a16:creationId xmlns:a16="http://schemas.microsoft.com/office/drawing/2014/main" id="{09627199-8A56-4082-A462-EB9389390A4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763372" y="986851"/>
            <a:ext cx="930879" cy="930879"/>
          </a:xfrm>
          <a:prstGeom prst="octagon">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176888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22"/>
          <p:cNvSpPr txBox="1">
            <a:spLocks noGrp="1"/>
          </p:cNvSpPr>
          <p:nvPr>
            <p:ph type="title"/>
          </p:nvPr>
        </p:nvSpPr>
        <p:spPr>
          <a:xfrm>
            <a:off x="650081" y="864394"/>
            <a:ext cx="7836600" cy="1735800"/>
          </a:xfrm>
          <a:prstGeom prst="rect">
            <a:avLst/>
          </a:prstGeom>
        </p:spPr>
        <p:txBody>
          <a:bodyPr spcFirstLastPara="1" wrap="square" lIns="51425" tIns="51425" rIns="51425" bIns="51425" anchor="ctr" anchorCtr="0">
            <a:noAutofit/>
          </a:bodyPr>
          <a:lstStyle/>
          <a:p>
            <a:pPr marL="0" lvl="0" indent="0" algn="ctr" rtl="0">
              <a:spcBef>
                <a:spcPts val="0"/>
              </a:spcBef>
              <a:spcAft>
                <a:spcPts val="0"/>
              </a:spcAft>
              <a:buNone/>
            </a:pPr>
            <a:r>
              <a:rPr lang="es"/>
              <a:t>Código. Funciones en JS</a:t>
            </a:r>
            <a:endParaRPr/>
          </a:p>
        </p:txBody>
      </p:sp>
      <p:sp>
        <p:nvSpPr>
          <p:cNvPr id="155" name="Google Shape;155;p22"/>
          <p:cNvSpPr txBox="1"/>
          <p:nvPr/>
        </p:nvSpPr>
        <p:spPr>
          <a:xfrm>
            <a:off x="2683575" y="2812475"/>
            <a:ext cx="3906900" cy="128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a:solidFill>
                  <a:srgbClr val="FFFFFF"/>
                </a:solidFill>
              </a:rPr>
              <a:t>Creación de funciones. </a:t>
            </a:r>
            <a:endParaRPr>
              <a:solidFill>
                <a:srgbClr val="FFFFFF"/>
              </a:solidFill>
            </a:endParaRPr>
          </a:p>
          <a:p>
            <a:pPr marL="0" lvl="0" indent="0" algn="l" rtl="0">
              <a:spcBef>
                <a:spcPts val="0"/>
              </a:spcBef>
              <a:spcAft>
                <a:spcPts val="0"/>
              </a:spcAft>
              <a:buNone/>
            </a:pPr>
            <a:r>
              <a:rPr lang="es">
                <a:solidFill>
                  <a:srgbClr val="FFFFFF"/>
                </a:solidFill>
              </a:rPr>
              <a:t>Argumentos. Valores por defecto</a:t>
            </a:r>
            <a:endParaRPr>
              <a:solidFill>
                <a:srgbClr val="FFFFFF"/>
              </a:solidFill>
            </a:endParaRPr>
          </a:p>
          <a:p>
            <a:pPr marL="0" lvl="0" indent="0" algn="l" rtl="0">
              <a:spcBef>
                <a:spcPts val="0"/>
              </a:spcBef>
              <a:spcAft>
                <a:spcPts val="0"/>
              </a:spcAft>
              <a:buNone/>
            </a:pPr>
            <a:r>
              <a:rPr lang="es">
                <a:solidFill>
                  <a:srgbClr val="FFFFFF"/>
                </a:solidFill>
              </a:rPr>
              <a:t>Spread operator</a:t>
            </a:r>
            <a:endParaRPr>
              <a:solidFill>
                <a:srgbClr val="FFFFFF"/>
              </a:solidFill>
            </a:endParaRPr>
          </a:p>
          <a:p>
            <a:pPr marL="0" lvl="0" indent="0" algn="l" rtl="0">
              <a:spcBef>
                <a:spcPts val="0"/>
              </a:spcBef>
              <a:spcAft>
                <a:spcPts val="0"/>
              </a:spcAft>
              <a:buNone/>
            </a:pPr>
            <a:endParaRPr>
              <a:solidFill>
                <a:srgbClr val="FFFFFF"/>
              </a:solidFill>
            </a:endParaRPr>
          </a:p>
        </p:txBody>
      </p:sp>
      <p:pic>
        <p:nvPicPr>
          <p:cNvPr id="4" name="Graphic 5" descr="Documento">
            <a:extLst>
              <a:ext uri="{FF2B5EF4-FFF2-40B4-BE49-F238E27FC236}">
                <a16:creationId xmlns:a16="http://schemas.microsoft.com/office/drawing/2014/main" id="{E0114E50-4BCB-4442-AA3F-E767024FB25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650081" y="2571750"/>
            <a:ext cx="1224486" cy="1224486"/>
          </a:xfrm>
          <a:prstGeom prst="rect">
            <a:avLst/>
          </a:prstGeom>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23"/>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JavaScript 101: funciones como objetos</a:t>
            </a:r>
            <a:endParaRPr/>
          </a:p>
        </p:txBody>
      </p:sp>
      <p:sp>
        <p:nvSpPr>
          <p:cNvPr id="161" name="Google Shape;161;p23"/>
          <p:cNvSpPr txBox="1">
            <a:spLocks noGrp="1"/>
          </p:cNvSpPr>
          <p:nvPr>
            <p:ph type="body" idx="1"/>
          </p:nvPr>
        </p:nvSpPr>
        <p:spPr>
          <a:xfrm>
            <a:off x="592925" y="785825"/>
            <a:ext cx="7836600" cy="3329100"/>
          </a:xfrm>
          <a:prstGeom prst="rect">
            <a:avLst/>
          </a:prstGeom>
        </p:spPr>
        <p:txBody>
          <a:bodyPr spcFirstLastPara="1" wrap="square" lIns="51425" tIns="51425" rIns="51425" bIns="51425" anchor="t" anchorCtr="0">
            <a:noAutofit/>
          </a:bodyPr>
          <a:lstStyle/>
          <a:p>
            <a:pPr marL="457200" lvl="0" indent="-355600" algn="l" rtl="0">
              <a:spcBef>
                <a:spcPts val="0"/>
              </a:spcBef>
              <a:spcAft>
                <a:spcPts val="0"/>
              </a:spcAft>
              <a:buSzPts val="2000"/>
              <a:buChar char="●"/>
            </a:pPr>
            <a:r>
              <a:rPr lang="es"/>
              <a:t>Callbacks</a:t>
            </a:r>
            <a:endParaRPr/>
          </a:p>
          <a:p>
            <a:pPr marL="457200" lvl="0" indent="-355600" algn="l" rtl="0">
              <a:spcBef>
                <a:spcPts val="0"/>
              </a:spcBef>
              <a:spcAft>
                <a:spcPts val="0"/>
              </a:spcAft>
              <a:buSzPts val="2000"/>
              <a:buChar char="●"/>
            </a:pPr>
            <a:r>
              <a:rPr lang="es"/>
              <a:t>Funciones anidadas</a:t>
            </a:r>
            <a:endParaRPr/>
          </a:p>
          <a:p>
            <a:pPr marL="457200" lvl="0" indent="-355600" algn="l" rtl="0">
              <a:spcBef>
                <a:spcPts val="0"/>
              </a:spcBef>
              <a:spcAft>
                <a:spcPts val="0"/>
              </a:spcAft>
              <a:buSzPts val="2000"/>
              <a:buChar char="●"/>
            </a:pPr>
            <a:r>
              <a:rPr lang="es"/>
              <a:t>Funciones autoinvocadas: patrón IIFE</a:t>
            </a:r>
            <a:br>
              <a:rPr lang="es"/>
            </a:br>
            <a:r>
              <a:rPr lang="es"/>
              <a:t>(Immediately-invoked function expression)</a:t>
            </a:r>
            <a:endParaRPr/>
          </a:p>
          <a:p>
            <a:pPr marL="914400" lvl="0" indent="0" algn="l" rtl="0">
              <a:spcBef>
                <a:spcPts val="0"/>
              </a:spcBef>
              <a:spcAft>
                <a:spcPts val="0"/>
              </a:spcAft>
              <a:buNone/>
            </a:pPr>
            <a:r>
              <a:rPr lang="es"/>
              <a:t>( function (parámetros) {</a:t>
            </a:r>
            <a:endParaRPr/>
          </a:p>
          <a:p>
            <a:pPr marL="914400" lvl="0" indent="0" algn="l" rtl="0">
              <a:spcBef>
                <a:spcPts val="0"/>
              </a:spcBef>
              <a:spcAft>
                <a:spcPts val="0"/>
              </a:spcAft>
              <a:buNone/>
            </a:pPr>
            <a:r>
              <a:rPr lang="es"/>
              <a:t>	código de la función</a:t>
            </a:r>
            <a:endParaRPr/>
          </a:p>
          <a:p>
            <a:pPr marL="914400" lvl="0" indent="0" algn="l" rtl="0">
              <a:spcBef>
                <a:spcPts val="0"/>
              </a:spcBef>
              <a:spcAft>
                <a:spcPts val="0"/>
              </a:spcAft>
              <a:buNone/>
            </a:pPr>
            <a:r>
              <a:rPr lang="es"/>
              <a:t>} (argumentos))</a:t>
            </a:r>
            <a:endParaRPr/>
          </a:p>
          <a:p>
            <a:pPr marL="457200" lvl="0" indent="-355600" algn="l" rtl="0">
              <a:spcBef>
                <a:spcPts val="0"/>
              </a:spcBef>
              <a:spcAft>
                <a:spcPts val="0"/>
              </a:spcAft>
              <a:buSzPts val="2000"/>
              <a:buChar char="●"/>
            </a:pPr>
            <a:r>
              <a:rPr lang="es"/>
              <a:t>Closures</a:t>
            </a:r>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9788AEF-7F8F-484E-B8AD-EF734814ACD8}"/>
              </a:ext>
            </a:extLst>
          </p:cNvPr>
          <p:cNvSpPr>
            <a:spLocks noGrp="1"/>
          </p:cNvSpPr>
          <p:nvPr>
            <p:ph type="title"/>
          </p:nvPr>
        </p:nvSpPr>
        <p:spPr>
          <a:xfrm>
            <a:off x="571501" y="602494"/>
            <a:ext cx="3985902" cy="994172"/>
          </a:xfrm>
        </p:spPr>
        <p:txBody>
          <a:bodyPr>
            <a:normAutofit/>
          </a:bodyPr>
          <a:lstStyle/>
          <a:p>
            <a:r>
              <a:rPr lang="en-US"/>
              <a:t>Callbacks</a:t>
            </a:r>
            <a:endParaRPr lang="es-ES" dirty="0"/>
          </a:p>
        </p:txBody>
      </p:sp>
      <p:sp>
        <p:nvSpPr>
          <p:cNvPr id="3" name="Marcador de contenido 2">
            <a:extLst>
              <a:ext uri="{FF2B5EF4-FFF2-40B4-BE49-F238E27FC236}">
                <a16:creationId xmlns:a16="http://schemas.microsoft.com/office/drawing/2014/main" id="{B0F9247A-4A87-4C21-81D0-C1108D31F204}"/>
              </a:ext>
            </a:extLst>
          </p:cNvPr>
          <p:cNvSpPr>
            <a:spLocks noGrp="1"/>
          </p:cNvSpPr>
          <p:nvPr>
            <p:ph idx="1"/>
          </p:nvPr>
        </p:nvSpPr>
        <p:spPr>
          <a:xfrm>
            <a:off x="571501" y="1709264"/>
            <a:ext cx="3985907" cy="2531940"/>
          </a:xfrm>
        </p:spPr>
        <p:txBody>
          <a:bodyPr anchor="t">
            <a:normAutofit/>
          </a:bodyPr>
          <a:lstStyle/>
          <a:p>
            <a:r>
              <a:rPr lang="es-ES" sz="1275"/>
              <a:t>Es una pieza de código ejecutable (función) que se pasa como argumento a otro código.</a:t>
            </a:r>
          </a:p>
          <a:p>
            <a:r>
              <a:rPr lang="es-ES" sz="1275"/>
              <a:t>Con la </a:t>
            </a:r>
            <a:r>
              <a:rPr lang="en-US" sz="1275"/>
              <a:t>callback</a:t>
            </a:r>
            <a:r>
              <a:rPr lang="es-ES" sz="1275"/>
              <a:t> estamos logrando un comportamiento asincrónico, es decir, de no bloqueo </a:t>
            </a:r>
            <a:endParaRPr lang="en-US" sz="1275"/>
          </a:p>
          <a:p>
            <a:r>
              <a:rPr lang="es-ES" sz="1275"/>
              <a:t>Si tras una llamada a una función asíncrona queremos hacer algo, le pasaremos un argumento más correspondiente a una función callback, para que la invoque cuando termine.</a:t>
            </a:r>
          </a:p>
          <a:p>
            <a:r>
              <a:rPr lang="es-ES" sz="1275"/>
              <a:t>Pueden ser usados en funciones síncronas, como muchos de los métodos </a:t>
            </a:r>
            <a:r>
              <a:rPr lang="en-US" sz="1275"/>
              <a:t>de arrays (foreach, map, filter…)</a:t>
            </a:r>
          </a:p>
          <a:p>
            <a:endParaRPr lang="es-ES" sz="1275"/>
          </a:p>
        </p:txBody>
      </p:sp>
      <p:sp>
        <p:nvSpPr>
          <p:cNvPr id="14" name="Freeform: Shape 13">
            <a:extLst>
              <a:ext uri="{FF2B5EF4-FFF2-40B4-BE49-F238E27FC236}">
                <a16:creationId xmlns:a16="http://schemas.microsoft.com/office/drawing/2014/main" id="{CF62D2A7-8207-488C-9F46-316BA81A16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937085" y="-1506"/>
            <a:ext cx="4206915" cy="4380209"/>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panose="020F0502020204030204"/>
            </a:endParaRPr>
          </a:p>
        </p:txBody>
      </p:sp>
      <p:pic>
        <p:nvPicPr>
          <p:cNvPr id="5" name="Picture 4" descr="Imagen que contiene negro, teclado, tabla, computadora&#10;&#10;Descripción generada automáticamente">
            <a:extLst>
              <a:ext uri="{FF2B5EF4-FFF2-40B4-BE49-F238E27FC236}">
                <a16:creationId xmlns:a16="http://schemas.microsoft.com/office/drawing/2014/main" id="{7043F74D-32A7-4EC3-9E02-5154DF6D62CC}"/>
              </a:ext>
            </a:extLst>
          </p:cNvPr>
          <p:cNvPicPr>
            <a:picLocks noChangeAspect="1"/>
          </p:cNvPicPr>
          <p:nvPr/>
        </p:nvPicPr>
        <p:blipFill rotWithShape="1">
          <a:blip r:embed="rId2"/>
          <a:srcRect l="4408" r="31359" b="2"/>
          <a:stretch/>
        </p:blipFill>
        <p:spPr>
          <a:xfrm>
            <a:off x="5062606" y="-2"/>
            <a:ext cx="4081394" cy="4241205"/>
          </a:xfrm>
          <a:custGeom>
            <a:avLst/>
            <a:gdLst/>
            <a:ahLst/>
            <a:cxnLst/>
            <a:rect l="l" t="t" r="r" b="b"/>
            <a:pathLst>
              <a:path w="5441859" h="5654940">
                <a:moveTo>
                  <a:pt x="1041368" y="0"/>
                </a:moveTo>
                <a:lnTo>
                  <a:pt x="5441859" y="0"/>
                </a:lnTo>
                <a:lnTo>
                  <a:pt x="5441859" y="4820612"/>
                </a:lnTo>
                <a:lnTo>
                  <a:pt x="5285166" y="4957981"/>
                </a:lnTo>
                <a:cubicBezTo>
                  <a:pt x="4729628" y="5394557"/>
                  <a:pt x="4029081" y="5654940"/>
                  <a:pt x="3267719" y="5654940"/>
                </a:cubicBezTo>
                <a:cubicBezTo>
                  <a:pt x="1463008" y="5654940"/>
                  <a:pt x="0" y="4191932"/>
                  <a:pt x="0" y="2387221"/>
                </a:cubicBezTo>
                <a:cubicBezTo>
                  <a:pt x="0" y="1484866"/>
                  <a:pt x="365752" y="667936"/>
                  <a:pt x="957093" y="76595"/>
                </a:cubicBezTo>
                <a:close/>
              </a:path>
            </a:pathLst>
          </a:custGeom>
        </p:spPr>
      </p:pic>
    </p:spTree>
    <p:extLst>
      <p:ext uri="{BB962C8B-B14F-4D97-AF65-F5344CB8AC3E}">
        <p14:creationId xmlns:p14="http://schemas.microsoft.com/office/powerpoint/2010/main" val="129996135"/>
      </p:ext>
    </p:extLst>
  </p:cSld>
  <p:clrMapOvr>
    <a:overrideClrMapping bg1="dk1" tx1="lt1" bg2="dk2" tx2="lt2" accent1="accent1" accent2="accent2" accent3="accent3" accent4="accent4" accent5="accent5" accent6="accent6" hlink="hlink" folHlink="folHlink"/>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24"/>
          <p:cNvSpPr txBox="1">
            <a:spLocks noGrp="1"/>
          </p:cNvSpPr>
          <p:nvPr>
            <p:ph type="title"/>
          </p:nvPr>
        </p:nvSpPr>
        <p:spPr>
          <a:xfrm>
            <a:off x="650081" y="864394"/>
            <a:ext cx="7836600" cy="1735800"/>
          </a:xfrm>
          <a:prstGeom prst="rect">
            <a:avLst/>
          </a:prstGeom>
        </p:spPr>
        <p:txBody>
          <a:bodyPr spcFirstLastPara="1" wrap="square" lIns="51425" tIns="51425" rIns="51425" bIns="51425" anchor="ctr" anchorCtr="0">
            <a:noAutofit/>
          </a:bodyPr>
          <a:lstStyle/>
          <a:p>
            <a:pPr marL="0" lvl="0" indent="0" algn="ctr" rtl="0">
              <a:spcBef>
                <a:spcPts val="0"/>
              </a:spcBef>
              <a:spcAft>
                <a:spcPts val="0"/>
              </a:spcAft>
              <a:buNone/>
            </a:pPr>
            <a:r>
              <a:rPr lang="es"/>
              <a:t>Código. Funciones en JS</a:t>
            </a:r>
            <a:endParaRPr/>
          </a:p>
        </p:txBody>
      </p:sp>
      <p:sp>
        <p:nvSpPr>
          <p:cNvPr id="167" name="Google Shape;167;p24"/>
          <p:cNvSpPr txBox="1"/>
          <p:nvPr/>
        </p:nvSpPr>
        <p:spPr>
          <a:xfrm>
            <a:off x="2683575" y="2812475"/>
            <a:ext cx="3906900" cy="128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dirty="0">
                <a:solidFill>
                  <a:srgbClr val="FFFFFF"/>
                </a:solidFill>
              </a:rPr>
              <a:t>Callbacks</a:t>
            </a:r>
            <a:br>
              <a:rPr lang="es" dirty="0">
                <a:solidFill>
                  <a:srgbClr val="FFFFFF"/>
                </a:solidFill>
              </a:rPr>
            </a:br>
            <a:r>
              <a:rPr lang="es" dirty="0">
                <a:solidFill>
                  <a:srgbClr val="FFFFFF"/>
                </a:solidFill>
              </a:rPr>
              <a:t>Funciones anidadas</a:t>
            </a:r>
            <a:br>
              <a:rPr lang="es" dirty="0">
                <a:solidFill>
                  <a:srgbClr val="FFFFFF"/>
                </a:solidFill>
              </a:rPr>
            </a:br>
            <a:r>
              <a:rPr lang="es" dirty="0">
                <a:solidFill>
                  <a:srgbClr val="FFFFFF"/>
                </a:solidFill>
              </a:rPr>
              <a:t>Funciones autoinvocadas</a:t>
            </a:r>
            <a:br>
              <a:rPr lang="es" dirty="0">
                <a:solidFill>
                  <a:srgbClr val="FFFFFF"/>
                </a:solidFill>
              </a:rPr>
            </a:br>
            <a:endParaRPr dirty="0">
              <a:solidFill>
                <a:srgbClr val="FFFFFF"/>
              </a:solidFill>
            </a:endParaRPr>
          </a:p>
          <a:p>
            <a:pPr marL="0" lvl="0" indent="0" algn="l" rtl="0">
              <a:spcBef>
                <a:spcPts val="0"/>
              </a:spcBef>
              <a:spcAft>
                <a:spcPts val="0"/>
              </a:spcAft>
              <a:buNone/>
            </a:pPr>
            <a:endParaRPr dirty="0">
              <a:solidFill>
                <a:srgbClr val="FFFFFF"/>
              </a:solidFill>
            </a:endParaRPr>
          </a:p>
        </p:txBody>
      </p:sp>
      <p:pic>
        <p:nvPicPr>
          <p:cNvPr id="4" name="Graphic 5" descr="Documento">
            <a:extLst>
              <a:ext uri="{FF2B5EF4-FFF2-40B4-BE49-F238E27FC236}">
                <a16:creationId xmlns:a16="http://schemas.microsoft.com/office/drawing/2014/main" id="{6549602B-9D27-4800-B339-E05A20E1DCC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650081" y="2571750"/>
            <a:ext cx="1224486" cy="1224486"/>
          </a:xfrm>
          <a:prstGeom prst="rect">
            <a:avLst/>
          </a:prstGeom>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26"/>
          <p:cNvSpPr txBox="1">
            <a:spLocks noGrp="1"/>
          </p:cNvSpPr>
          <p:nvPr>
            <p:ph type="title"/>
          </p:nvPr>
        </p:nvSpPr>
        <p:spPr>
          <a:xfrm>
            <a:off x="1314450" y="2028825"/>
            <a:ext cx="7527600" cy="1374600"/>
          </a:xfrm>
          <a:prstGeom prst="rect">
            <a:avLst/>
          </a:prstGeom>
          <a:solidFill>
            <a:srgbClr val="D35400"/>
          </a:solidFill>
        </p:spPr>
        <p:txBody>
          <a:bodyPr spcFirstLastPara="1" wrap="square" lIns="51425" tIns="51425" rIns="51425" bIns="51425" anchor="ctr" anchorCtr="0">
            <a:noAutofit/>
          </a:bodyPr>
          <a:lstStyle/>
          <a:p>
            <a:pPr marL="0" lvl="0" indent="0" algn="l" rtl="0">
              <a:spcBef>
                <a:spcPts val="0"/>
              </a:spcBef>
              <a:spcAft>
                <a:spcPts val="0"/>
              </a:spcAft>
              <a:buNone/>
            </a:pPr>
            <a:r>
              <a:rPr lang="es" sz="4800" b="1" dirty="0">
                <a:solidFill>
                  <a:srgbClr val="F39C12"/>
                </a:solidFill>
              </a:rPr>
              <a:t>Objetos </a:t>
            </a:r>
            <a:r>
              <a:rPr lang="es-ES" sz="4800" b="1" dirty="0">
                <a:solidFill>
                  <a:srgbClr val="F39C12"/>
                </a:solidFill>
              </a:rPr>
              <a:t>en </a:t>
            </a:r>
            <a:r>
              <a:rPr lang="es" sz="4800" b="1" dirty="0">
                <a:solidFill>
                  <a:srgbClr val="F39C12"/>
                </a:solidFill>
              </a:rPr>
              <a:t>JavaScript</a:t>
            </a:r>
            <a:br>
              <a:rPr lang="es" sz="4800" b="1" dirty="0">
                <a:solidFill>
                  <a:srgbClr val="F39C12"/>
                </a:solidFill>
              </a:rPr>
            </a:br>
            <a:r>
              <a:rPr lang="es" sz="4800" b="1" dirty="0">
                <a:solidFill>
                  <a:srgbClr val="F39C12"/>
                </a:solidFill>
              </a:rPr>
              <a:t>C</a:t>
            </a:r>
            <a:r>
              <a:rPr lang="es" b="1" dirty="0">
                <a:solidFill>
                  <a:srgbClr val="F39C12"/>
                </a:solidFill>
              </a:rPr>
              <a:t>lases </a:t>
            </a:r>
            <a:r>
              <a:rPr lang="es-ES" b="1" dirty="0">
                <a:solidFill>
                  <a:srgbClr val="F39C12"/>
                </a:solidFill>
              </a:rPr>
              <a:t>en </a:t>
            </a:r>
            <a:r>
              <a:rPr lang="es" sz="3600" b="1" dirty="0">
                <a:solidFill>
                  <a:srgbClr val="F39C12"/>
                </a:solidFill>
              </a:rPr>
              <a:t>ES6.</a:t>
            </a:r>
            <a:endParaRPr b="1" dirty="0">
              <a:solidFill>
                <a:srgbClr val="F39C12"/>
              </a:solidFill>
            </a:endParaRPr>
          </a:p>
        </p:txBody>
      </p:sp>
      <p:sp>
        <p:nvSpPr>
          <p:cNvPr id="179" name="Google Shape;179;p26"/>
          <p:cNvSpPr txBox="1">
            <a:spLocks noGrp="1"/>
          </p:cNvSpPr>
          <p:nvPr>
            <p:ph type="body" idx="1"/>
          </p:nvPr>
        </p:nvSpPr>
        <p:spPr>
          <a:xfrm>
            <a:off x="1314450" y="3600451"/>
            <a:ext cx="7472400" cy="6858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27"/>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Concepto de Objetos en JS</a:t>
            </a:r>
            <a:endParaRPr/>
          </a:p>
        </p:txBody>
      </p:sp>
      <p:sp>
        <p:nvSpPr>
          <p:cNvPr id="185" name="Google Shape;185;p27"/>
          <p:cNvSpPr txBox="1">
            <a:spLocks noGrp="1"/>
          </p:cNvSpPr>
          <p:nvPr>
            <p:ph type="body" idx="1"/>
          </p:nvPr>
        </p:nvSpPr>
        <p:spPr>
          <a:xfrm>
            <a:off x="592925" y="785825"/>
            <a:ext cx="7836600" cy="3670800"/>
          </a:xfrm>
          <a:prstGeom prst="rect">
            <a:avLst/>
          </a:prstGeom>
        </p:spPr>
        <p:txBody>
          <a:bodyPr spcFirstLastPara="1" wrap="square" lIns="51425" tIns="51425" rIns="51425" bIns="51425" anchor="t" anchorCtr="0">
            <a:noAutofit/>
          </a:bodyPr>
          <a:lstStyle/>
          <a:p>
            <a:pPr marL="457200" lvl="0" indent="-355600" algn="l" rtl="0">
              <a:spcBef>
                <a:spcPts val="0"/>
              </a:spcBef>
              <a:spcAft>
                <a:spcPts val="0"/>
              </a:spcAft>
              <a:buSzPts val="2000"/>
              <a:buChar char="-"/>
            </a:pPr>
            <a:r>
              <a:rPr lang="es"/>
              <a:t>No se aplica el concepto de otros lenguajes de los objetos como instancias de las clases -&gt; </a:t>
            </a:r>
            <a:r>
              <a:rPr lang="es" b="1">
                <a:latin typeface="Helvetica Neue"/>
                <a:ea typeface="Helvetica Neue"/>
                <a:cs typeface="Helvetica Neue"/>
                <a:sym typeface="Helvetica Neue"/>
              </a:rPr>
              <a:t>NO EXISTEN CLASES</a:t>
            </a:r>
            <a:endParaRPr b="1">
              <a:latin typeface="Helvetica Neue"/>
              <a:ea typeface="Helvetica Neue"/>
              <a:cs typeface="Helvetica Neue"/>
              <a:sym typeface="Helvetica Neue"/>
            </a:endParaRPr>
          </a:p>
          <a:p>
            <a:pPr marL="0" lvl="0" indent="0" algn="l" rtl="0">
              <a:spcBef>
                <a:spcPts val="0"/>
              </a:spcBef>
              <a:spcAft>
                <a:spcPts val="0"/>
              </a:spcAft>
              <a:buNone/>
            </a:pPr>
            <a:endParaRPr/>
          </a:p>
          <a:p>
            <a:pPr marL="457200" lvl="0" indent="-355600" algn="l" rtl="0">
              <a:spcBef>
                <a:spcPts val="0"/>
              </a:spcBef>
              <a:spcAft>
                <a:spcPts val="0"/>
              </a:spcAft>
              <a:buSzPts val="2000"/>
              <a:buChar char="-"/>
            </a:pPr>
            <a:r>
              <a:rPr lang="es"/>
              <a:t>Un objeto es una </a:t>
            </a:r>
            <a:r>
              <a:rPr lang="es" b="1">
                <a:latin typeface="Helvetica Neue"/>
                <a:ea typeface="Helvetica Neue"/>
                <a:cs typeface="Helvetica Neue"/>
                <a:sym typeface="Helvetica Neue"/>
              </a:rPr>
              <a:t>colección de propiedades</a:t>
            </a:r>
            <a:r>
              <a:rPr lang="es"/>
              <a:t>, cada una con un nombre y un valor (técnicamente la referencia al área de memoria donde se almacenan las propiedades)</a:t>
            </a:r>
            <a:endParaRPr/>
          </a:p>
          <a:p>
            <a:pPr marL="457200" lvl="0" indent="-355600" algn="l" rtl="0">
              <a:spcBef>
                <a:spcPts val="0"/>
              </a:spcBef>
              <a:spcAft>
                <a:spcPts val="0"/>
              </a:spcAft>
              <a:buSzPts val="2000"/>
              <a:buChar char="-"/>
            </a:pPr>
            <a:r>
              <a:rPr lang="es"/>
              <a:t>Las propiedades pueden ser de cualquier tipo, incluyendo otros objetos, y por tanto </a:t>
            </a:r>
            <a:r>
              <a:rPr lang="es" b="1">
                <a:latin typeface="Helvetica Neue"/>
                <a:ea typeface="Helvetica Neue"/>
                <a:cs typeface="Helvetica Neue"/>
                <a:sym typeface="Helvetica Neue"/>
              </a:rPr>
              <a:t>funciones</a:t>
            </a:r>
            <a:endParaRPr b="1">
              <a:latin typeface="Helvetica Neue"/>
              <a:ea typeface="Helvetica Neue"/>
              <a:cs typeface="Helvetica Neue"/>
              <a:sym typeface="Helvetica Neue"/>
            </a:endParaRPr>
          </a:p>
          <a:p>
            <a:pPr marL="0" lvl="0" indent="0" algn="l" rtl="0">
              <a:spcBef>
                <a:spcPts val="0"/>
              </a:spcBef>
              <a:spcAft>
                <a:spcPts val="0"/>
              </a:spcAft>
              <a:buNone/>
            </a:pPr>
            <a:endParaRPr/>
          </a:p>
          <a:p>
            <a:pPr marL="457200" lvl="0" indent="-355600" algn="l" rtl="0">
              <a:spcBef>
                <a:spcPts val="0"/>
              </a:spcBef>
              <a:spcAft>
                <a:spcPts val="0"/>
              </a:spcAft>
              <a:buSzPts val="2000"/>
              <a:buChar char="-"/>
            </a:pPr>
            <a:r>
              <a:rPr lang="es"/>
              <a:t>Todo objeto se crea en base a un prototipo, que en última instancia es el prototipo de Object -&gt; </a:t>
            </a:r>
            <a:r>
              <a:rPr lang="es" b="1">
                <a:latin typeface="Helvetica Neue"/>
                <a:ea typeface="Helvetica Neue"/>
                <a:cs typeface="Helvetica Neue"/>
                <a:sym typeface="Helvetica Neue"/>
              </a:rPr>
              <a:t>lenguaje prototípico</a:t>
            </a:r>
            <a:endParaRPr b="1">
              <a:latin typeface="Helvetica Neue"/>
              <a:ea typeface="Helvetica Neue"/>
              <a:cs typeface="Helvetica Neue"/>
              <a:sym typeface="Helvetica Neue"/>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CA03D85-DD84-47F5-8077-BEC70B102606}"/>
              </a:ext>
            </a:extLst>
          </p:cNvPr>
          <p:cNvPicPr>
            <a:picLocks noChangeAspect="1"/>
          </p:cNvPicPr>
          <p:nvPr/>
        </p:nvPicPr>
        <p:blipFill rotWithShape="1">
          <a:blip r:embed="rId2"/>
          <a:srcRect t="4428" r="9091" b="18964"/>
          <a:stretch/>
        </p:blipFill>
        <p:spPr>
          <a:xfrm>
            <a:off x="15" y="7"/>
            <a:ext cx="9143985" cy="5143493"/>
          </a:xfrm>
          <a:prstGeom prst="rect">
            <a:avLst/>
          </a:prstGeom>
        </p:spPr>
      </p:pic>
      <p:sp>
        <p:nvSpPr>
          <p:cNvPr id="17" name="Rectangle 16">
            <a:extLst>
              <a:ext uri="{FF2B5EF4-FFF2-40B4-BE49-F238E27FC236}">
                <a16:creationId xmlns:a16="http://schemas.microsoft.com/office/drawing/2014/main" id="{724CD679-7405-4CD3-A92A-9469F279A5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52663" y="240883"/>
            <a:ext cx="4301693" cy="4422557"/>
          </a:xfrm>
          <a:prstGeom prst="rect">
            <a:avLst/>
          </a:prstGeom>
          <a:solidFill>
            <a:schemeClr val="bg1">
              <a:alpha val="90000"/>
            </a:schemeClr>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white"/>
              </a:solidFill>
              <a:latin typeface="Calibri" panose="020F0502020204030204"/>
            </a:endParaRPr>
          </a:p>
        </p:txBody>
      </p:sp>
      <p:sp>
        <p:nvSpPr>
          <p:cNvPr id="5" name="Título 4">
            <a:extLst>
              <a:ext uri="{FF2B5EF4-FFF2-40B4-BE49-F238E27FC236}">
                <a16:creationId xmlns:a16="http://schemas.microsoft.com/office/drawing/2014/main" id="{7524129D-CE38-4A13-A23B-09DBE28045E9}"/>
              </a:ext>
            </a:extLst>
          </p:cNvPr>
          <p:cNvSpPr>
            <a:spLocks noGrp="1"/>
          </p:cNvSpPr>
          <p:nvPr>
            <p:ph type="title"/>
          </p:nvPr>
        </p:nvSpPr>
        <p:spPr>
          <a:xfrm>
            <a:off x="446104" y="480198"/>
            <a:ext cx="3915950" cy="1008731"/>
          </a:xfrm>
        </p:spPr>
        <p:txBody>
          <a:bodyPr>
            <a:normAutofit/>
          </a:bodyPr>
          <a:lstStyle/>
          <a:p>
            <a:r>
              <a:rPr lang="es-ES" sz="3000"/>
              <a:t>Objetos y prototipos</a:t>
            </a:r>
          </a:p>
        </p:txBody>
      </p:sp>
      <p:sp>
        <p:nvSpPr>
          <p:cNvPr id="6" name="Marcador de contenido 5">
            <a:extLst>
              <a:ext uri="{FF2B5EF4-FFF2-40B4-BE49-F238E27FC236}">
                <a16:creationId xmlns:a16="http://schemas.microsoft.com/office/drawing/2014/main" id="{FC80C83E-95EA-4024-96A9-C85BD49C6FB5}"/>
              </a:ext>
            </a:extLst>
          </p:cNvPr>
          <p:cNvSpPr>
            <a:spLocks noGrp="1"/>
          </p:cNvSpPr>
          <p:nvPr>
            <p:ph idx="1"/>
          </p:nvPr>
        </p:nvSpPr>
        <p:spPr>
          <a:xfrm>
            <a:off x="445582" y="1591322"/>
            <a:ext cx="3926618" cy="2829758"/>
          </a:xfrm>
        </p:spPr>
        <p:txBody>
          <a:bodyPr>
            <a:normAutofit/>
          </a:bodyPr>
          <a:lstStyle/>
          <a:p>
            <a:r>
              <a:rPr lang="es-ES" sz="1500"/>
              <a:t>En JS, casi todo, excepto los </a:t>
            </a:r>
            <a:r>
              <a:rPr lang="en-US" sz="1500"/>
              <a:t>String</a:t>
            </a:r>
            <a:r>
              <a:rPr lang="es-ES" sz="1500"/>
              <a:t>, </a:t>
            </a:r>
            <a:r>
              <a:rPr lang="en-US" sz="1500"/>
              <a:t>Number</a:t>
            </a:r>
            <a:r>
              <a:rPr lang="es-ES" sz="1500"/>
              <a:t> y </a:t>
            </a:r>
            <a:r>
              <a:rPr lang="en-US" sz="1500"/>
              <a:t>Boolean</a:t>
            </a:r>
            <a:r>
              <a:rPr lang="es-ES" sz="1500"/>
              <a:t>, es un objeto, incluyendo </a:t>
            </a:r>
            <a:r>
              <a:rPr lang="en-US" sz="1500"/>
              <a:t>arrays</a:t>
            </a:r>
            <a:r>
              <a:rPr lang="es-ES" sz="1500"/>
              <a:t>, funciones y por supuesto objetos</a:t>
            </a:r>
          </a:p>
          <a:p>
            <a:r>
              <a:rPr lang="es-ES" sz="1500"/>
              <a:t>Simplificando, cada objeto tiene una propiedad interna llamada </a:t>
            </a:r>
            <a:r>
              <a:rPr lang="en-US" sz="1500"/>
              <a:t>prototype</a:t>
            </a:r>
            <a:r>
              <a:rPr lang="es-ES" sz="1500"/>
              <a:t>, que apunta a otro objeto</a:t>
            </a:r>
          </a:p>
          <a:p>
            <a:r>
              <a:rPr lang="es-ES" sz="1500"/>
              <a:t>Como esto se repite sucesivamente se conoce como cadena de prototipos</a:t>
            </a:r>
          </a:p>
          <a:p>
            <a:r>
              <a:rPr lang="es-ES" sz="1500"/>
              <a:t>Siguiendo esta cadena siempre se llega finalmente al objeto </a:t>
            </a:r>
            <a:r>
              <a:rPr lang="en-US" sz="1500"/>
              <a:t>Object</a:t>
            </a:r>
            <a:r>
              <a:rPr lang="es-ES" sz="1500"/>
              <a:t>, cuyo prototipo es el objeto </a:t>
            </a:r>
            <a:r>
              <a:rPr lang="en-US" sz="1500"/>
              <a:t>null</a:t>
            </a:r>
          </a:p>
        </p:txBody>
      </p:sp>
    </p:spTree>
    <p:extLst>
      <p:ext uri="{BB962C8B-B14F-4D97-AF65-F5344CB8AC3E}">
        <p14:creationId xmlns:p14="http://schemas.microsoft.com/office/powerpoint/2010/main" val="352331248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6A317A5-8F6B-4A2B-822D-1D8337C38681}"/>
              </a:ext>
            </a:extLst>
          </p:cNvPr>
          <p:cNvPicPr>
            <a:picLocks noChangeAspect="1"/>
          </p:cNvPicPr>
          <p:nvPr/>
        </p:nvPicPr>
        <p:blipFill rotWithShape="1">
          <a:blip r:embed="rId2"/>
          <a:srcRect t="3090" r="9091" b="6001"/>
          <a:stretch/>
        </p:blipFill>
        <p:spPr>
          <a:xfrm>
            <a:off x="15" y="7"/>
            <a:ext cx="9143986" cy="5143493"/>
          </a:xfrm>
          <a:prstGeom prst="rect">
            <a:avLst/>
          </a:prstGeom>
        </p:spPr>
      </p:pic>
      <p:sp>
        <p:nvSpPr>
          <p:cNvPr id="31" name="Rectangle 33">
            <a:extLst>
              <a:ext uri="{FF2B5EF4-FFF2-40B4-BE49-F238E27FC236}">
                <a16:creationId xmlns:a16="http://schemas.microsoft.com/office/drawing/2014/main" id="{724CD679-7405-4CD3-A92A-9469F279A5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52663" y="240883"/>
            <a:ext cx="4301693" cy="4422557"/>
          </a:xfrm>
          <a:prstGeom prst="rect">
            <a:avLst/>
          </a:prstGeom>
          <a:solidFill>
            <a:schemeClr val="bg1">
              <a:alpha val="90000"/>
            </a:schemeClr>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white"/>
              </a:solidFill>
              <a:latin typeface="Calibri" panose="020F0502020204030204"/>
            </a:endParaRPr>
          </a:p>
        </p:txBody>
      </p:sp>
      <p:sp>
        <p:nvSpPr>
          <p:cNvPr id="2" name="Título 1">
            <a:extLst>
              <a:ext uri="{FF2B5EF4-FFF2-40B4-BE49-F238E27FC236}">
                <a16:creationId xmlns:a16="http://schemas.microsoft.com/office/drawing/2014/main" id="{905254A0-9D30-450C-B624-8149EB21D581}"/>
              </a:ext>
            </a:extLst>
          </p:cNvPr>
          <p:cNvSpPr>
            <a:spLocks noGrp="1"/>
          </p:cNvSpPr>
          <p:nvPr>
            <p:ph type="title"/>
          </p:nvPr>
        </p:nvSpPr>
        <p:spPr>
          <a:xfrm>
            <a:off x="446104" y="480198"/>
            <a:ext cx="3915950" cy="1008731"/>
          </a:xfrm>
        </p:spPr>
        <p:txBody>
          <a:bodyPr>
            <a:normAutofit/>
          </a:bodyPr>
          <a:lstStyle/>
          <a:p>
            <a:r>
              <a:rPr lang="es-ES" sz="3000"/>
              <a:t>Uso de los prototipos</a:t>
            </a:r>
          </a:p>
        </p:txBody>
      </p:sp>
      <p:graphicFrame>
        <p:nvGraphicFramePr>
          <p:cNvPr id="5" name="Marcador de contenido 2">
            <a:extLst>
              <a:ext uri="{FF2B5EF4-FFF2-40B4-BE49-F238E27FC236}">
                <a16:creationId xmlns:a16="http://schemas.microsoft.com/office/drawing/2014/main" id="{2B354F9F-6364-4F57-9A4F-08389AF6E1D6}"/>
              </a:ext>
            </a:extLst>
          </p:cNvPr>
          <p:cNvGraphicFramePr>
            <a:graphicFrameLocks noGrp="1"/>
          </p:cNvGraphicFramePr>
          <p:nvPr>
            <p:ph idx="1"/>
          </p:nvPr>
        </p:nvGraphicFramePr>
        <p:xfrm>
          <a:off x="445582" y="1591322"/>
          <a:ext cx="3926618" cy="282975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0739836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p39"/>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OOP en JS</a:t>
            </a:r>
            <a:endParaRPr/>
          </a:p>
        </p:txBody>
      </p:sp>
      <p:sp>
        <p:nvSpPr>
          <p:cNvPr id="261" name="Google Shape;261;p39"/>
          <p:cNvSpPr txBox="1">
            <a:spLocks noGrp="1"/>
          </p:cNvSpPr>
          <p:nvPr>
            <p:ph type="body" idx="1"/>
          </p:nvPr>
        </p:nvSpPr>
        <p:spPr>
          <a:xfrm>
            <a:off x="606447" y="759554"/>
            <a:ext cx="7836600" cy="3203875"/>
          </a:xfrm>
          <a:prstGeom prst="rect">
            <a:avLst/>
          </a:prstGeom>
        </p:spPr>
        <p:txBody>
          <a:bodyPr spcFirstLastPara="1" wrap="square" lIns="51425" tIns="51425" rIns="51425" bIns="51425" anchor="t" anchorCtr="0">
            <a:noAutofit/>
          </a:bodyPr>
          <a:lstStyle/>
          <a:p>
            <a:pPr marL="457200" lvl="0" indent="-355600" algn="l" rtl="0">
              <a:spcBef>
                <a:spcPts val="0"/>
              </a:spcBef>
              <a:spcAft>
                <a:spcPts val="0"/>
              </a:spcAft>
              <a:buSzPts val="2000"/>
              <a:buChar char="●"/>
            </a:pPr>
            <a:r>
              <a:rPr lang="es" dirty="0"/>
              <a:t>Basada en prototipos y con ausencia de clases</a:t>
            </a:r>
            <a:endParaRPr dirty="0"/>
          </a:p>
          <a:p>
            <a:pPr indent="-355600">
              <a:buFont typeface="Helvetica Neue Light"/>
              <a:buChar char="●"/>
            </a:pPr>
            <a:r>
              <a:rPr lang="es-ES" dirty="0"/>
              <a:t>Objetos dinámicos: pueden modificarse en todo momento</a:t>
            </a:r>
          </a:p>
          <a:p>
            <a:pPr indent="-355600">
              <a:buFont typeface="Helvetica Neue Light"/>
              <a:buChar char="●"/>
            </a:pPr>
            <a:r>
              <a:rPr lang="es-ES" dirty="0"/>
              <a:t>Herencia prototipada a partir de otros objeto</a:t>
            </a:r>
          </a:p>
          <a:p>
            <a:pPr marL="457200" lvl="0" indent="-355600" algn="l" rtl="0">
              <a:spcBef>
                <a:spcPts val="0"/>
              </a:spcBef>
              <a:spcAft>
                <a:spcPts val="0"/>
              </a:spcAft>
              <a:buSzPts val="2000"/>
              <a:buChar char="●"/>
            </a:pPr>
            <a:endParaRPr lang="es-ES" dirty="0"/>
          </a:p>
          <a:p>
            <a:pPr marL="457200" lvl="0" indent="-355600" algn="l" rtl="0">
              <a:spcBef>
                <a:spcPts val="0"/>
              </a:spcBef>
              <a:spcAft>
                <a:spcPts val="0"/>
              </a:spcAft>
              <a:buSzPts val="2000"/>
              <a:buChar char="●"/>
            </a:pPr>
            <a:r>
              <a:rPr lang="es-ES" dirty="0"/>
              <a:t>Distintos patrones en el usos de objetos</a:t>
            </a:r>
            <a:endParaRPr lang="es" dirty="0"/>
          </a:p>
          <a:p>
            <a:pPr lvl="1" indent="-355600">
              <a:buSzPts val="2000"/>
              <a:buChar char="●"/>
            </a:pPr>
            <a:r>
              <a:rPr lang="es" dirty="0"/>
              <a:t>Notación literal de objetos (-&gt; JSON)</a:t>
            </a:r>
          </a:p>
          <a:p>
            <a:pPr lvl="1" indent="-355600">
              <a:buSzPts val="2000"/>
              <a:buChar char="●"/>
            </a:pPr>
            <a:r>
              <a:rPr lang="es" dirty="0"/>
              <a:t>Patrón constructor: Operador new para invocar al método constructor</a:t>
            </a:r>
          </a:p>
          <a:p>
            <a:pPr lvl="1" indent="-355600">
              <a:buSzPts val="2000"/>
              <a:buChar char="●"/>
            </a:pPr>
            <a:r>
              <a:rPr lang="es" dirty="0"/>
              <a:t>Patron module: closures</a:t>
            </a:r>
            <a:endParaRPr dirty="0"/>
          </a:p>
          <a:p>
            <a:pPr marL="457200" lvl="0" indent="-355600" algn="l" rtl="0">
              <a:spcBef>
                <a:spcPts val="0"/>
              </a:spcBef>
              <a:spcAft>
                <a:spcPts val="0"/>
              </a:spcAft>
              <a:buSzPts val="2000"/>
              <a:buChar char="●"/>
            </a:pPr>
            <a:endParaRPr lang="es" dirty="0"/>
          </a:p>
          <a:p>
            <a:pPr marL="457200" lvl="0" indent="-355600" algn="l" rtl="0">
              <a:spcBef>
                <a:spcPts val="0"/>
              </a:spcBef>
              <a:spcAft>
                <a:spcPts val="0"/>
              </a:spcAft>
              <a:buSzPts val="2000"/>
              <a:buChar char="●"/>
            </a:pPr>
            <a:r>
              <a:rPr lang="es" dirty="0"/>
              <a:t>Muy orientado a Eventos</a:t>
            </a:r>
            <a:br>
              <a:rPr lang="es" dirty="0"/>
            </a:br>
            <a:endParaRPr dirty="0"/>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12"/>
          <p:cNvSpPr txBox="1">
            <a:spLocks noGrp="1"/>
          </p:cNvSpPr>
          <p:nvPr>
            <p:ph type="title"/>
          </p:nvPr>
        </p:nvSpPr>
        <p:spPr>
          <a:xfrm>
            <a:off x="1314450" y="2028825"/>
            <a:ext cx="7472400" cy="6858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ES" dirty="0"/>
              <a:t>Objetos literales</a:t>
            </a:r>
            <a:endParaRPr dirty="0"/>
          </a:p>
        </p:txBody>
      </p:sp>
      <p:sp>
        <p:nvSpPr>
          <p:cNvPr id="88" name="Google Shape;88;p12"/>
          <p:cNvSpPr txBox="1">
            <a:spLocks noGrp="1"/>
          </p:cNvSpPr>
          <p:nvPr>
            <p:ph type="body" idx="1"/>
          </p:nvPr>
        </p:nvSpPr>
        <p:spPr>
          <a:xfrm>
            <a:off x="1314450" y="2593181"/>
            <a:ext cx="7472400" cy="16932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121229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F43CCF04-70BA-4AA2-B92A-452D0FA5F15A}"/>
              </a:ext>
            </a:extLst>
          </p:cNvPr>
          <p:cNvSpPr>
            <a:spLocks noGrp="1"/>
          </p:cNvSpPr>
          <p:nvPr>
            <p:ph type="title"/>
          </p:nvPr>
        </p:nvSpPr>
        <p:spPr/>
        <p:txBody>
          <a:bodyPr spcFirstLastPara="1" vert="horz" wrap="square" lIns="68580" tIns="34290" rIns="68580" bIns="34290" rtlCol="0" anchor="ctr" anchorCtr="0">
            <a:normAutofit fontScale="90000"/>
          </a:bodyPr>
          <a:lstStyle/>
          <a:p>
            <a:r>
              <a:rPr lang="es-ES" sz="3150" kern="1200" dirty="0">
                <a:solidFill>
                  <a:schemeClr val="tx1"/>
                </a:solidFill>
                <a:latin typeface="+mj-lt"/>
                <a:ea typeface="+mj-ea"/>
                <a:cs typeface="+mj-cs"/>
              </a:rPr>
              <a:t>Creación de </a:t>
            </a:r>
            <a:r>
              <a:rPr lang="en-US" sz="3150" kern="1200" dirty="0">
                <a:solidFill>
                  <a:schemeClr val="tx1"/>
                </a:solidFill>
                <a:latin typeface="+mj-lt"/>
                <a:ea typeface="+mj-ea"/>
                <a:cs typeface="+mj-cs"/>
              </a:rPr>
              <a:t>NodeJS</a:t>
            </a:r>
          </a:p>
        </p:txBody>
      </p:sp>
      <p:sp>
        <p:nvSpPr>
          <p:cNvPr id="6" name="Marcador de texto 5">
            <a:extLst>
              <a:ext uri="{FF2B5EF4-FFF2-40B4-BE49-F238E27FC236}">
                <a16:creationId xmlns:a16="http://schemas.microsoft.com/office/drawing/2014/main" id="{671BD3E4-1E73-4CD2-8C0F-A06B989D594D}"/>
              </a:ext>
            </a:extLst>
          </p:cNvPr>
          <p:cNvSpPr>
            <a:spLocks noGrp="1"/>
          </p:cNvSpPr>
          <p:nvPr>
            <p:ph type="body" idx="1"/>
          </p:nvPr>
        </p:nvSpPr>
        <p:spPr>
          <a:xfrm>
            <a:off x="5362647" y="785813"/>
            <a:ext cx="3066884" cy="3188046"/>
          </a:xfrm>
        </p:spPr>
        <p:txBody>
          <a:bodyPr spcFirstLastPara="1" vert="horz" wrap="square" lIns="68580" tIns="34290" rIns="68580" bIns="34290" rtlCol="0" anchor="ctr" anchorCtr="0">
            <a:normAutofit/>
          </a:bodyPr>
          <a:lstStyle/>
          <a:p>
            <a:pPr indent="-171450">
              <a:buFont typeface="Arial" panose="020B0604020202020204" pitchFamily="34" charset="0"/>
              <a:buChar char="•"/>
            </a:pPr>
            <a:r>
              <a:rPr lang="es-ES" sz="1350" dirty="0"/>
              <a:t>Tiene su origen en un proyecto de Ryan Dahl y sus colaboradores en la empresa </a:t>
            </a:r>
            <a:r>
              <a:rPr lang="bin-NG" sz="1350" dirty="0"/>
              <a:t>Joyent</a:t>
            </a:r>
            <a:r>
              <a:rPr lang="es-ES" sz="1350" dirty="0"/>
              <a:t>,</a:t>
            </a:r>
            <a:br>
              <a:rPr lang="es-ES" sz="1350" dirty="0"/>
            </a:br>
            <a:r>
              <a:rPr lang="es-ES" sz="1350" dirty="0"/>
              <a:t>que fue presentado en una conferencia</a:t>
            </a:r>
            <a:br>
              <a:rPr lang="es-ES" sz="1350" dirty="0"/>
            </a:br>
            <a:r>
              <a:rPr lang="es-ES" sz="1350" dirty="0"/>
              <a:t>en la </a:t>
            </a:r>
            <a:r>
              <a:rPr lang="bin-NG" sz="1350" dirty="0"/>
              <a:t>JSConf</a:t>
            </a:r>
            <a:r>
              <a:rPr lang="es-ES" sz="1350" dirty="0"/>
              <a:t> de 2009.</a:t>
            </a:r>
          </a:p>
          <a:p>
            <a:pPr indent="-171450">
              <a:buFont typeface="Arial" panose="020B0604020202020204" pitchFamily="34" charset="0"/>
              <a:buChar char="•"/>
            </a:pPr>
            <a:endParaRPr lang="es-ES" sz="1350" dirty="0"/>
          </a:p>
          <a:p>
            <a:pPr indent="-171450">
              <a:buFont typeface="Arial" panose="020B0604020202020204" pitchFamily="34" charset="0"/>
              <a:buChar char="•"/>
            </a:pPr>
            <a:endParaRPr lang="es-ES" sz="1350" dirty="0"/>
          </a:p>
          <a:p>
            <a:pPr indent="-171450">
              <a:buFont typeface="Arial" panose="020B0604020202020204" pitchFamily="34" charset="0"/>
              <a:buChar char="•"/>
            </a:pPr>
            <a:r>
              <a:rPr lang="es-ES" sz="1350" dirty="0"/>
              <a:t>Objetivo: escribir aplicaciones muy eficientes en E/S con el lenguaje dinámico más rápido (v8) para soportar miles de conexiones simultáneas</a:t>
            </a:r>
          </a:p>
        </p:txBody>
      </p:sp>
      <p:pic>
        <p:nvPicPr>
          <p:cNvPr id="7" name="Elementos multimedia en línea 6" title="Ryan Dahl: Original Node.js presentation">
            <a:hlinkClick r:id="" action="ppaction://media"/>
            <a:extLst>
              <a:ext uri="{FF2B5EF4-FFF2-40B4-BE49-F238E27FC236}">
                <a16:creationId xmlns:a16="http://schemas.microsoft.com/office/drawing/2014/main" id="{3D1DD0E8-99A0-42C1-9C71-838E66492F3D}"/>
              </a:ext>
            </a:extLst>
          </p:cNvPr>
          <p:cNvPicPr>
            <a:picLocks noGrp="1" noRot="1" noChangeAspect="1"/>
          </p:cNvPicPr>
          <p:nvPr>
            <p:ph idx="4294967295"/>
            <a:videoFile r:link="rId1"/>
          </p:nvPr>
        </p:nvPicPr>
        <p:blipFill>
          <a:blip r:embed="rId3"/>
          <a:stretch>
            <a:fillRect/>
          </a:stretch>
        </p:blipFill>
        <p:spPr>
          <a:xfrm>
            <a:off x="266772" y="946323"/>
            <a:ext cx="5095875" cy="2867025"/>
          </a:xfrm>
          <a:prstGeom prst="rect">
            <a:avLst/>
          </a:prstGeom>
        </p:spPr>
      </p:pic>
      <p:sp>
        <p:nvSpPr>
          <p:cNvPr id="13" name="Rectángulo 12">
            <a:extLst>
              <a:ext uri="{FF2B5EF4-FFF2-40B4-BE49-F238E27FC236}">
                <a16:creationId xmlns:a16="http://schemas.microsoft.com/office/drawing/2014/main" id="{FDCF946B-D795-4987-8C54-075212E07063}"/>
              </a:ext>
            </a:extLst>
          </p:cNvPr>
          <p:cNvSpPr/>
          <p:nvPr/>
        </p:nvSpPr>
        <p:spPr>
          <a:xfrm>
            <a:off x="2541709" y="4062409"/>
            <a:ext cx="1904689" cy="253916"/>
          </a:xfrm>
          <a:prstGeom prst="rect">
            <a:avLst/>
          </a:prstGeom>
        </p:spPr>
        <p:txBody>
          <a:bodyPr wrap="none">
            <a:spAutoFit/>
          </a:bodyPr>
          <a:lstStyle/>
          <a:p>
            <a:r>
              <a:rPr lang="es-ES" sz="1050" dirty="0">
                <a:solidFill>
                  <a:prstClr val="black"/>
                </a:solidFill>
                <a:hlinkClick r:id="rId4">
                  <a:extLst>
                    <a:ext uri="{A12FA001-AC4F-418D-AE19-62706E023703}">
                      <ahyp:hlinkClr xmlns:ahyp="http://schemas.microsoft.com/office/drawing/2018/hyperlinkcolor" val="tx"/>
                    </a:ext>
                  </a:extLst>
                </a:hlinkClick>
              </a:rPr>
              <a:t>https://youtu.be/ztspvPYybIY</a:t>
            </a:r>
            <a:endParaRPr lang="es-ES" sz="1050" dirty="0">
              <a:solidFill>
                <a:prstClr val="black"/>
              </a:solidFill>
            </a:endParaRPr>
          </a:p>
        </p:txBody>
      </p:sp>
    </p:spTree>
    <p:extLst>
      <p:ext uri="{BB962C8B-B14F-4D97-AF65-F5344CB8AC3E}">
        <p14:creationId xmlns:p14="http://schemas.microsoft.com/office/powerpoint/2010/main" val="39009065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28"/>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Clr>
                <a:srgbClr val="000000"/>
              </a:buClr>
              <a:buSzPts val="1100"/>
              <a:buFont typeface="Arial"/>
              <a:buNone/>
            </a:pPr>
            <a:r>
              <a:rPr lang="es"/>
              <a:t>Objetos literales o JSON</a:t>
            </a:r>
            <a:endParaRPr/>
          </a:p>
        </p:txBody>
      </p:sp>
      <p:sp>
        <p:nvSpPr>
          <p:cNvPr id="191" name="Google Shape;191;p28"/>
          <p:cNvSpPr txBox="1">
            <a:spLocks noGrp="1"/>
          </p:cNvSpPr>
          <p:nvPr>
            <p:ph type="body" idx="1"/>
          </p:nvPr>
        </p:nvSpPr>
        <p:spPr>
          <a:xfrm>
            <a:off x="1025450" y="793350"/>
            <a:ext cx="7568700" cy="35568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Objetos literales = "Diccionarios" en Java...</a:t>
            </a:r>
            <a:br>
              <a:rPr lang="es"/>
            </a:br>
            <a:endParaRPr/>
          </a:p>
          <a:p>
            <a:pPr marL="0" lvl="0" indent="457200" algn="l" rtl="0">
              <a:spcBef>
                <a:spcPts val="0"/>
              </a:spcBef>
              <a:spcAft>
                <a:spcPts val="0"/>
              </a:spcAft>
              <a:buNone/>
            </a:pPr>
            <a:r>
              <a:rPr lang="es"/>
              <a:t>let persona = {nombre; ‘Pepe’, edad: 12, isAlumno = true}</a:t>
            </a:r>
            <a:endParaRPr/>
          </a:p>
          <a:p>
            <a:pPr marL="0" lvl="0" indent="457200" algn="l" rtl="0">
              <a:spcBef>
                <a:spcPts val="0"/>
              </a:spcBef>
              <a:spcAft>
                <a:spcPts val="0"/>
              </a:spcAft>
              <a:buNone/>
            </a:pPr>
            <a:endParaRPr/>
          </a:p>
          <a:p>
            <a:pPr marL="0" lvl="0" indent="0" algn="l" rtl="0">
              <a:spcBef>
                <a:spcPts val="0"/>
              </a:spcBef>
              <a:spcAft>
                <a:spcPts val="0"/>
              </a:spcAft>
              <a:buNone/>
            </a:pPr>
            <a:r>
              <a:rPr lang="es"/>
              <a:t>En realidad el compilador ejecuta 2 operaciones</a:t>
            </a:r>
            <a:endParaRPr/>
          </a:p>
          <a:p>
            <a:pPr marL="0" lvl="0" indent="0" algn="l" rtl="0">
              <a:spcBef>
                <a:spcPts val="0"/>
              </a:spcBef>
              <a:spcAft>
                <a:spcPts val="0"/>
              </a:spcAft>
              <a:buNone/>
            </a:pPr>
            <a:endParaRPr/>
          </a:p>
          <a:p>
            <a:pPr marL="0" lvl="0" indent="0" algn="l" rtl="0">
              <a:spcBef>
                <a:spcPts val="0"/>
              </a:spcBef>
              <a:spcAft>
                <a:spcPts val="0"/>
              </a:spcAft>
              <a:buNone/>
            </a:pPr>
            <a:r>
              <a:rPr lang="es"/>
              <a:t>	let persona = </a:t>
            </a:r>
            <a:r>
              <a:rPr lang="es" b="1">
                <a:latin typeface="Helvetica Neue"/>
                <a:ea typeface="Helvetica Neue"/>
                <a:cs typeface="Helvetica Neue"/>
                <a:sym typeface="Helvetica Neue"/>
              </a:rPr>
              <a:t>new Object()</a:t>
            </a:r>
            <a:endParaRPr b="1">
              <a:latin typeface="Helvetica Neue"/>
              <a:ea typeface="Helvetica Neue"/>
              <a:cs typeface="Helvetica Neue"/>
              <a:sym typeface="Helvetica Neue"/>
            </a:endParaRPr>
          </a:p>
          <a:p>
            <a:pPr marL="0" lvl="0" indent="457200" algn="l" rtl="0">
              <a:spcBef>
                <a:spcPts val="0"/>
              </a:spcBef>
              <a:spcAft>
                <a:spcPts val="0"/>
              </a:spcAft>
              <a:buNone/>
            </a:pPr>
            <a:r>
              <a:rPr lang="es"/>
              <a:t>persona = nombre; ‘Pepe’, edad: 12, isAlumno = true}</a:t>
            </a:r>
            <a:endParaRPr/>
          </a:p>
          <a:p>
            <a:pPr marL="0" lvl="0" indent="0" algn="l" rtl="0">
              <a:spcBef>
                <a:spcPts val="0"/>
              </a:spcBef>
              <a:spcAft>
                <a:spcPts val="0"/>
              </a:spcAft>
              <a:buNone/>
            </a:pPr>
            <a:endParaRPr/>
          </a:p>
          <a:p>
            <a:pPr marL="0" lvl="0" indent="0" algn="l" rtl="0">
              <a:spcBef>
                <a:spcPts val="0"/>
              </a:spcBef>
              <a:spcAft>
                <a:spcPts val="0"/>
              </a:spcAft>
              <a:buNone/>
            </a:pPr>
            <a:r>
              <a:rPr lang="es"/>
              <a:t>El operador new crea un objeto vinculado al prototipo de Object, cuyas propiedades pueden ser definidas dinámicamente</a:t>
            </a:r>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29"/>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Acceso a las propiedades</a:t>
            </a:r>
            <a:endParaRPr/>
          </a:p>
        </p:txBody>
      </p:sp>
      <p:sp>
        <p:nvSpPr>
          <p:cNvPr id="197" name="Google Shape;197;p29"/>
          <p:cNvSpPr txBox="1">
            <a:spLocks noGrp="1"/>
          </p:cNvSpPr>
          <p:nvPr>
            <p:ph type="body" idx="1"/>
          </p:nvPr>
        </p:nvSpPr>
        <p:spPr>
          <a:xfrm>
            <a:off x="592925" y="785825"/>
            <a:ext cx="7836600" cy="3638100"/>
          </a:xfrm>
          <a:prstGeom prst="rect">
            <a:avLst/>
          </a:prstGeom>
        </p:spPr>
        <p:txBody>
          <a:bodyPr spcFirstLastPara="1" wrap="square" lIns="51425" tIns="51425" rIns="51425" bIns="51425" anchor="t" anchorCtr="0">
            <a:noAutofit/>
          </a:bodyPr>
          <a:lstStyle/>
          <a:p>
            <a:pPr marL="0" lvl="0" indent="457200" algn="l" rtl="0">
              <a:spcBef>
                <a:spcPts val="0"/>
              </a:spcBef>
              <a:spcAft>
                <a:spcPts val="0"/>
              </a:spcAft>
              <a:buNone/>
            </a:pPr>
            <a:r>
              <a:rPr lang="es"/>
              <a:t>let persona = {nombre; ‘Pepe’, edad: 12, isAlumno = true}</a:t>
            </a:r>
            <a:endParaRPr/>
          </a:p>
          <a:p>
            <a:pPr marL="0" lvl="0" indent="457200" algn="l" rtl="0">
              <a:spcBef>
                <a:spcPts val="0"/>
              </a:spcBef>
              <a:spcAft>
                <a:spcPts val="0"/>
              </a:spcAft>
              <a:buNone/>
            </a:pPr>
            <a:endParaRPr/>
          </a:p>
          <a:p>
            <a:pPr marL="0" lvl="0" indent="0" algn="l" rtl="0">
              <a:spcBef>
                <a:spcPts val="0"/>
              </a:spcBef>
              <a:spcAft>
                <a:spcPts val="0"/>
              </a:spcAft>
              <a:buNone/>
            </a:pPr>
            <a:r>
              <a:rPr lang="es"/>
              <a:t>Dos mecanismos para acceder a las propiedades</a:t>
            </a:r>
            <a:endParaRPr/>
          </a:p>
          <a:p>
            <a:pPr marL="0" lvl="0" indent="0" algn="l" rtl="0">
              <a:spcBef>
                <a:spcPts val="0"/>
              </a:spcBef>
              <a:spcAft>
                <a:spcPts val="0"/>
              </a:spcAft>
              <a:buNone/>
            </a:pPr>
            <a:endParaRPr/>
          </a:p>
          <a:p>
            <a:pPr marL="457200" lvl="0" indent="-355600" algn="l" rtl="0">
              <a:spcBef>
                <a:spcPts val="0"/>
              </a:spcBef>
              <a:spcAft>
                <a:spcPts val="0"/>
              </a:spcAft>
              <a:buSzPts val="2000"/>
              <a:buChar char="-"/>
            </a:pPr>
            <a:r>
              <a:rPr lang="es"/>
              <a:t>con el sufijo []		persona[‘nombre’] -&gt; Pepe</a:t>
            </a:r>
            <a:endParaRPr/>
          </a:p>
          <a:p>
            <a:pPr marL="457200" lvl="0" indent="-355600" algn="l" rtl="0">
              <a:spcBef>
                <a:spcPts val="0"/>
              </a:spcBef>
              <a:spcAft>
                <a:spcPts val="0"/>
              </a:spcAft>
              <a:buSzPts val="2000"/>
              <a:buChar char="-"/>
            </a:pPr>
            <a:r>
              <a:rPr lang="es"/>
              <a:t>notación de puntos	persona.nombre -&gt; Pepe</a:t>
            </a:r>
            <a:endParaRPr/>
          </a:p>
          <a:p>
            <a:pPr marL="0" lvl="0" indent="0" algn="l" rtl="0">
              <a:spcBef>
                <a:spcPts val="0"/>
              </a:spcBef>
              <a:spcAft>
                <a:spcPts val="0"/>
              </a:spcAft>
              <a:buNone/>
            </a:pPr>
            <a:endParaRPr/>
          </a:p>
          <a:p>
            <a:pPr marL="0" lvl="0" indent="0" algn="l" rtl="0">
              <a:spcBef>
                <a:spcPts val="0"/>
              </a:spcBef>
              <a:spcAft>
                <a:spcPts val="0"/>
              </a:spcAft>
              <a:buNone/>
            </a:pPr>
            <a:r>
              <a:rPr lang="es"/>
              <a:t>El primero es útil para utilizar una variable con el nombre de una propiedad</a:t>
            </a:r>
            <a:endParaRPr/>
          </a:p>
          <a:p>
            <a:pPr marL="0" lvl="0" indent="0" algn="l" rtl="0">
              <a:spcBef>
                <a:spcPts val="0"/>
              </a:spcBef>
              <a:spcAft>
                <a:spcPts val="0"/>
              </a:spcAft>
              <a:buNone/>
            </a:pPr>
            <a:r>
              <a:rPr lang="es"/>
              <a:t>	let propiedad = “nombre”</a:t>
            </a:r>
            <a:endParaRPr/>
          </a:p>
          <a:p>
            <a:pPr marL="0" lvl="0" indent="0" algn="l" rtl="0">
              <a:spcBef>
                <a:spcPts val="0"/>
              </a:spcBef>
              <a:spcAft>
                <a:spcPts val="0"/>
              </a:spcAft>
              <a:buNone/>
            </a:pPr>
            <a:r>
              <a:rPr lang="es"/>
              <a:t>	persona[propiedad] -&gt; Pepe</a:t>
            </a:r>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30"/>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Métodos</a:t>
            </a:r>
            <a:endParaRPr/>
          </a:p>
        </p:txBody>
      </p:sp>
      <p:sp>
        <p:nvSpPr>
          <p:cNvPr id="203" name="Google Shape;203;p30"/>
          <p:cNvSpPr txBox="1">
            <a:spLocks noGrp="1"/>
          </p:cNvSpPr>
          <p:nvPr>
            <p:ph type="body" idx="1"/>
          </p:nvPr>
        </p:nvSpPr>
        <p:spPr>
          <a:xfrm>
            <a:off x="592925" y="785825"/>
            <a:ext cx="7836600" cy="3320100"/>
          </a:xfrm>
          <a:prstGeom prst="rect">
            <a:avLst/>
          </a:prstGeom>
        </p:spPr>
        <p:txBody>
          <a:bodyPr spcFirstLastPara="1" wrap="square" lIns="51425" tIns="51425" rIns="51425" bIns="51425" anchor="t" anchorCtr="0">
            <a:noAutofit/>
          </a:bodyPr>
          <a:lstStyle/>
          <a:p>
            <a:pPr marL="457200" lvl="0" indent="-355600" algn="l" rtl="0">
              <a:spcBef>
                <a:spcPts val="0"/>
              </a:spcBef>
              <a:spcAft>
                <a:spcPts val="0"/>
              </a:spcAft>
              <a:buSzPts val="2000"/>
              <a:buChar char="-"/>
            </a:pPr>
            <a:r>
              <a:rPr lang="es"/>
              <a:t>Los objetos son bastante más que estructuras de árbol (grafo) para recopilar y organizar datos</a:t>
            </a:r>
            <a:endParaRPr/>
          </a:p>
          <a:p>
            <a:pPr marL="0" lvl="0" indent="0" algn="l" rtl="0">
              <a:spcBef>
                <a:spcPts val="0"/>
              </a:spcBef>
              <a:spcAft>
                <a:spcPts val="0"/>
              </a:spcAft>
              <a:buNone/>
            </a:pPr>
            <a:endParaRPr/>
          </a:p>
          <a:p>
            <a:pPr marL="457200" lvl="0" indent="-355600" algn="l" rtl="0">
              <a:spcBef>
                <a:spcPts val="0"/>
              </a:spcBef>
              <a:spcAft>
                <a:spcPts val="0"/>
              </a:spcAft>
              <a:buSzPts val="2000"/>
              <a:buChar char="-"/>
            </a:pPr>
            <a:r>
              <a:rPr lang="es"/>
              <a:t>entre sus propiedades se incluyen funciones =  </a:t>
            </a:r>
            <a:r>
              <a:rPr lang="es" b="1">
                <a:latin typeface="Helvetica Neue"/>
                <a:ea typeface="Helvetica Neue"/>
                <a:cs typeface="Helvetica Neue"/>
                <a:sym typeface="Helvetica Neue"/>
              </a:rPr>
              <a:t>métodos</a:t>
            </a:r>
            <a:endParaRPr b="1">
              <a:latin typeface="Helvetica Neue"/>
              <a:ea typeface="Helvetica Neue"/>
              <a:cs typeface="Helvetica Neue"/>
              <a:sym typeface="Helvetica Neue"/>
            </a:endParaRPr>
          </a:p>
          <a:p>
            <a:pPr marL="0" lvl="0" indent="0" algn="l" rtl="0">
              <a:spcBef>
                <a:spcPts val="0"/>
              </a:spcBef>
              <a:spcAft>
                <a:spcPts val="0"/>
              </a:spcAft>
              <a:buNone/>
            </a:pPr>
            <a:endParaRPr/>
          </a:p>
          <a:p>
            <a:pPr marL="457200" lvl="0" indent="-355600" algn="l" rtl="0">
              <a:spcBef>
                <a:spcPts val="0"/>
              </a:spcBef>
              <a:spcAft>
                <a:spcPts val="0"/>
              </a:spcAft>
              <a:buSzPts val="2000"/>
              <a:buChar char="-"/>
            </a:pPr>
            <a:r>
              <a:rPr lang="es"/>
              <a:t>El uso de los métodos es equivalente al de las otras propiedades ,</a:t>
            </a:r>
            <a:br>
              <a:rPr lang="es"/>
            </a:br>
            <a:r>
              <a:rPr lang="es"/>
              <a:t>incorporando el () y dentro los parámetros que existan</a:t>
            </a:r>
            <a:endParaRPr/>
          </a:p>
          <a:p>
            <a:pPr marL="457200" lvl="0" indent="-355600" algn="l" rtl="0">
              <a:spcBef>
                <a:spcPts val="0"/>
              </a:spcBef>
              <a:spcAft>
                <a:spcPts val="0"/>
              </a:spcAft>
              <a:buSzPts val="2000"/>
              <a:buChar char="-"/>
            </a:pPr>
            <a:endParaRPr/>
          </a:p>
          <a:p>
            <a:pPr marL="457200" lvl="0" indent="-355600" algn="l" rtl="0">
              <a:spcBef>
                <a:spcPts val="0"/>
              </a:spcBef>
              <a:spcAft>
                <a:spcPts val="0"/>
              </a:spcAft>
              <a:buSzPts val="2000"/>
              <a:buChar char="-"/>
            </a:pPr>
            <a:r>
              <a:rPr lang="es"/>
              <a:t>Cualquier método puede hacer referencia al propio objeto que lo contiene, mediante </a:t>
            </a:r>
            <a:r>
              <a:rPr lang="es" b="1">
                <a:latin typeface="Helvetica Neue"/>
                <a:ea typeface="Helvetica Neue"/>
                <a:cs typeface="Helvetica Neue"/>
                <a:sym typeface="Helvetica Neue"/>
              </a:rPr>
              <a:t>this</a:t>
            </a:r>
            <a:endParaRPr b="1">
              <a:latin typeface="Helvetica Neue"/>
              <a:ea typeface="Helvetica Neue"/>
              <a:cs typeface="Helvetica Neue"/>
              <a:sym typeface="Helvetica Neue"/>
            </a:endParaRPr>
          </a:p>
          <a:p>
            <a:pPr marL="0" lvl="0" indent="0" algn="l" rtl="0">
              <a:spcBef>
                <a:spcPts val="0"/>
              </a:spcBef>
              <a:spcAft>
                <a:spcPts val="0"/>
              </a:spcAft>
              <a:buNone/>
            </a:pPr>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p31"/>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Iteraciones con objetos</a:t>
            </a:r>
            <a:endParaRPr/>
          </a:p>
        </p:txBody>
      </p:sp>
      <p:sp>
        <p:nvSpPr>
          <p:cNvPr id="209" name="Google Shape;209;p31"/>
          <p:cNvSpPr txBox="1">
            <a:spLocks noGrp="1"/>
          </p:cNvSpPr>
          <p:nvPr>
            <p:ph type="body" idx="1"/>
          </p:nvPr>
        </p:nvSpPr>
        <p:spPr>
          <a:xfrm>
            <a:off x="592925" y="785829"/>
            <a:ext cx="7836600" cy="3264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for (clave in objeto) { </a:t>
            </a:r>
            <a:endParaRPr/>
          </a:p>
          <a:p>
            <a:pPr marL="0" lvl="0" indent="0" algn="l" rtl="0">
              <a:spcBef>
                <a:spcPts val="0"/>
              </a:spcBef>
              <a:spcAft>
                <a:spcPts val="0"/>
              </a:spcAft>
              <a:buNone/>
            </a:pPr>
            <a:r>
              <a:rPr lang="es"/>
              <a:t>	objeto[clave]</a:t>
            </a:r>
            <a:endParaRPr/>
          </a:p>
          <a:p>
            <a:pPr marL="0" lvl="0" indent="0" algn="l" rtl="0">
              <a:spcBef>
                <a:spcPts val="0"/>
              </a:spcBef>
              <a:spcAft>
                <a:spcPts val="0"/>
              </a:spcAft>
              <a:buNone/>
            </a:pPr>
            <a:r>
              <a:rPr lang="es"/>
              <a:t>}</a:t>
            </a:r>
            <a:endParaRPr/>
          </a:p>
          <a:p>
            <a:pPr marL="0" lvl="0" indent="0" algn="l" rtl="0">
              <a:spcBef>
                <a:spcPts val="0"/>
              </a:spcBef>
              <a:spcAft>
                <a:spcPts val="0"/>
              </a:spcAft>
              <a:buNone/>
            </a:pPr>
            <a:endParaRPr/>
          </a:p>
          <a:p>
            <a:pPr marL="457200" lvl="0" indent="-355600" algn="l" rtl="0">
              <a:spcBef>
                <a:spcPts val="0"/>
              </a:spcBef>
              <a:spcAft>
                <a:spcPts val="0"/>
              </a:spcAft>
              <a:buSzPts val="2000"/>
              <a:buChar char="-"/>
            </a:pPr>
            <a:r>
              <a:rPr lang="es"/>
              <a:t>la notación [] permite recorrer el objeto</a:t>
            </a:r>
            <a:endParaRPr/>
          </a:p>
          <a:p>
            <a:pPr marL="457200" lvl="0" indent="-355600" algn="l" rtl="0">
              <a:spcBef>
                <a:spcPts val="0"/>
              </a:spcBef>
              <a:spcAft>
                <a:spcPts val="0"/>
              </a:spcAft>
              <a:buSzPts val="2000"/>
              <a:buChar char="-"/>
            </a:pPr>
            <a:r>
              <a:rPr lang="es"/>
              <a:t>conviene distinguir, para tratarlas de forma diferente:</a:t>
            </a:r>
            <a:endParaRPr/>
          </a:p>
          <a:p>
            <a:pPr marL="914400" lvl="1" indent="-323850" algn="l" rtl="0">
              <a:spcBef>
                <a:spcPts val="0"/>
              </a:spcBef>
              <a:spcAft>
                <a:spcPts val="0"/>
              </a:spcAft>
              <a:buSzPts val="1500"/>
              <a:buChar char="-"/>
            </a:pPr>
            <a:r>
              <a:rPr lang="es"/>
              <a:t>las propiedades propias, no del prototipo</a:t>
            </a:r>
            <a:br>
              <a:rPr lang="es"/>
            </a:br>
            <a:r>
              <a:rPr lang="es"/>
              <a:t>hasOwnProperty(key)</a:t>
            </a:r>
            <a:endParaRPr/>
          </a:p>
          <a:p>
            <a:pPr marL="914400" lvl="1" indent="-323850" algn="l" rtl="0">
              <a:spcBef>
                <a:spcPts val="0"/>
              </a:spcBef>
              <a:spcAft>
                <a:spcPts val="0"/>
              </a:spcAft>
              <a:buSzPts val="1500"/>
              <a:buChar char="-"/>
            </a:pPr>
            <a:r>
              <a:rPr lang="es"/>
              <a:t>las propiedades de tipo función o métodos</a:t>
            </a:r>
            <a:br>
              <a:rPr lang="es"/>
            </a:br>
            <a:r>
              <a:rPr lang="es"/>
              <a:t>typeof === ‘function’</a:t>
            </a:r>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32"/>
          <p:cNvSpPr txBox="1">
            <a:spLocks noGrp="1"/>
          </p:cNvSpPr>
          <p:nvPr>
            <p:ph type="title"/>
          </p:nvPr>
        </p:nvSpPr>
        <p:spPr>
          <a:xfrm>
            <a:off x="650081" y="864394"/>
            <a:ext cx="7836600" cy="1735800"/>
          </a:xfrm>
          <a:prstGeom prst="rect">
            <a:avLst/>
          </a:prstGeom>
        </p:spPr>
        <p:txBody>
          <a:bodyPr spcFirstLastPara="1" wrap="square" lIns="51425" tIns="51425" rIns="51425" bIns="51425" anchor="ctr" anchorCtr="0">
            <a:noAutofit/>
          </a:bodyPr>
          <a:lstStyle/>
          <a:p>
            <a:pPr marL="0" lvl="0" indent="0" algn="ctr" rtl="0">
              <a:spcBef>
                <a:spcPts val="0"/>
              </a:spcBef>
              <a:spcAft>
                <a:spcPts val="0"/>
              </a:spcAft>
              <a:buNone/>
            </a:pPr>
            <a:r>
              <a:rPr lang="es"/>
              <a:t>Código. Objetos en JS</a:t>
            </a:r>
            <a:endParaRPr/>
          </a:p>
        </p:txBody>
      </p:sp>
      <p:sp>
        <p:nvSpPr>
          <p:cNvPr id="215" name="Google Shape;215;p32"/>
          <p:cNvSpPr txBox="1"/>
          <p:nvPr/>
        </p:nvSpPr>
        <p:spPr>
          <a:xfrm>
            <a:off x="2683575" y="2812475"/>
            <a:ext cx="5438700" cy="128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a:solidFill>
                  <a:srgbClr val="FFFFFF"/>
                </a:solidFill>
              </a:rPr>
              <a:t>Creación de un objeto y acceso a sus pripoedades</a:t>
            </a:r>
            <a:endParaRPr>
              <a:solidFill>
                <a:srgbClr val="FFFFFF"/>
              </a:solidFill>
            </a:endParaRPr>
          </a:p>
          <a:p>
            <a:pPr marL="0" lvl="0" indent="0" algn="l" rtl="0">
              <a:spcBef>
                <a:spcPts val="0"/>
              </a:spcBef>
              <a:spcAft>
                <a:spcPts val="0"/>
              </a:spcAft>
              <a:buNone/>
            </a:pPr>
            <a:r>
              <a:rPr lang="es">
                <a:solidFill>
                  <a:srgbClr val="FFFFFF"/>
                </a:solidFill>
              </a:rPr>
              <a:t>Iteraciiones con objetos</a:t>
            </a:r>
            <a:endParaRPr>
              <a:solidFill>
                <a:srgbClr val="FFFFFF"/>
              </a:solidFill>
            </a:endParaRPr>
          </a:p>
        </p:txBody>
      </p:sp>
      <p:pic>
        <p:nvPicPr>
          <p:cNvPr id="4" name="Graphic 5" descr="Documento">
            <a:extLst>
              <a:ext uri="{FF2B5EF4-FFF2-40B4-BE49-F238E27FC236}">
                <a16:creationId xmlns:a16="http://schemas.microsoft.com/office/drawing/2014/main" id="{3138B271-71B4-4440-A3E2-A535FBDE875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650081" y="2571750"/>
            <a:ext cx="1224486" cy="1224486"/>
          </a:xfrm>
          <a:prstGeom prst="rect">
            <a:avLst/>
          </a:prstGeom>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6" name="Google Shape;266;p40"/>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Operador this y formas de invocación</a:t>
            </a:r>
            <a:endParaRPr/>
          </a:p>
        </p:txBody>
      </p:sp>
      <p:sp>
        <p:nvSpPr>
          <p:cNvPr id="267" name="Google Shape;267;p40"/>
          <p:cNvSpPr txBox="1">
            <a:spLocks noGrp="1"/>
          </p:cNvSpPr>
          <p:nvPr>
            <p:ph type="body" idx="1"/>
          </p:nvPr>
        </p:nvSpPr>
        <p:spPr>
          <a:xfrm>
            <a:off x="640525" y="877950"/>
            <a:ext cx="5739600" cy="2658000"/>
          </a:xfrm>
          <a:prstGeom prst="rect">
            <a:avLst/>
          </a:prstGeom>
        </p:spPr>
        <p:txBody>
          <a:bodyPr spcFirstLastPara="1" wrap="square" lIns="51425" tIns="51425" rIns="51425" bIns="51425" anchor="t" anchorCtr="0">
            <a:noAutofit/>
          </a:bodyPr>
          <a:lstStyle/>
          <a:p>
            <a:pPr marL="457200" lvl="0" indent="-355600" algn="l" rtl="0">
              <a:spcBef>
                <a:spcPts val="0"/>
              </a:spcBef>
              <a:spcAft>
                <a:spcPts val="0"/>
              </a:spcAft>
              <a:buSzPts val="2000"/>
              <a:buChar char="●"/>
            </a:pPr>
            <a:r>
              <a:rPr lang="es"/>
              <a:t>Patrón de invocación Function</a:t>
            </a:r>
            <a:br>
              <a:rPr lang="es"/>
            </a:br>
            <a:r>
              <a:rPr lang="es"/>
              <a:t>this es el objeto global del programa</a:t>
            </a:r>
            <a:endParaRPr/>
          </a:p>
          <a:p>
            <a:pPr marL="457200" lvl="0" indent="-355600" algn="l" rtl="0">
              <a:spcBef>
                <a:spcPts val="0"/>
              </a:spcBef>
              <a:spcAft>
                <a:spcPts val="0"/>
              </a:spcAft>
              <a:buSzPts val="2000"/>
              <a:buChar char="●"/>
            </a:pPr>
            <a:r>
              <a:rPr lang="es"/>
              <a:t>Patrón de invocación Method</a:t>
            </a:r>
            <a:br>
              <a:rPr lang="es"/>
            </a:br>
            <a:r>
              <a:rPr lang="es"/>
              <a:t>this es el objeto en el que está el método</a:t>
            </a:r>
            <a:endParaRPr/>
          </a:p>
          <a:p>
            <a:pPr marL="457200" lvl="0" indent="-355600" algn="l" rtl="0">
              <a:spcBef>
                <a:spcPts val="0"/>
              </a:spcBef>
              <a:spcAft>
                <a:spcPts val="0"/>
              </a:spcAft>
              <a:buSzPts val="2000"/>
              <a:buChar char="●"/>
            </a:pPr>
            <a:r>
              <a:rPr lang="es"/>
              <a:t>Patrón de invocación Constructor</a:t>
            </a:r>
            <a:br>
              <a:rPr lang="es"/>
            </a:br>
            <a:r>
              <a:rPr lang="es"/>
              <a:t>this es el nuevo objeto creado</a:t>
            </a:r>
            <a:endParaRPr/>
          </a:p>
          <a:p>
            <a:pPr marL="457200" lvl="0" indent="-355600" algn="l" rtl="0">
              <a:spcBef>
                <a:spcPts val="0"/>
              </a:spcBef>
              <a:spcAft>
                <a:spcPts val="0"/>
              </a:spcAft>
              <a:buSzPts val="2000"/>
              <a:buChar char="●"/>
            </a:pPr>
            <a:r>
              <a:rPr lang="es"/>
              <a:t>Patrón de invocación Apply</a:t>
            </a:r>
            <a:br>
              <a:rPr lang="es"/>
            </a:br>
            <a:r>
              <a:rPr lang="es"/>
              <a:t>permite definir el valor de this</a:t>
            </a:r>
            <a:br>
              <a:rPr lang="es"/>
            </a:br>
            <a:br>
              <a:rPr lang="es"/>
            </a:br>
            <a:endParaRPr/>
          </a:p>
        </p:txBody>
      </p:sp>
      <p:sp>
        <p:nvSpPr>
          <p:cNvPr id="268" name="Google Shape;268;p40"/>
          <p:cNvSpPr txBox="1"/>
          <p:nvPr/>
        </p:nvSpPr>
        <p:spPr>
          <a:xfrm>
            <a:off x="3446550" y="3535950"/>
            <a:ext cx="5222400" cy="987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
              <a:t>apply() y call() son métodos del objeto Function, que  Permiten ejecutar una función como si fuera un método de otro objeto: cambian el binding de la función ligándola al objeto, que pasa a ser this dentro de la función</a:t>
            </a:r>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p41"/>
          <p:cNvSpPr txBox="1">
            <a:spLocks noGrp="1"/>
          </p:cNvSpPr>
          <p:nvPr>
            <p:ph type="title"/>
          </p:nvPr>
        </p:nvSpPr>
        <p:spPr>
          <a:xfrm>
            <a:off x="578644" y="107156"/>
            <a:ext cx="7836600" cy="543000"/>
          </a:xfrm>
          <a:prstGeom prst="rect">
            <a:avLst/>
          </a:prstGeom>
        </p:spPr>
        <p:txBody>
          <a:bodyPr spcFirstLastPara="1" wrap="square" lIns="51425" tIns="51425" rIns="51425" bIns="51425" anchor="t" anchorCtr="0">
            <a:noAutofit/>
          </a:bodyPr>
          <a:lstStyle/>
          <a:p>
            <a:pPr marL="0" lvl="0" indent="0" algn="l" rtl="0">
              <a:spcBef>
                <a:spcPts val="0"/>
              </a:spcBef>
              <a:spcAft>
                <a:spcPts val="0"/>
              </a:spcAft>
              <a:buNone/>
            </a:pPr>
            <a:r>
              <a:rPr lang="es"/>
              <a:t>This en los callbacks</a:t>
            </a:r>
            <a:endParaRPr/>
          </a:p>
        </p:txBody>
      </p:sp>
      <p:sp>
        <p:nvSpPr>
          <p:cNvPr id="274" name="Google Shape;274;p41"/>
          <p:cNvSpPr txBox="1">
            <a:spLocks noGrp="1"/>
          </p:cNvSpPr>
          <p:nvPr>
            <p:ph type="body" idx="1"/>
          </p:nvPr>
        </p:nvSpPr>
        <p:spPr>
          <a:xfrm>
            <a:off x="592925" y="785825"/>
            <a:ext cx="8102400" cy="1776600"/>
          </a:xfrm>
          <a:prstGeom prst="rect">
            <a:avLst/>
          </a:prstGeom>
        </p:spPr>
        <p:txBody>
          <a:bodyPr spcFirstLastPara="1" wrap="square" lIns="51425" tIns="51425" rIns="51425" bIns="51425" anchor="t" anchorCtr="0">
            <a:noAutofit/>
          </a:bodyPr>
          <a:lstStyle/>
          <a:p>
            <a:pPr marL="457200" lvl="0" indent="-355600" algn="l" rtl="0">
              <a:spcBef>
                <a:spcPts val="0"/>
              </a:spcBef>
              <a:spcAft>
                <a:spcPts val="0"/>
              </a:spcAft>
              <a:buSzPts val="2000"/>
              <a:buChar char="●"/>
            </a:pPr>
            <a:r>
              <a:rPr lang="es"/>
              <a:t>Cuando un método se ejecuta en el objeto, </a:t>
            </a:r>
            <a:r>
              <a:rPr lang="es" b="1">
                <a:latin typeface="Helvetica Neue"/>
                <a:ea typeface="Helvetica Neue"/>
                <a:cs typeface="Helvetica Neue"/>
                <a:sym typeface="Helvetica Neue"/>
              </a:rPr>
              <a:t>this </a:t>
            </a:r>
            <a:r>
              <a:rPr lang="es"/>
              <a:t>hace referencia a dicho objeto</a:t>
            </a:r>
            <a:endParaRPr/>
          </a:p>
          <a:p>
            <a:pPr marL="457200" lvl="0" indent="-355600" algn="l" rtl="0">
              <a:spcBef>
                <a:spcPts val="0"/>
              </a:spcBef>
              <a:spcAft>
                <a:spcPts val="0"/>
              </a:spcAft>
              <a:buSzPts val="2000"/>
              <a:buChar char="●"/>
            </a:pPr>
            <a:r>
              <a:rPr lang="es"/>
              <a:t>En el marco de la función que ejecuta  un método recibido callback, this hace referencia al entorno de la función, generalmente el objeto global (window en el caso del navegador)</a:t>
            </a:r>
            <a:endParaRPr/>
          </a:p>
        </p:txBody>
      </p:sp>
      <p:sp>
        <p:nvSpPr>
          <p:cNvPr id="275" name="Google Shape;275;p41"/>
          <p:cNvSpPr txBox="1"/>
          <p:nvPr/>
        </p:nvSpPr>
        <p:spPr>
          <a:xfrm>
            <a:off x="1262850" y="2645475"/>
            <a:ext cx="7432500" cy="1700400"/>
          </a:xfrm>
          <a:prstGeom prst="rect">
            <a:avLst/>
          </a:prstGeom>
          <a:noFill/>
          <a:ln>
            <a:noFill/>
          </a:ln>
        </p:spPr>
        <p:txBody>
          <a:bodyPr spcFirstLastPara="1" wrap="square" lIns="91425" tIns="91425" rIns="91425" bIns="91425" anchor="ctr" anchorCtr="0">
            <a:noAutofit/>
          </a:bodyPr>
          <a:lstStyle/>
          <a:p>
            <a:pPr marL="457200" lvl="0" indent="-342900" algn="l" rtl="0">
              <a:spcBef>
                <a:spcPts val="0"/>
              </a:spcBef>
              <a:spcAft>
                <a:spcPts val="0"/>
              </a:spcAft>
              <a:buClr>
                <a:srgbClr val="4A4A4A"/>
              </a:buClr>
              <a:buSzPts val="1800"/>
              <a:buFont typeface="Helvetica Neue Light"/>
              <a:buChar char="●"/>
            </a:pPr>
            <a:r>
              <a:rPr lang="es" sz="1800">
                <a:solidFill>
                  <a:srgbClr val="4A4A4A"/>
                </a:solidFill>
                <a:latin typeface="Helvetica Neue Light"/>
                <a:ea typeface="Helvetica Neue Light"/>
                <a:cs typeface="Helvetica Neue Light"/>
                <a:sym typeface="Helvetica Neue Light"/>
              </a:rPr>
              <a:t>El método debe ser aplicado (apply o call) con referencia al objeto original, operación incorporada al método bind() de Object.prototype</a:t>
            </a:r>
            <a:endParaRPr sz="1800">
              <a:solidFill>
                <a:srgbClr val="4A4A4A"/>
              </a:solidFill>
              <a:latin typeface="Helvetica Neue Light"/>
              <a:ea typeface="Helvetica Neue Light"/>
              <a:cs typeface="Helvetica Neue Light"/>
              <a:sym typeface="Helvetica Neue Light"/>
            </a:endParaRPr>
          </a:p>
          <a:p>
            <a:pPr marL="457200" lvl="0" indent="-342900" algn="l" rtl="0">
              <a:spcBef>
                <a:spcPts val="0"/>
              </a:spcBef>
              <a:spcAft>
                <a:spcPts val="0"/>
              </a:spcAft>
              <a:buClr>
                <a:srgbClr val="4A4A4A"/>
              </a:buClr>
              <a:buSzPts val="1800"/>
              <a:buFont typeface="Helvetica Neue Light"/>
              <a:buChar char="●"/>
            </a:pPr>
            <a:r>
              <a:rPr lang="es" sz="1800">
                <a:solidFill>
                  <a:srgbClr val="4A4A4A"/>
                </a:solidFill>
                <a:latin typeface="Helvetica Neue Light"/>
                <a:ea typeface="Helvetica Neue Light"/>
                <a:cs typeface="Helvetica Neue Light"/>
                <a:sym typeface="Helvetica Neue Light"/>
              </a:rPr>
              <a:t>En las funciones arrow, this es consistente y siempre hace referencia al objeto en que se definio el método, con independencia de su ejecución</a:t>
            </a:r>
            <a:endParaRPr sz="1800">
              <a:solidFill>
                <a:srgbClr val="4A4A4A"/>
              </a:solidFill>
              <a:latin typeface="Helvetica Neue Light"/>
              <a:ea typeface="Helvetica Neue Light"/>
              <a:cs typeface="Helvetica Neue Light"/>
              <a:sym typeface="Helvetica Neue Light"/>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283A77F-3BAD-4B93-8767-DB70F2A8941F}"/>
              </a:ext>
            </a:extLst>
          </p:cNvPr>
          <p:cNvSpPr>
            <a:spLocks noGrp="1"/>
          </p:cNvSpPr>
          <p:nvPr>
            <p:ph type="title"/>
          </p:nvPr>
        </p:nvSpPr>
        <p:spPr>
          <a:xfrm>
            <a:off x="688566" y="473616"/>
            <a:ext cx="4108564" cy="994172"/>
          </a:xfrm>
        </p:spPr>
        <p:txBody>
          <a:bodyPr>
            <a:normAutofit fontScale="90000"/>
          </a:bodyPr>
          <a:lstStyle/>
          <a:p>
            <a:r>
              <a:rPr lang="en-US" dirty="0"/>
              <a:t>This</a:t>
            </a:r>
            <a:r>
              <a:rPr lang="es-ES" dirty="0"/>
              <a:t> en las funciones </a:t>
            </a:r>
            <a:r>
              <a:rPr lang="en-US" dirty="0"/>
              <a:t>callback</a:t>
            </a:r>
          </a:p>
        </p:txBody>
      </p:sp>
      <p:sp>
        <p:nvSpPr>
          <p:cNvPr id="3" name="Marcador de contenido 2">
            <a:extLst>
              <a:ext uri="{FF2B5EF4-FFF2-40B4-BE49-F238E27FC236}">
                <a16:creationId xmlns:a16="http://schemas.microsoft.com/office/drawing/2014/main" id="{7D75A30A-5015-4F9D-AD10-5641696154EB}"/>
              </a:ext>
            </a:extLst>
          </p:cNvPr>
          <p:cNvSpPr>
            <a:spLocks noGrp="1"/>
          </p:cNvSpPr>
          <p:nvPr>
            <p:ph idx="1"/>
          </p:nvPr>
        </p:nvSpPr>
        <p:spPr>
          <a:xfrm>
            <a:off x="617334" y="1630017"/>
            <a:ext cx="3954666" cy="2930111"/>
          </a:xfrm>
        </p:spPr>
        <p:txBody>
          <a:bodyPr anchor="t">
            <a:noAutofit/>
          </a:bodyPr>
          <a:lstStyle/>
          <a:p>
            <a:r>
              <a:rPr lang="es-ES" sz="1350" dirty="0"/>
              <a:t>En un método </a:t>
            </a:r>
            <a:r>
              <a:rPr lang="en-US" sz="1350" dirty="0"/>
              <a:t>this</a:t>
            </a:r>
            <a:r>
              <a:rPr lang="es-ES" sz="1350" dirty="0"/>
              <a:t> hace referencia al objeto (instancia) a la que pertenece, siempre que se ejecute con el patrón de invocación método</a:t>
            </a:r>
          </a:p>
          <a:p>
            <a:r>
              <a:rPr lang="es-ES" sz="1350" dirty="0"/>
              <a:t>En un </a:t>
            </a:r>
            <a:r>
              <a:rPr lang="en-US" sz="1350" dirty="0"/>
              <a:t>callback</a:t>
            </a:r>
            <a:r>
              <a:rPr lang="es-ES" sz="1350" dirty="0"/>
              <a:t> </a:t>
            </a:r>
            <a:r>
              <a:rPr lang="en-US" sz="1350" dirty="0"/>
              <a:t>this</a:t>
            </a:r>
            <a:r>
              <a:rPr lang="es-ES" sz="1350" dirty="0"/>
              <a:t> hace referencia a la función que ejecuta el método, con independencia de como se ha definido la función, incluso si es un método, porque se esta ejecutando el patrón de invocación función</a:t>
            </a:r>
          </a:p>
          <a:p>
            <a:r>
              <a:rPr lang="es-ES" sz="1350" dirty="0"/>
              <a:t>El método </a:t>
            </a:r>
            <a:r>
              <a:rPr lang="en-US" sz="1350" dirty="0"/>
              <a:t>bind()</a:t>
            </a:r>
            <a:r>
              <a:rPr lang="es-ES" sz="1350" dirty="0"/>
              <a:t> de las funciones permite definir el </a:t>
            </a:r>
            <a:r>
              <a:rPr lang="en-US" sz="1350" dirty="0"/>
              <a:t>this</a:t>
            </a:r>
            <a:r>
              <a:rPr lang="es-ES" sz="1350" dirty="0"/>
              <a:t> de forma permanente en el momento de la declaración, con independencia del patrón de ejecución</a:t>
            </a:r>
          </a:p>
          <a:p>
            <a:r>
              <a:rPr lang="es-ES" sz="1350" dirty="0"/>
              <a:t>En las </a:t>
            </a:r>
            <a:r>
              <a:rPr lang="en-US" sz="1350" dirty="0"/>
              <a:t>arrow functions</a:t>
            </a:r>
            <a:r>
              <a:rPr lang="es-ES" sz="1350" dirty="0"/>
              <a:t>, </a:t>
            </a:r>
            <a:r>
              <a:rPr lang="en-US" sz="1350" dirty="0"/>
              <a:t>this</a:t>
            </a:r>
            <a:r>
              <a:rPr lang="es-ES" sz="1350" dirty="0"/>
              <a:t> se comporta siempre de esta última forma</a:t>
            </a:r>
          </a:p>
        </p:txBody>
      </p:sp>
      <p:sp>
        <p:nvSpPr>
          <p:cNvPr id="10" name="Freeform 49">
            <a:extLst>
              <a:ext uri="{FF2B5EF4-FFF2-40B4-BE49-F238E27FC236}">
                <a16:creationId xmlns:a16="http://schemas.microsoft.com/office/drawing/2014/main" id="{EF9B8DF2-C3F5-49A2-94D2-F7B65A0F1F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035436" y="435870"/>
            <a:ext cx="4108564" cy="4707631"/>
          </a:xfrm>
          <a:custGeom>
            <a:avLst/>
            <a:gdLst>
              <a:gd name="connsiteX0" fmla="*/ 2178155 w 5478085"/>
              <a:gd name="connsiteY0" fmla="*/ 0 h 6276841"/>
              <a:gd name="connsiteX1" fmla="*/ 5478085 w 5478085"/>
              <a:gd name="connsiteY1" fmla="*/ 3299930 h 6276841"/>
              <a:gd name="connsiteX2" fmla="*/ 3751098 w 5478085"/>
              <a:gd name="connsiteY2" fmla="*/ 6201577 h 6276841"/>
              <a:gd name="connsiteX3" fmla="*/ 3594858 w 5478085"/>
              <a:gd name="connsiteY3" fmla="*/ 6276841 h 6276841"/>
              <a:gd name="connsiteX4" fmla="*/ 761453 w 5478085"/>
              <a:gd name="connsiteY4" fmla="*/ 6276841 h 6276841"/>
              <a:gd name="connsiteX5" fmla="*/ 605213 w 5478085"/>
              <a:gd name="connsiteY5" fmla="*/ 6201577 h 6276841"/>
              <a:gd name="connsiteX6" fmla="*/ 79093 w 5478085"/>
              <a:gd name="connsiteY6" fmla="*/ 5846317 h 6276841"/>
              <a:gd name="connsiteX7" fmla="*/ 0 w 5478085"/>
              <a:gd name="connsiteY7" fmla="*/ 5774432 h 6276841"/>
              <a:gd name="connsiteX8" fmla="*/ 0 w 5478085"/>
              <a:gd name="connsiteY8" fmla="*/ 825429 h 6276841"/>
              <a:gd name="connsiteX9" fmla="*/ 79093 w 5478085"/>
              <a:gd name="connsiteY9" fmla="*/ 753544 h 6276841"/>
              <a:gd name="connsiteX10" fmla="*/ 2178155 w 5478085"/>
              <a:gd name="connsiteY10" fmla="*/ 0 h 6276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78085" h="6276841">
                <a:moveTo>
                  <a:pt x="2178155" y="0"/>
                </a:moveTo>
                <a:cubicBezTo>
                  <a:pt x="4000656" y="0"/>
                  <a:pt x="5478085" y="1477429"/>
                  <a:pt x="5478085" y="3299930"/>
                </a:cubicBezTo>
                <a:cubicBezTo>
                  <a:pt x="5478085" y="4552900"/>
                  <a:pt x="4779769" y="5642769"/>
                  <a:pt x="3751098" y="6201577"/>
                </a:cubicBezTo>
                <a:lnTo>
                  <a:pt x="3594858" y="6276841"/>
                </a:lnTo>
                <a:lnTo>
                  <a:pt x="761453" y="6276841"/>
                </a:lnTo>
                <a:lnTo>
                  <a:pt x="605213" y="6201577"/>
                </a:lnTo>
                <a:cubicBezTo>
                  <a:pt x="418182" y="6099975"/>
                  <a:pt x="242071" y="5980818"/>
                  <a:pt x="79093" y="5846317"/>
                </a:cubicBezTo>
                <a:lnTo>
                  <a:pt x="0" y="5774432"/>
                </a:lnTo>
                <a:lnTo>
                  <a:pt x="0" y="825429"/>
                </a:lnTo>
                <a:lnTo>
                  <a:pt x="79093" y="753544"/>
                </a:lnTo>
                <a:cubicBezTo>
                  <a:pt x="649516" y="282789"/>
                  <a:pt x="1380811" y="0"/>
                  <a:pt x="2178155" y="0"/>
                </a:cubicBezTo>
                <a:close/>
              </a:path>
            </a:pathLst>
          </a:custGeom>
          <a:solidFill>
            <a:srgbClr val="FFFFFF">
              <a:alpha val="80000"/>
            </a:srgbClr>
          </a:solidFill>
          <a:ln w="317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800">
              <a:buClrTx/>
              <a:defRPr/>
            </a:pPr>
            <a:endParaRPr lang="en-US" sz="1350" kern="1200">
              <a:solidFill>
                <a:prstClr val="white"/>
              </a:solidFill>
              <a:latin typeface="Calibri" panose="020F0502020204030204"/>
            </a:endParaRPr>
          </a:p>
        </p:txBody>
      </p:sp>
      <p:sp>
        <p:nvSpPr>
          <p:cNvPr id="12" name="Freeform: Shape 11">
            <a:extLst>
              <a:ext uri="{FF2B5EF4-FFF2-40B4-BE49-F238E27FC236}">
                <a16:creationId xmlns:a16="http://schemas.microsoft.com/office/drawing/2014/main" id="{4330B6AC-E6AB-45E4-A303-C8DE90EB2A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69989" y="570421"/>
            <a:ext cx="3974012" cy="4573079"/>
          </a:xfrm>
          <a:custGeom>
            <a:avLst/>
            <a:gdLst>
              <a:gd name="connsiteX0" fmla="*/ 3120528 w 5298683"/>
              <a:gd name="connsiteY0" fmla="*/ 0 h 6097438"/>
              <a:gd name="connsiteX1" fmla="*/ 5105473 w 5298683"/>
              <a:gd name="connsiteY1" fmla="*/ 712577 h 6097438"/>
              <a:gd name="connsiteX2" fmla="*/ 5298683 w 5298683"/>
              <a:gd name="connsiteY2" fmla="*/ 888178 h 6097438"/>
              <a:gd name="connsiteX3" fmla="*/ 5298683 w 5298683"/>
              <a:gd name="connsiteY3" fmla="*/ 5352876 h 6097438"/>
              <a:gd name="connsiteX4" fmla="*/ 5105473 w 5298683"/>
              <a:gd name="connsiteY4" fmla="*/ 5528477 h 6097438"/>
              <a:gd name="connsiteX5" fmla="*/ 4335177 w 5298683"/>
              <a:gd name="connsiteY5" fmla="*/ 5995828 h 6097438"/>
              <a:gd name="connsiteX6" fmla="*/ 4057556 w 5298683"/>
              <a:gd name="connsiteY6" fmla="*/ 6097438 h 6097438"/>
              <a:gd name="connsiteX7" fmla="*/ 2183499 w 5298683"/>
              <a:gd name="connsiteY7" fmla="*/ 6097438 h 6097438"/>
              <a:gd name="connsiteX8" fmla="*/ 1905878 w 5298683"/>
              <a:gd name="connsiteY8" fmla="*/ 5995828 h 6097438"/>
              <a:gd name="connsiteX9" fmla="*/ 0 w 5298683"/>
              <a:gd name="connsiteY9" fmla="*/ 3120527 h 6097438"/>
              <a:gd name="connsiteX10" fmla="*/ 3120528 w 5298683"/>
              <a:gd name="connsiteY10" fmla="*/ 0 h 6097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98683" h="6097438">
                <a:moveTo>
                  <a:pt x="3120528" y="0"/>
                </a:moveTo>
                <a:cubicBezTo>
                  <a:pt x="3874524" y="0"/>
                  <a:pt x="4566062" y="267415"/>
                  <a:pt x="5105473" y="712577"/>
                </a:cubicBezTo>
                <a:lnTo>
                  <a:pt x="5298683" y="888178"/>
                </a:lnTo>
                <a:lnTo>
                  <a:pt x="5298683" y="5352876"/>
                </a:lnTo>
                <a:lnTo>
                  <a:pt x="5105473" y="5528477"/>
                </a:lnTo>
                <a:cubicBezTo>
                  <a:pt x="4874296" y="5719261"/>
                  <a:pt x="4615179" y="5877397"/>
                  <a:pt x="4335177" y="5995828"/>
                </a:cubicBezTo>
                <a:lnTo>
                  <a:pt x="4057556" y="6097438"/>
                </a:lnTo>
                <a:lnTo>
                  <a:pt x="2183499" y="6097438"/>
                </a:lnTo>
                <a:lnTo>
                  <a:pt x="1905878" y="5995828"/>
                </a:lnTo>
                <a:cubicBezTo>
                  <a:pt x="785873" y="5522106"/>
                  <a:pt x="0" y="4413092"/>
                  <a:pt x="0" y="3120527"/>
                </a:cubicBezTo>
                <a:cubicBezTo>
                  <a:pt x="0" y="1397108"/>
                  <a:pt x="1397108" y="0"/>
                  <a:pt x="3120528"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panose="020F0502020204030204"/>
            </a:endParaRPr>
          </a:p>
        </p:txBody>
      </p:sp>
      <p:pic>
        <p:nvPicPr>
          <p:cNvPr id="7" name="Graphic 6">
            <a:extLst>
              <a:ext uri="{FF2B5EF4-FFF2-40B4-BE49-F238E27FC236}">
                <a16:creationId xmlns:a16="http://schemas.microsoft.com/office/drawing/2014/main" id="{D59E674D-BF79-4437-ABE5-4CE501CA1A3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943601" y="1467788"/>
            <a:ext cx="2959097" cy="2959097"/>
          </a:xfrm>
          <a:prstGeom prst="rect">
            <a:avLst/>
          </a:prstGeom>
        </p:spPr>
      </p:pic>
    </p:spTree>
    <p:extLst>
      <p:ext uri="{BB962C8B-B14F-4D97-AF65-F5344CB8AC3E}">
        <p14:creationId xmlns:p14="http://schemas.microsoft.com/office/powerpoint/2010/main" val="1161474655"/>
      </p:ext>
    </p:extLst>
  </p:cSld>
  <p:clrMapOvr>
    <a:overrideClrMapping bg1="dk1" tx1="lt1" bg2="dk2" tx2="lt2" accent1="accent1" accent2="accent2" accent3="accent3" accent4="accent4" accent5="accent5" accent6="accent6" hlink="hlink" folHlink="folHlink"/>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8">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9758" y="336042"/>
            <a:ext cx="2560778" cy="2850943"/>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dirty="0">
              <a:solidFill>
                <a:srgbClr val="FFFFFF"/>
              </a:solidFill>
              <a:latin typeface="Calibri" panose="020F0502020204030204"/>
            </a:endParaRPr>
          </a:p>
        </p:txBody>
      </p:sp>
      <p:sp>
        <p:nvSpPr>
          <p:cNvPr id="2" name="Título 1">
            <a:extLst>
              <a:ext uri="{FF2B5EF4-FFF2-40B4-BE49-F238E27FC236}">
                <a16:creationId xmlns:a16="http://schemas.microsoft.com/office/drawing/2014/main" id="{73B0E13C-CAAB-43B5-97F1-B9727B6DFE53}"/>
              </a:ext>
            </a:extLst>
          </p:cNvPr>
          <p:cNvSpPr>
            <a:spLocks noGrp="1"/>
          </p:cNvSpPr>
          <p:nvPr>
            <p:ph type="title"/>
          </p:nvPr>
        </p:nvSpPr>
        <p:spPr>
          <a:xfrm>
            <a:off x="582931" y="548640"/>
            <a:ext cx="2133893" cy="2428184"/>
          </a:xfrm>
        </p:spPr>
        <p:txBody>
          <a:bodyPr vert="horz" lIns="68580" tIns="34290" rIns="68580" bIns="34290" rtlCol="0" anchor="ctr">
            <a:normAutofit/>
          </a:bodyPr>
          <a:lstStyle/>
          <a:p>
            <a:r>
              <a:rPr lang="es-ES" sz="2850" dirty="0">
                <a:solidFill>
                  <a:srgbClr val="FFFFFF"/>
                </a:solidFill>
              </a:rPr>
              <a:t>Ejemplo del significado de </a:t>
            </a:r>
            <a:r>
              <a:rPr lang="en-US" sz="2850" dirty="0">
                <a:solidFill>
                  <a:srgbClr val="FFFFFF"/>
                </a:solidFill>
              </a:rPr>
              <a:t>this (</a:t>
            </a:r>
            <a:r>
              <a:rPr lang="en-US" sz="2850" dirty="0" err="1">
                <a:solidFill>
                  <a:srgbClr val="FFFFFF"/>
                </a:solidFill>
              </a:rPr>
              <a:t>literales</a:t>
            </a:r>
            <a:r>
              <a:rPr lang="en-US" sz="2850" dirty="0">
                <a:solidFill>
                  <a:srgbClr val="FFFFFF"/>
                </a:solidFill>
              </a:rPr>
              <a:t>)</a:t>
            </a:r>
          </a:p>
        </p:txBody>
      </p:sp>
      <p:sp>
        <p:nvSpPr>
          <p:cNvPr id="15" name="Rectangle 10">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9758" y="3314420"/>
            <a:ext cx="2560777" cy="1484889"/>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dirty="0">
              <a:solidFill>
                <a:srgbClr val="FFFFFF"/>
              </a:solidFill>
              <a:latin typeface="Calibri" panose="020F0502020204030204"/>
            </a:endParaRPr>
          </a:p>
        </p:txBody>
      </p:sp>
      <p:sp>
        <p:nvSpPr>
          <p:cNvPr id="13" name="Rectangle 12">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33453" y="336042"/>
            <a:ext cx="5766356" cy="4464559"/>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dirty="0">
              <a:solidFill>
                <a:prstClr val="white"/>
              </a:solidFill>
              <a:latin typeface="Calibri" panose="020F0502020204030204"/>
            </a:endParaRPr>
          </a:p>
        </p:txBody>
      </p:sp>
      <p:pic>
        <p:nvPicPr>
          <p:cNvPr id="10" name="Graphic 5" descr="Documento">
            <a:extLst>
              <a:ext uri="{FF2B5EF4-FFF2-40B4-BE49-F238E27FC236}">
                <a16:creationId xmlns:a16="http://schemas.microsoft.com/office/drawing/2014/main" id="{D085A928-3173-4CEB-9C36-EDC28641CC5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37633" y="3399582"/>
            <a:ext cx="1224486" cy="1224486"/>
          </a:xfrm>
          <a:prstGeom prst="rect">
            <a:avLst/>
          </a:prstGeom>
        </p:spPr>
      </p:pic>
      <p:sp>
        <p:nvSpPr>
          <p:cNvPr id="5" name="Rectángulo 4">
            <a:extLst>
              <a:ext uri="{FF2B5EF4-FFF2-40B4-BE49-F238E27FC236}">
                <a16:creationId xmlns:a16="http://schemas.microsoft.com/office/drawing/2014/main" id="{286FCEAF-BBBD-411A-9C44-3EA0019CF297}"/>
              </a:ext>
            </a:extLst>
          </p:cNvPr>
          <p:cNvSpPr/>
          <p:nvPr/>
        </p:nvSpPr>
        <p:spPr>
          <a:xfrm>
            <a:off x="3417056" y="624951"/>
            <a:ext cx="4982450" cy="3970318"/>
          </a:xfrm>
          <a:prstGeom prst="rect">
            <a:avLst/>
          </a:prstGeom>
        </p:spPr>
        <p:style>
          <a:lnRef idx="0">
            <a:schemeClr val="dk1"/>
          </a:lnRef>
          <a:fillRef idx="3">
            <a:schemeClr val="dk1"/>
          </a:fillRef>
          <a:effectRef idx="3">
            <a:schemeClr val="dk1"/>
          </a:effectRef>
          <a:fontRef idx="minor">
            <a:schemeClr val="lt1"/>
          </a:fontRef>
        </p:style>
        <p:txBody>
          <a:bodyPr wrap="square">
            <a:spAutoFit/>
          </a:bodyPr>
          <a:lstStyle/>
          <a:p>
            <a:r>
              <a:rPr lang="es-ES" sz="1200" b="0" dirty="0" err="1">
                <a:solidFill>
                  <a:srgbClr val="569CD6"/>
                </a:solidFill>
                <a:effectLst/>
                <a:latin typeface="Consolas" panose="020B0609020204030204" pitchFamily="49" charset="0"/>
              </a:rPr>
              <a:t>const</a:t>
            </a:r>
            <a:r>
              <a:rPr lang="es-ES" sz="1200" b="0" dirty="0">
                <a:solidFill>
                  <a:srgbClr val="D4D4D4"/>
                </a:solidFill>
                <a:effectLst/>
                <a:latin typeface="Consolas" panose="020B0609020204030204" pitchFamily="49" charset="0"/>
              </a:rPr>
              <a:t> </a:t>
            </a:r>
            <a:r>
              <a:rPr lang="es-ES" sz="1200" b="0" dirty="0" err="1">
                <a:solidFill>
                  <a:srgbClr val="4FC1FF"/>
                </a:solidFill>
                <a:effectLst/>
                <a:latin typeface="Consolas" panose="020B0609020204030204" pitchFamily="49" charset="0"/>
              </a:rPr>
              <a:t>usarThis</a:t>
            </a:r>
            <a:r>
              <a:rPr lang="es-ES" sz="1200" b="0" dirty="0">
                <a:solidFill>
                  <a:srgbClr val="D4D4D4"/>
                </a:solidFill>
                <a:effectLst/>
                <a:latin typeface="Consolas" panose="020B0609020204030204" pitchFamily="49" charset="0"/>
              </a:rPr>
              <a:t> = {</a:t>
            </a:r>
          </a:p>
          <a:p>
            <a:r>
              <a:rPr lang="es-ES" sz="1200" b="0" dirty="0">
                <a:solidFill>
                  <a:srgbClr val="D4D4D4"/>
                </a:solidFill>
                <a:effectLst/>
                <a:latin typeface="Consolas" panose="020B0609020204030204" pitchFamily="49" charset="0"/>
              </a:rPr>
              <a:t>  </a:t>
            </a:r>
            <a:r>
              <a:rPr lang="es-ES" sz="1200" b="0" dirty="0">
                <a:solidFill>
                  <a:srgbClr val="9CDCFE"/>
                </a:solidFill>
                <a:effectLst/>
                <a:latin typeface="Consolas" panose="020B0609020204030204" pitchFamily="49" charset="0"/>
              </a:rPr>
              <a:t>nombre:</a:t>
            </a:r>
            <a:r>
              <a:rPr lang="es-ES" sz="1200" b="0" dirty="0">
                <a:solidFill>
                  <a:srgbClr val="D4D4D4"/>
                </a:solidFill>
                <a:effectLst/>
                <a:latin typeface="Consolas" panose="020B0609020204030204" pitchFamily="49" charset="0"/>
              </a:rPr>
              <a:t> </a:t>
            </a:r>
            <a:r>
              <a:rPr lang="es-ES" sz="1200" b="0" dirty="0">
                <a:solidFill>
                  <a:srgbClr val="CE9178"/>
                </a:solidFill>
                <a:effectLst/>
                <a:latin typeface="Consolas" panose="020B0609020204030204" pitchFamily="49" charset="0"/>
              </a:rPr>
              <a:t>'Ejemplo de </a:t>
            </a:r>
            <a:r>
              <a:rPr lang="es-ES" sz="1200" b="0" dirty="0" err="1">
                <a:solidFill>
                  <a:srgbClr val="CE9178"/>
                </a:solidFill>
                <a:effectLst/>
                <a:latin typeface="Consolas" panose="020B0609020204030204" pitchFamily="49" charset="0"/>
              </a:rPr>
              <a:t>this</a:t>
            </a:r>
            <a:r>
              <a:rPr lang="es-ES" sz="1200" b="0" dirty="0">
                <a:solidFill>
                  <a:srgbClr val="CE9178"/>
                </a:solidFill>
                <a:effectLst/>
                <a:latin typeface="Consolas" panose="020B0609020204030204" pitchFamily="49" charset="0"/>
              </a:rPr>
              <a:t>'</a:t>
            </a:r>
            <a:r>
              <a:rPr lang="es-ES" sz="1200" b="0" dirty="0">
                <a:solidFill>
                  <a:srgbClr val="D4D4D4"/>
                </a:solidFill>
                <a:effectLst/>
                <a:latin typeface="Consolas" panose="020B0609020204030204" pitchFamily="49" charset="0"/>
              </a:rPr>
              <a:t>,</a:t>
            </a:r>
          </a:p>
          <a:p>
            <a:r>
              <a:rPr lang="es-ES" sz="1200" b="0" dirty="0">
                <a:solidFill>
                  <a:srgbClr val="D4D4D4"/>
                </a:solidFill>
                <a:effectLst/>
                <a:latin typeface="Consolas" panose="020B0609020204030204" pitchFamily="49" charset="0"/>
              </a:rPr>
              <a:t>  </a:t>
            </a:r>
            <a:r>
              <a:rPr lang="es-ES" sz="1200" b="0" dirty="0">
                <a:solidFill>
                  <a:srgbClr val="DCDCAA"/>
                </a:solidFill>
                <a:effectLst/>
                <a:latin typeface="Consolas" panose="020B0609020204030204" pitchFamily="49" charset="0"/>
              </a:rPr>
              <a:t>ver</a:t>
            </a:r>
            <a:r>
              <a:rPr lang="es-ES" sz="1200" b="0" dirty="0">
                <a:solidFill>
                  <a:srgbClr val="9CDCFE"/>
                </a:solidFill>
                <a:effectLst/>
                <a:latin typeface="Consolas" panose="020B0609020204030204" pitchFamily="49" charset="0"/>
              </a:rPr>
              <a:t>:</a:t>
            </a:r>
            <a:r>
              <a:rPr lang="es-ES" sz="1200" b="0" dirty="0">
                <a:solidFill>
                  <a:srgbClr val="D4D4D4"/>
                </a:solidFill>
                <a:effectLst/>
                <a:latin typeface="Consolas" panose="020B0609020204030204" pitchFamily="49" charset="0"/>
              </a:rPr>
              <a:t> </a:t>
            </a:r>
            <a:r>
              <a:rPr lang="es-ES" sz="1200" b="0" dirty="0" err="1">
                <a:solidFill>
                  <a:srgbClr val="569CD6"/>
                </a:solidFill>
                <a:effectLst/>
                <a:latin typeface="Consolas" panose="020B0609020204030204" pitchFamily="49" charset="0"/>
              </a:rPr>
              <a:t>function</a:t>
            </a:r>
            <a:r>
              <a:rPr lang="es-ES" sz="1200" b="0" dirty="0">
                <a:solidFill>
                  <a:srgbClr val="D4D4D4"/>
                </a:solidFill>
                <a:effectLst/>
                <a:latin typeface="Consolas" panose="020B0609020204030204" pitchFamily="49" charset="0"/>
              </a:rPr>
              <a:t> () {</a:t>
            </a:r>
          </a:p>
          <a:p>
            <a:r>
              <a:rPr lang="es-ES" sz="1200" b="0" dirty="0">
                <a:solidFill>
                  <a:srgbClr val="D4D4D4"/>
                </a:solidFill>
                <a:effectLst/>
                <a:latin typeface="Consolas" panose="020B0609020204030204" pitchFamily="49" charset="0"/>
              </a:rPr>
              <a:t>    </a:t>
            </a:r>
            <a:r>
              <a:rPr lang="es-ES" sz="1200" b="0" dirty="0">
                <a:solidFill>
                  <a:srgbClr val="9CDCFE"/>
                </a:solidFill>
                <a:effectLst/>
                <a:latin typeface="Consolas" panose="020B0609020204030204" pitchFamily="49" charset="0"/>
              </a:rPr>
              <a:t>console</a:t>
            </a:r>
            <a:r>
              <a:rPr lang="es-ES" sz="1200" b="0" dirty="0">
                <a:solidFill>
                  <a:srgbClr val="D4D4D4"/>
                </a:solidFill>
                <a:effectLst/>
                <a:latin typeface="Consolas" panose="020B0609020204030204" pitchFamily="49" charset="0"/>
              </a:rPr>
              <a:t>.</a:t>
            </a:r>
            <a:r>
              <a:rPr lang="es-ES" sz="1200" b="0" dirty="0">
                <a:solidFill>
                  <a:srgbClr val="DCDCAA"/>
                </a:solidFill>
                <a:effectLst/>
                <a:latin typeface="Consolas" panose="020B0609020204030204" pitchFamily="49" charset="0"/>
              </a:rPr>
              <a:t>log</a:t>
            </a:r>
            <a:r>
              <a:rPr lang="es-ES" sz="1200" b="0" dirty="0">
                <a:solidFill>
                  <a:srgbClr val="D4D4D4"/>
                </a:solidFill>
                <a:effectLst/>
                <a:latin typeface="Consolas" panose="020B0609020204030204" pitchFamily="49" charset="0"/>
              </a:rPr>
              <a:t>(</a:t>
            </a:r>
            <a:r>
              <a:rPr lang="es-ES" sz="1200" b="0" dirty="0" err="1">
                <a:solidFill>
                  <a:srgbClr val="569CD6"/>
                </a:solidFill>
                <a:effectLst/>
                <a:latin typeface="Consolas" panose="020B0609020204030204" pitchFamily="49" charset="0"/>
              </a:rPr>
              <a:t>this</a:t>
            </a:r>
            <a:r>
              <a:rPr lang="es-ES" sz="1200" b="0" dirty="0">
                <a:solidFill>
                  <a:srgbClr val="D4D4D4"/>
                </a:solidFill>
                <a:effectLst/>
                <a:latin typeface="Consolas" panose="020B0609020204030204" pitchFamily="49" charset="0"/>
              </a:rPr>
              <a:t>)</a:t>
            </a:r>
          </a:p>
          <a:p>
            <a:r>
              <a:rPr lang="es-ES" sz="1200" b="0" dirty="0">
                <a:solidFill>
                  <a:srgbClr val="D4D4D4"/>
                </a:solidFill>
                <a:effectLst/>
                <a:latin typeface="Consolas" panose="020B0609020204030204" pitchFamily="49" charset="0"/>
              </a:rPr>
              <a:t>  },</a:t>
            </a:r>
          </a:p>
          <a:p>
            <a:r>
              <a:rPr lang="es-ES" sz="1200" b="0" dirty="0">
                <a:solidFill>
                  <a:srgbClr val="D4D4D4"/>
                </a:solidFill>
                <a:effectLst/>
                <a:latin typeface="Consolas" panose="020B0609020204030204" pitchFamily="49" charset="0"/>
              </a:rPr>
              <a:t>  </a:t>
            </a:r>
            <a:r>
              <a:rPr lang="es-ES" sz="1200" b="0" dirty="0" err="1">
                <a:solidFill>
                  <a:srgbClr val="DCDCAA"/>
                </a:solidFill>
                <a:effectLst/>
                <a:latin typeface="Consolas" panose="020B0609020204030204" pitchFamily="49" charset="0"/>
              </a:rPr>
              <a:t>verAsinc</a:t>
            </a:r>
            <a:r>
              <a:rPr lang="es-ES" sz="1200" b="0" dirty="0">
                <a:solidFill>
                  <a:srgbClr val="9CDCFE"/>
                </a:solidFill>
                <a:effectLst/>
                <a:latin typeface="Consolas" panose="020B0609020204030204" pitchFamily="49" charset="0"/>
              </a:rPr>
              <a:t>:</a:t>
            </a:r>
            <a:r>
              <a:rPr lang="es-ES" sz="1200" b="0" dirty="0">
                <a:solidFill>
                  <a:srgbClr val="D4D4D4"/>
                </a:solidFill>
                <a:effectLst/>
                <a:latin typeface="Consolas" panose="020B0609020204030204" pitchFamily="49" charset="0"/>
              </a:rPr>
              <a:t> </a:t>
            </a:r>
            <a:r>
              <a:rPr lang="es-ES" sz="1200" b="0" dirty="0" err="1">
                <a:solidFill>
                  <a:srgbClr val="569CD6"/>
                </a:solidFill>
                <a:effectLst/>
                <a:latin typeface="Consolas" panose="020B0609020204030204" pitchFamily="49" charset="0"/>
              </a:rPr>
              <a:t>function</a:t>
            </a:r>
            <a:r>
              <a:rPr lang="es-ES" sz="1200" b="0" dirty="0">
                <a:solidFill>
                  <a:srgbClr val="D4D4D4"/>
                </a:solidFill>
                <a:effectLst/>
                <a:latin typeface="Consolas" panose="020B0609020204030204" pitchFamily="49" charset="0"/>
              </a:rPr>
              <a:t> () {</a:t>
            </a:r>
          </a:p>
          <a:p>
            <a:r>
              <a:rPr lang="es-ES" sz="1200" b="0" dirty="0">
                <a:solidFill>
                  <a:srgbClr val="D4D4D4"/>
                </a:solidFill>
                <a:effectLst/>
                <a:latin typeface="Consolas" panose="020B0609020204030204" pitchFamily="49" charset="0"/>
              </a:rPr>
              <a:t>    </a:t>
            </a:r>
            <a:r>
              <a:rPr lang="es-ES" sz="1200" b="0" dirty="0" err="1">
                <a:solidFill>
                  <a:srgbClr val="DCDCAA"/>
                </a:solidFill>
                <a:effectLst/>
                <a:latin typeface="Consolas" panose="020B0609020204030204" pitchFamily="49" charset="0"/>
              </a:rPr>
              <a:t>setTimeout</a:t>
            </a:r>
            <a:r>
              <a:rPr lang="es-ES" sz="1200" b="0" dirty="0">
                <a:solidFill>
                  <a:srgbClr val="D4D4D4"/>
                </a:solidFill>
                <a:effectLst/>
                <a:latin typeface="Consolas" panose="020B0609020204030204" pitchFamily="49" charset="0"/>
              </a:rPr>
              <a:t>(</a:t>
            </a:r>
            <a:r>
              <a:rPr lang="es-ES" sz="1200" b="0" dirty="0" err="1">
                <a:solidFill>
                  <a:srgbClr val="569CD6"/>
                </a:solidFill>
                <a:effectLst/>
                <a:latin typeface="Consolas" panose="020B0609020204030204" pitchFamily="49" charset="0"/>
              </a:rPr>
              <a:t>function</a:t>
            </a:r>
            <a:r>
              <a:rPr lang="es-ES" sz="1200" b="0" dirty="0">
                <a:solidFill>
                  <a:srgbClr val="D4D4D4"/>
                </a:solidFill>
                <a:effectLst/>
                <a:latin typeface="Consolas" panose="020B0609020204030204" pitchFamily="49" charset="0"/>
              </a:rPr>
              <a:t> () {</a:t>
            </a:r>
          </a:p>
          <a:p>
            <a:r>
              <a:rPr lang="es-ES" sz="1200" b="0" dirty="0">
                <a:solidFill>
                  <a:srgbClr val="D4D4D4"/>
                </a:solidFill>
                <a:effectLst/>
                <a:latin typeface="Consolas" panose="020B0609020204030204" pitchFamily="49" charset="0"/>
              </a:rPr>
              <a:t>      </a:t>
            </a:r>
            <a:r>
              <a:rPr lang="es-ES" sz="1200" b="0" dirty="0">
                <a:solidFill>
                  <a:srgbClr val="9CDCFE"/>
                </a:solidFill>
                <a:effectLst/>
                <a:latin typeface="Consolas" panose="020B0609020204030204" pitchFamily="49" charset="0"/>
              </a:rPr>
              <a:t>console</a:t>
            </a:r>
            <a:r>
              <a:rPr lang="es-ES" sz="1200" b="0" dirty="0">
                <a:solidFill>
                  <a:srgbClr val="D4D4D4"/>
                </a:solidFill>
                <a:effectLst/>
                <a:latin typeface="Consolas" panose="020B0609020204030204" pitchFamily="49" charset="0"/>
              </a:rPr>
              <a:t>.</a:t>
            </a:r>
            <a:r>
              <a:rPr lang="es-ES" sz="1200" b="0" dirty="0">
                <a:solidFill>
                  <a:srgbClr val="DCDCAA"/>
                </a:solidFill>
                <a:effectLst/>
                <a:latin typeface="Consolas" panose="020B0609020204030204" pitchFamily="49" charset="0"/>
              </a:rPr>
              <a:t>log</a:t>
            </a:r>
            <a:r>
              <a:rPr lang="es-ES" sz="1200" b="0" dirty="0">
                <a:solidFill>
                  <a:srgbClr val="D4D4D4"/>
                </a:solidFill>
                <a:effectLst/>
                <a:latin typeface="Consolas" panose="020B0609020204030204" pitchFamily="49" charset="0"/>
              </a:rPr>
              <a:t>(</a:t>
            </a:r>
            <a:r>
              <a:rPr lang="es-ES" sz="1200" b="0" dirty="0">
                <a:solidFill>
                  <a:srgbClr val="CE9178"/>
                </a:solidFill>
                <a:effectLst/>
                <a:latin typeface="Consolas" panose="020B0609020204030204" pitchFamily="49" charset="0"/>
              </a:rPr>
              <a:t>'</a:t>
            </a:r>
            <a:r>
              <a:rPr lang="es-ES" sz="1200" b="0" dirty="0" err="1">
                <a:solidFill>
                  <a:srgbClr val="CE9178"/>
                </a:solidFill>
                <a:effectLst/>
                <a:latin typeface="Consolas" panose="020B0609020204030204" pitchFamily="49" charset="0"/>
              </a:rPr>
              <a:t>Asincrono</a:t>
            </a:r>
            <a:r>
              <a:rPr lang="es-ES" sz="1200" b="0" dirty="0">
                <a:solidFill>
                  <a:srgbClr val="CE9178"/>
                </a:solidFill>
                <a:effectLst/>
                <a:latin typeface="Consolas" panose="020B0609020204030204" pitchFamily="49" charset="0"/>
              </a:rPr>
              <a:t>'</a:t>
            </a:r>
            <a:r>
              <a:rPr lang="es-ES" sz="1200" b="0" dirty="0">
                <a:solidFill>
                  <a:srgbClr val="D4D4D4"/>
                </a:solidFill>
                <a:effectLst/>
                <a:latin typeface="Consolas" panose="020B0609020204030204" pitchFamily="49" charset="0"/>
              </a:rPr>
              <a:t>, </a:t>
            </a:r>
            <a:r>
              <a:rPr lang="es-ES" sz="1200" b="0" dirty="0" err="1">
                <a:solidFill>
                  <a:srgbClr val="569CD6"/>
                </a:solidFill>
                <a:effectLst/>
                <a:latin typeface="Consolas" panose="020B0609020204030204" pitchFamily="49" charset="0"/>
              </a:rPr>
              <a:t>this</a:t>
            </a:r>
            <a:r>
              <a:rPr lang="es-ES" sz="1200" b="0" dirty="0">
                <a:solidFill>
                  <a:srgbClr val="D4D4D4"/>
                </a:solidFill>
                <a:effectLst/>
                <a:latin typeface="Consolas" panose="020B0609020204030204" pitchFamily="49" charset="0"/>
              </a:rPr>
              <a:t>)</a:t>
            </a:r>
          </a:p>
          <a:p>
            <a:r>
              <a:rPr lang="es-ES" sz="1200" b="0" dirty="0">
                <a:solidFill>
                  <a:srgbClr val="D4D4D4"/>
                </a:solidFill>
                <a:effectLst/>
                <a:latin typeface="Consolas" panose="020B0609020204030204" pitchFamily="49" charset="0"/>
              </a:rPr>
              <a:t>    }, </a:t>
            </a:r>
            <a:r>
              <a:rPr lang="es-ES" sz="1200" b="0" dirty="0">
                <a:solidFill>
                  <a:srgbClr val="B5CEA8"/>
                </a:solidFill>
                <a:effectLst/>
                <a:latin typeface="Consolas" panose="020B0609020204030204" pitchFamily="49" charset="0"/>
              </a:rPr>
              <a:t>1000</a:t>
            </a:r>
            <a:r>
              <a:rPr lang="es-ES" sz="1200" b="0" dirty="0">
                <a:solidFill>
                  <a:srgbClr val="D4D4D4"/>
                </a:solidFill>
                <a:effectLst/>
                <a:latin typeface="Consolas" panose="020B0609020204030204" pitchFamily="49" charset="0"/>
              </a:rPr>
              <a:t>)</a:t>
            </a:r>
          </a:p>
          <a:p>
            <a:r>
              <a:rPr lang="es-ES" sz="1200" b="0" dirty="0">
                <a:solidFill>
                  <a:srgbClr val="D4D4D4"/>
                </a:solidFill>
                <a:effectLst/>
                <a:latin typeface="Consolas" panose="020B0609020204030204" pitchFamily="49" charset="0"/>
              </a:rPr>
              <a:t>  },</a:t>
            </a:r>
          </a:p>
          <a:p>
            <a:r>
              <a:rPr lang="es-ES" sz="1200" b="0" dirty="0">
                <a:solidFill>
                  <a:srgbClr val="D4D4D4"/>
                </a:solidFill>
                <a:effectLst/>
                <a:latin typeface="Consolas" panose="020B0609020204030204" pitchFamily="49" charset="0"/>
              </a:rPr>
              <a:t>  </a:t>
            </a:r>
            <a:r>
              <a:rPr lang="es-ES" sz="1200" b="0" dirty="0" err="1">
                <a:solidFill>
                  <a:srgbClr val="DCDCAA"/>
                </a:solidFill>
                <a:effectLst/>
                <a:latin typeface="Consolas" panose="020B0609020204030204" pitchFamily="49" charset="0"/>
              </a:rPr>
              <a:t>verAsincBind</a:t>
            </a:r>
            <a:r>
              <a:rPr lang="es-ES" sz="1200" b="0" dirty="0">
                <a:solidFill>
                  <a:srgbClr val="9CDCFE"/>
                </a:solidFill>
                <a:effectLst/>
                <a:latin typeface="Consolas" panose="020B0609020204030204" pitchFamily="49" charset="0"/>
              </a:rPr>
              <a:t>:</a:t>
            </a:r>
            <a:r>
              <a:rPr lang="es-ES" sz="1200" b="0" dirty="0">
                <a:solidFill>
                  <a:srgbClr val="D4D4D4"/>
                </a:solidFill>
                <a:effectLst/>
                <a:latin typeface="Consolas" panose="020B0609020204030204" pitchFamily="49" charset="0"/>
              </a:rPr>
              <a:t> </a:t>
            </a:r>
            <a:r>
              <a:rPr lang="es-ES" sz="1200" b="0" dirty="0" err="1">
                <a:solidFill>
                  <a:srgbClr val="569CD6"/>
                </a:solidFill>
                <a:effectLst/>
                <a:latin typeface="Consolas" panose="020B0609020204030204" pitchFamily="49" charset="0"/>
              </a:rPr>
              <a:t>function</a:t>
            </a:r>
            <a:r>
              <a:rPr lang="es-ES" sz="1200" b="0" dirty="0">
                <a:solidFill>
                  <a:srgbClr val="D4D4D4"/>
                </a:solidFill>
                <a:effectLst/>
                <a:latin typeface="Consolas" panose="020B0609020204030204" pitchFamily="49" charset="0"/>
              </a:rPr>
              <a:t> () {</a:t>
            </a:r>
          </a:p>
          <a:p>
            <a:r>
              <a:rPr lang="es-ES" sz="1200" b="0" dirty="0">
                <a:solidFill>
                  <a:srgbClr val="D4D4D4"/>
                </a:solidFill>
                <a:effectLst/>
                <a:latin typeface="Consolas" panose="020B0609020204030204" pitchFamily="49" charset="0"/>
              </a:rPr>
              <a:t>    </a:t>
            </a:r>
            <a:r>
              <a:rPr lang="es-ES" sz="1200" b="0" dirty="0" err="1">
                <a:solidFill>
                  <a:srgbClr val="DCDCAA"/>
                </a:solidFill>
                <a:effectLst/>
                <a:latin typeface="Consolas" panose="020B0609020204030204" pitchFamily="49" charset="0"/>
              </a:rPr>
              <a:t>setTimeout</a:t>
            </a:r>
            <a:r>
              <a:rPr lang="es-ES" sz="1200" b="0" dirty="0">
                <a:solidFill>
                  <a:srgbClr val="D4D4D4"/>
                </a:solidFill>
                <a:effectLst/>
                <a:latin typeface="Consolas" panose="020B0609020204030204" pitchFamily="49" charset="0"/>
              </a:rPr>
              <a:t>(</a:t>
            </a:r>
            <a:r>
              <a:rPr lang="es-ES" sz="1200" b="0" dirty="0" err="1">
                <a:solidFill>
                  <a:srgbClr val="569CD6"/>
                </a:solidFill>
                <a:effectLst/>
                <a:latin typeface="Consolas" panose="020B0609020204030204" pitchFamily="49" charset="0"/>
              </a:rPr>
              <a:t>function</a:t>
            </a:r>
            <a:r>
              <a:rPr lang="es-ES" sz="1200" b="0" dirty="0">
                <a:solidFill>
                  <a:srgbClr val="D4D4D4"/>
                </a:solidFill>
                <a:effectLst/>
                <a:latin typeface="Consolas" panose="020B0609020204030204" pitchFamily="49" charset="0"/>
              </a:rPr>
              <a:t> () {</a:t>
            </a:r>
          </a:p>
          <a:p>
            <a:r>
              <a:rPr lang="es-ES" sz="1200" b="0" dirty="0">
                <a:solidFill>
                  <a:srgbClr val="D4D4D4"/>
                </a:solidFill>
                <a:effectLst/>
                <a:latin typeface="Consolas" panose="020B0609020204030204" pitchFamily="49" charset="0"/>
              </a:rPr>
              <a:t>      </a:t>
            </a:r>
            <a:r>
              <a:rPr lang="es-ES" sz="1200" b="0" dirty="0">
                <a:solidFill>
                  <a:srgbClr val="9CDCFE"/>
                </a:solidFill>
                <a:effectLst/>
                <a:latin typeface="Consolas" panose="020B0609020204030204" pitchFamily="49" charset="0"/>
              </a:rPr>
              <a:t>console</a:t>
            </a:r>
            <a:r>
              <a:rPr lang="es-ES" sz="1200" b="0" dirty="0">
                <a:solidFill>
                  <a:srgbClr val="D4D4D4"/>
                </a:solidFill>
                <a:effectLst/>
                <a:latin typeface="Consolas" panose="020B0609020204030204" pitchFamily="49" charset="0"/>
              </a:rPr>
              <a:t>.</a:t>
            </a:r>
            <a:r>
              <a:rPr lang="es-ES" sz="1200" b="0" dirty="0">
                <a:solidFill>
                  <a:srgbClr val="DCDCAA"/>
                </a:solidFill>
                <a:effectLst/>
                <a:latin typeface="Consolas" panose="020B0609020204030204" pitchFamily="49" charset="0"/>
              </a:rPr>
              <a:t>log</a:t>
            </a:r>
            <a:r>
              <a:rPr lang="es-ES" sz="1200" b="0" dirty="0">
                <a:solidFill>
                  <a:srgbClr val="D4D4D4"/>
                </a:solidFill>
                <a:effectLst/>
                <a:latin typeface="Consolas" panose="020B0609020204030204" pitchFamily="49" charset="0"/>
              </a:rPr>
              <a:t>(</a:t>
            </a:r>
            <a:r>
              <a:rPr lang="es-ES" sz="1200" b="0" dirty="0">
                <a:solidFill>
                  <a:srgbClr val="CE9178"/>
                </a:solidFill>
                <a:effectLst/>
                <a:latin typeface="Consolas" panose="020B0609020204030204" pitchFamily="49" charset="0"/>
              </a:rPr>
              <a:t>'</a:t>
            </a:r>
            <a:r>
              <a:rPr lang="es-ES" sz="1200" b="0" dirty="0" err="1">
                <a:solidFill>
                  <a:srgbClr val="CE9178"/>
                </a:solidFill>
                <a:effectLst/>
                <a:latin typeface="Consolas" panose="020B0609020204030204" pitchFamily="49" charset="0"/>
              </a:rPr>
              <a:t>Asincrono</a:t>
            </a:r>
            <a:r>
              <a:rPr lang="es-ES" sz="1200" b="0" dirty="0">
                <a:solidFill>
                  <a:srgbClr val="CE9178"/>
                </a:solidFill>
                <a:effectLst/>
                <a:latin typeface="Consolas" panose="020B0609020204030204" pitchFamily="49" charset="0"/>
              </a:rPr>
              <a:t> + </a:t>
            </a:r>
            <a:r>
              <a:rPr lang="es-ES" sz="1200" b="0" dirty="0" err="1">
                <a:solidFill>
                  <a:srgbClr val="CE9178"/>
                </a:solidFill>
                <a:effectLst/>
                <a:latin typeface="Consolas" panose="020B0609020204030204" pitchFamily="49" charset="0"/>
              </a:rPr>
              <a:t>bind</a:t>
            </a:r>
            <a:r>
              <a:rPr lang="es-ES" sz="1200" b="0" dirty="0">
                <a:solidFill>
                  <a:srgbClr val="CE9178"/>
                </a:solidFill>
                <a:effectLst/>
                <a:latin typeface="Consolas" panose="020B0609020204030204" pitchFamily="49" charset="0"/>
              </a:rPr>
              <a:t>'</a:t>
            </a:r>
            <a:r>
              <a:rPr lang="es-ES" sz="1200" b="0" dirty="0">
                <a:solidFill>
                  <a:srgbClr val="D4D4D4"/>
                </a:solidFill>
                <a:effectLst/>
                <a:latin typeface="Consolas" panose="020B0609020204030204" pitchFamily="49" charset="0"/>
              </a:rPr>
              <a:t>, </a:t>
            </a:r>
            <a:r>
              <a:rPr lang="es-ES" sz="1200" b="0" dirty="0" err="1">
                <a:solidFill>
                  <a:srgbClr val="569CD6"/>
                </a:solidFill>
                <a:effectLst/>
                <a:latin typeface="Consolas" panose="020B0609020204030204" pitchFamily="49" charset="0"/>
              </a:rPr>
              <a:t>this</a:t>
            </a:r>
            <a:r>
              <a:rPr lang="es-ES" sz="1200" b="0" dirty="0">
                <a:solidFill>
                  <a:srgbClr val="D4D4D4"/>
                </a:solidFill>
                <a:effectLst/>
                <a:latin typeface="Consolas" panose="020B0609020204030204" pitchFamily="49" charset="0"/>
              </a:rPr>
              <a:t>)</a:t>
            </a:r>
          </a:p>
          <a:p>
            <a:r>
              <a:rPr lang="es-ES" sz="1200" b="0" dirty="0">
                <a:solidFill>
                  <a:srgbClr val="D4D4D4"/>
                </a:solidFill>
                <a:effectLst/>
                <a:latin typeface="Consolas" panose="020B0609020204030204" pitchFamily="49" charset="0"/>
              </a:rPr>
              <a:t>    }.</a:t>
            </a:r>
            <a:r>
              <a:rPr lang="es-ES" sz="1200" b="0" dirty="0" err="1">
                <a:solidFill>
                  <a:srgbClr val="DCDCAA"/>
                </a:solidFill>
                <a:effectLst/>
                <a:latin typeface="Consolas" panose="020B0609020204030204" pitchFamily="49" charset="0"/>
              </a:rPr>
              <a:t>bind</a:t>
            </a:r>
            <a:r>
              <a:rPr lang="es-ES" sz="1200" b="0" dirty="0">
                <a:solidFill>
                  <a:srgbClr val="D4D4D4"/>
                </a:solidFill>
                <a:effectLst/>
                <a:latin typeface="Consolas" panose="020B0609020204030204" pitchFamily="49" charset="0"/>
              </a:rPr>
              <a:t>(</a:t>
            </a:r>
            <a:r>
              <a:rPr lang="es-ES" sz="1200" b="0" dirty="0" err="1">
                <a:solidFill>
                  <a:srgbClr val="569CD6"/>
                </a:solidFill>
                <a:effectLst/>
                <a:latin typeface="Consolas" panose="020B0609020204030204" pitchFamily="49" charset="0"/>
              </a:rPr>
              <a:t>this</a:t>
            </a:r>
            <a:r>
              <a:rPr lang="es-ES" sz="1200" b="0" dirty="0">
                <a:solidFill>
                  <a:srgbClr val="D4D4D4"/>
                </a:solidFill>
                <a:effectLst/>
                <a:latin typeface="Consolas" panose="020B0609020204030204" pitchFamily="49" charset="0"/>
              </a:rPr>
              <a:t>), </a:t>
            </a:r>
            <a:r>
              <a:rPr lang="es-ES" sz="1200" b="0" dirty="0">
                <a:solidFill>
                  <a:srgbClr val="B5CEA8"/>
                </a:solidFill>
                <a:effectLst/>
                <a:latin typeface="Consolas" panose="020B0609020204030204" pitchFamily="49" charset="0"/>
              </a:rPr>
              <a:t>1000</a:t>
            </a:r>
            <a:r>
              <a:rPr lang="es-ES" sz="1200" b="0" dirty="0">
                <a:solidFill>
                  <a:srgbClr val="D4D4D4"/>
                </a:solidFill>
                <a:effectLst/>
                <a:latin typeface="Consolas" panose="020B0609020204030204" pitchFamily="49" charset="0"/>
              </a:rPr>
              <a:t>)</a:t>
            </a:r>
          </a:p>
          <a:p>
            <a:r>
              <a:rPr lang="es-ES" sz="1200" b="0" dirty="0">
                <a:solidFill>
                  <a:srgbClr val="D4D4D4"/>
                </a:solidFill>
                <a:effectLst/>
                <a:latin typeface="Consolas" panose="020B0609020204030204" pitchFamily="49" charset="0"/>
              </a:rPr>
              <a:t>  },</a:t>
            </a:r>
          </a:p>
          <a:p>
            <a:r>
              <a:rPr lang="es-ES" sz="1200" b="0" dirty="0">
                <a:solidFill>
                  <a:srgbClr val="D4D4D4"/>
                </a:solidFill>
                <a:effectLst/>
                <a:latin typeface="Consolas" panose="020B0609020204030204" pitchFamily="49" charset="0"/>
              </a:rPr>
              <a:t>  </a:t>
            </a:r>
            <a:r>
              <a:rPr lang="es-ES" sz="1200" b="0" dirty="0" err="1">
                <a:solidFill>
                  <a:srgbClr val="DCDCAA"/>
                </a:solidFill>
                <a:effectLst/>
                <a:latin typeface="Consolas" panose="020B0609020204030204" pitchFamily="49" charset="0"/>
              </a:rPr>
              <a:t>verAsincArrow</a:t>
            </a:r>
            <a:r>
              <a:rPr lang="es-ES" sz="1200" b="0" dirty="0">
                <a:solidFill>
                  <a:srgbClr val="9CDCFE"/>
                </a:solidFill>
                <a:effectLst/>
                <a:latin typeface="Consolas" panose="020B0609020204030204" pitchFamily="49" charset="0"/>
              </a:rPr>
              <a:t>:</a:t>
            </a:r>
            <a:r>
              <a:rPr lang="es-ES" sz="1200" b="0" dirty="0">
                <a:solidFill>
                  <a:srgbClr val="D4D4D4"/>
                </a:solidFill>
                <a:effectLst/>
                <a:latin typeface="Consolas" panose="020B0609020204030204" pitchFamily="49" charset="0"/>
              </a:rPr>
              <a:t> </a:t>
            </a:r>
            <a:r>
              <a:rPr lang="es-ES" sz="1200" b="0" dirty="0" err="1">
                <a:solidFill>
                  <a:srgbClr val="569CD6"/>
                </a:solidFill>
                <a:effectLst/>
                <a:latin typeface="Consolas" panose="020B0609020204030204" pitchFamily="49" charset="0"/>
              </a:rPr>
              <a:t>function</a:t>
            </a:r>
            <a:r>
              <a:rPr lang="es-ES" sz="1200" b="0" dirty="0">
                <a:solidFill>
                  <a:srgbClr val="D4D4D4"/>
                </a:solidFill>
                <a:effectLst/>
                <a:latin typeface="Consolas" panose="020B0609020204030204" pitchFamily="49" charset="0"/>
              </a:rPr>
              <a:t> () {</a:t>
            </a:r>
          </a:p>
          <a:p>
            <a:r>
              <a:rPr lang="es-ES" sz="1200" b="0" dirty="0">
                <a:solidFill>
                  <a:srgbClr val="D4D4D4"/>
                </a:solidFill>
                <a:effectLst/>
                <a:latin typeface="Consolas" panose="020B0609020204030204" pitchFamily="49" charset="0"/>
              </a:rPr>
              <a:t>    </a:t>
            </a:r>
            <a:r>
              <a:rPr lang="es-ES" sz="1200" b="0" dirty="0" err="1">
                <a:solidFill>
                  <a:srgbClr val="DCDCAA"/>
                </a:solidFill>
                <a:effectLst/>
                <a:latin typeface="Consolas" panose="020B0609020204030204" pitchFamily="49" charset="0"/>
              </a:rPr>
              <a:t>setTimeout</a:t>
            </a:r>
            <a:r>
              <a:rPr lang="es-ES" sz="1200" b="0" dirty="0">
                <a:solidFill>
                  <a:srgbClr val="D4D4D4"/>
                </a:solidFill>
                <a:effectLst/>
                <a:latin typeface="Consolas" panose="020B0609020204030204" pitchFamily="49" charset="0"/>
              </a:rPr>
              <a:t>(() </a:t>
            </a:r>
            <a:r>
              <a:rPr lang="es-ES" sz="1200" b="0" dirty="0">
                <a:solidFill>
                  <a:srgbClr val="569CD6"/>
                </a:solidFill>
                <a:effectLst/>
                <a:latin typeface="Consolas" panose="020B0609020204030204" pitchFamily="49" charset="0"/>
              </a:rPr>
              <a:t>=&gt;</a:t>
            </a:r>
            <a:r>
              <a:rPr lang="es-ES" sz="1200" b="0" dirty="0">
                <a:solidFill>
                  <a:srgbClr val="D4D4D4"/>
                </a:solidFill>
                <a:effectLst/>
                <a:latin typeface="Consolas" panose="020B0609020204030204" pitchFamily="49" charset="0"/>
              </a:rPr>
              <a:t> {</a:t>
            </a:r>
          </a:p>
          <a:p>
            <a:r>
              <a:rPr lang="es-ES" sz="1200" b="0" dirty="0">
                <a:solidFill>
                  <a:srgbClr val="D4D4D4"/>
                </a:solidFill>
                <a:effectLst/>
                <a:latin typeface="Consolas" panose="020B0609020204030204" pitchFamily="49" charset="0"/>
              </a:rPr>
              <a:t>      </a:t>
            </a:r>
            <a:r>
              <a:rPr lang="es-ES" sz="1200" b="0" dirty="0">
                <a:solidFill>
                  <a:srgbClr val="9CDCFE"/>
                </a:solidFill>
                <a:effectLst/>
                <a:latin typeface="Consolas" panose="020B0609020204030204" pitchFamily="49" charset="0"/>
              </a:rPr>
              <a:t>console</a:t>
            </a:r>
            <a:r>
              <a:rPr lang="es-ES" sz="1200" b="0" dirty="0">
                <a:solidFill>
                  <a:srgbClr val="D4D4D4"/>
                </a:solidFill>
                <a:effectLst/>
                <a:latin typeface="Consolas" panose="020B0609020204030204" pitchFamily="49" charset="0"/>
              </a:rPr>
              <a:t>.</a:t>
            </a:r>
            <a:r>
              <a:rPr lang="es-ES" sz="1200" b="0" dirty="0">
                <a:solidFill>
                  <a:srgbClr val="DCDCAA"/>
                </a:solidFill>
                <a:effectLst/>
                <a:latin typeface="Consolas" panose="020B0609020204030204" pitchFamily="49" charset="0"/>
              </a:rPr>
              <a:t>log</a:t>
            </a:r>
            <a:r>
              <a:rPr lang="es-ES" sz="1200" b="0" dirty="0">
                <a:solidFill>
                  <a:srgbClr val="D4D4D4"/>
                </a:solidFill>
                <a:effectLst/>
                <a:latin typeface="Consolas" panose="020B0609020204030204" pitchFamily="49" charset="0"/>
              </a:rPr>
              <a:t>(</a:t>
            </a:r>
            <a:r>
              <a:rPr lang="es-ES" sz="1200" b="0" dirty="0">
                <a:solidFill>
                  <a:srgbClr val="CE9178"/>
                </a:solidFill>
                <a:effectLst/>
                <a:latin typeface="Consolas" panose="020B0609020204030204" pitchFamily="49" charset="0"/>
              </a:rPr>
              <a:t>'</a:t>
            </a:r>
            <a:r>
              <a:rPr lang="es-ES" sz="1200" b="0" dirty="0" err="1">
                <a:solidFill>
                  <a:srgbClr val="CE9178"/>
                </a:solidFill>
                <a:effectLst/>
                <a:latin typeface="Consolas" panose="020B0609020204030204" pitchFamily="49" charset="0"/>
              </a:rPr>
              <a:t>Asincrono</a:t>
            </a:r>
            <a:r>
              <a:rPr lang="es-ES" sz="1200" b="0" dirty="0">
                <a:solidFill>
                  <a:srgbClr val="CE9178"/>
                </a:solidFill>
                <a:effectLst/>
                <a:latin typeface="Consolas" panose="020B0609020204030204" pitchFamily="49" charset="0"/>
              </a:rPr>
              <a:t> </a:t>
            </a:r>
            <a:r>
              <a:rPr lang="es-ES" sz="1200" b="0" dirty="0" err="1">
                <a:solidFill>
                  <a:srgbClr val="CE9178"/>
                </a:solidFill>
                <a:effectLst/>
                <a:latin typeface="Consolas" panose="020B0609020204030204" pitchFamily="49" charset="0"/>
              </a:rPr>
              <a:t>arrow</a:t>
            </a:r>
            <a:r>
              <a:rPr lang="es-ES" sz="1200" b="0" dirty="0">
                <a:solidFill>
                  <a:srgbClr val="CE9178"/>
                </a:solidFill>
                <a:effectLst/>
                <a:latin typeface="Consolas" panose="020B0609020204030204" pitchFamily="49" charset="0"/>
              </a:rPr>
              <a:t>'</a:t>
            </a:r>
            <a:r>
              <a:rPr lang="es-ES" sz="1200" b="0" dirty="0">
                <a:solidFill>
                  <a:srgbClr val="D4D4D4"/>
                </a:solidFill>
                <a:effectLst/>
                <a:latin typeface="Consolas" panose="020B0609020204030204" pitchFamily="49" charset="0"/>
              </a:rPr>
              <a:t>, </a:t>
            </a:r>
            <a:r>
              <a:rPr lang="es-ES" sz="1200" b="0" dirty="0" err="1">
                <a:solidFill>
                  <a:srgbClr val="569CD6"/>
                </a:solidFill>
                <a:effectLst/>
                <a:latin typeface="Consolas" panose="020B0609020204030204" pitchFamily="49" charset="0"/>
              </a:rPr>
              <a:t>this</a:t>
            </a:r>
            <a:r>
              <a:rPr lang="es-ES" sz="1200" b="0" dirty="0">
                <a:solidFill>
                  <a:srgbClr val="D4D4D4"/>
                </a:solidFill>
                <a:effectLst/>
                <a:latin typeface="Consolas" panose="020B0609020204030204" pitchFamily="49" charset="0"/>
              </a:rPr>
              <a:t>)</a:t>
            </a:r>
          </a:p>
          <a:p>
            <a:r>
              <a:rPr lang="es-ES" sz="1200" b="0" dirty="0">
                <a:solidFill>
                  <a:srgbClr val="D4D4D4"/>
                </a:solidFill>
                <a:effectLst/>
                <a:latin typeface="Consolas" panose="020B0609020204030204" pitchFamily="49" charset="0"/>
              </a:rPr>
              <a:t>    }, </a:t>
            </a:r>
            <a:r>
              <a:rPr lang="es-ES" sz="1200" b="0" dirty="0">
                <a:solidFill>
                  <a:srgbClr val="B5CEA8"/>
                </a:solidFill>
                <a:effectLst/>
                <a:latin typeface="Consolas" panose="020B0609020204030204" pitchFamily="49" charset="0"/>
              </a:rPr>
              <a:t>1000</a:t>
            </a:r>
            <a:r>
              <a:rPr lang="es-ES" sz="1200" b="0" dirty="0">
                <a:solidFill>
                  <a:srgbClr val="D4D4D4"/>
                </a:solidFill>
                <a:effectLst/>
                <a:latin typeface="Consolas" panose="020B0609020204030204" pitchFamily="49" charset="0"/>
              </a:rPr>
              <a:t>)</a:t>
            </a:r>
          </a:p>
          <a:p>
            <a:r>
              <a:rPr lang="es-ES" sz="1200" b="0" dirty="0">
                <a:solidFill>
                  <a:srgbClr val="D4D4D4"/>
                </a:solidFill>
                <a:effectLst/>
                <a:latin typeface="Consolas" panose="020B0609020204030204" pitchFamily="49" charset="0"/>
              </a:rPr>
              <a:t>  }</a:t>
            </a:r>
          </a:p>
          <a:p>
            <a:r>
              <a:rPr lang="es-ES" sz="1200" b="0" dirty="0">
                <a:solidFill>
                  <a:srgbClr val="D4D4D4"/>
                </a:solidFill>
                <a:effectLst/>
                <a:latin typeface="Consolas" panose="020B0609020204030204" pitchFamily="49" charset="0"/>
              </a:rPr>
              <a:t>}</a:t>
            </a:r>
          </a:p>
        </p:txBody>
      </p:sp>
    </p:spTree>
    <p:extLst>
      <p:ext uri="{BB962C8B-B14F-4D97-AF65-F5344CB8AC3E}">
        <p14:creationId xmlns:p14="http://schemas.microsoft.com/office/powerpoint/2010/main" val="197293330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8">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9758" y="336042"/>
            <a:ext cx="2560778" cy="2850943"/>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dirty="0">
              <a:solidFill>
                <a:srgbClr val="FFFFFF"/>
              </a:solidFill>
              <a:latin typeface="Calibri" panose="020F0502020204030204"/>
            </a:endParaRPr>
          </a:p>
        </p:txBody>
      </p:sp>
      <p:sp>
        <p:nvSpPr>
          <p:cNvPr id="2" name="Título 1">
            <a:extLst>
              <a:ext uri="{FF2B5EF4-FFF2-40B4-BE49-F238E27FC236}">
                <a16:creationId xmlns:a16="http://schemas.microsoft.com/office/drawing/2014/main" id="{73B0E13C-CAAB-43B5-97F1-B9727B6DFE53}"/>
              </a:ext>
            </a:extLst>
          </p:cNvPr>
          <p:cNvSpPr>
            <a:spLocks noGrp="1"/>
          </p:cNvSpPr>
          <p:nvPr>
            <p:ph type="title"/>
          </p:nvPr>
        </p:nvSpPr>
        <p:spPr>
          <a:xfrm>
            <a:off x="582931" y="548640"/>
            <a:ext cx="2133893" cy="2428184"/>
          </a:xfrm>
        </p:spPr>
        <p:txBody>
          <a:bodyPr vert="horz" lIns="68580" tIns="34290" rIns="68580" bIns="34290" rtlCol="0" anchor="ctr">
            <a:normAutofit/>
          </a:bodyPr>
          <a:lstStyle/>
          <a:p>
            <a:r>
              <a:rPr lang="es-ES" sz="2850" dirty="0">
                <a:solidFill>
                  <a:srgbClr val="FFFFFF"/>
                </a:solidFill>
              </a:rPr>
              <a:t>Ejemplo del significado de </a:t>
            </a:r>
            <a:r>
              <a:rPr lang="en-US" sz="2850" dirty="0">
                <a:solidFill>
                  <a:srgbClr val="FFFFFF"/>
                </a:solidFill>
              </a:rPr>
              <a:t>this (</a:t>
            </a:r>
            <a:r>
              <a:rPr lang="en-US" sz="2850" dirty="0" err="1">
                <a:solidFill>
                  <a:srgbClr val="FFFFFF"/>
                </a:solidFill>
              </a:rPr>
              <a:t>clases</a:t>
            </a:r>
            <a:r>
              <a:rPr lang="en-US" sz="2850" dirty="0">
                <a:solidFill>
                  <a:srgbClr val="FFFFFF"/>
                </a:solidFill>
              </a:rPr>
              <a:t>)</a:t>
            </a:r>
          </a:p>
        </p:txBody>
      </p:sp>
      <p:sp>
        <p:nvSpPr>
          <p:cNvPr id="15" name="Rectangle 10">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9758" y="3314420"/>
            <a:ext cx="2560777" cy="1484889"/>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dirty="0">
              <a:solidFill>
                <a:srgbClr val="FFFFFF"/>
              </a:solidFill>
              <a:latin typeface="Calibri" panose="020F0502020204030204"/>
            </a:endParaRPr>
          </a:p>
        </p:txBody>
      </p:sp>
      <p:sp>
        <p:nvSpPr>
          <p:cNvPr id="13" name="Rectangle 12">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33453" y="336042"/>
            <a:ext cx="5766356" cy="4464559"/>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dirty="0">
              <a:solidFill>
                <a:prstClr val="white"/>
              </a:solidFill>
              <a:latin typeface="Calibri" panose="020F0502020204030204"/>
            </a:endParaRPr>
          </a:p>
        </p:txBody>
      </p:sp>
      <p:pic>
        <p:nvPicPr>
          <p:cNvPr id="10" name="Graphic 5" descr="Documento">
            <a:extLst>
              <a:ext uri="{FF2B5EF4-FFF2-40B4-BE49-F238E27FC236}">
                <a16:creationId xmlns:a16="http://schemas.microsoft.com/office/drawing/2014/main" id="{D085A928-3173-4CEB-9C36-EDC28641CC5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37633" y="3399582"/>
            <a:ext cx="1224486" cy="1224486"/>
          </a:xfrm>
          <a:prstGeom prst="rect">
            <a:avLst/>
          </a:prstGeom>
        </p:spPr>
      </p:pic>
      <p:sp>
        <p:nvSpPr>
          <p:cNvPr id="5" name="Rectángulo 4">
            <a:extLst>
              <a:ext uri="{FF2B5EF4-FFF2-40B4-BE49-F238E27FC236}">
                <a16:creationId xmlns:a16="http://schemas.microsoft.com/office/drawing/2014/main" id="{286FCEAF-BBBD-411A-9C44-3EA0019CF297}"/>
              </a:ext>
            </a:extLst>
          </p:cNvPr>
          <p:cNvSpPr/>
          <p:nvPr/>
        </p:nvSpPr>
        <p:spPr>
          <a:xfrm>
            <a:off x="3404699" y="624951"/>
            <a:ext cx="4982450" cy="3624069"/>
          </a:xfrm>
          <a:prstGeom prst="rect">
            <a:avLst/>
          </a:prstGeom>
        </p:spPr>
        <p:style>
          <a:lnRef idx="0">
            <a:schemeClr val="dk1"/>
          </a:lnRef>
          <a:fillRef idx="3">
            <a:schemeClr val="dk1"/>
          </a:fillRef>
          <a:effectRef idx="3">
            <a:schemeClr val="dk1"/>
          </a:effectRef>
          <a:fontRef idx="minor">
            <a:schemeClr val="lt1"/>
          </a:fontRef>
        </p:style>
        <p:txBody>
          <a:bodyPr wrap="square">
            <a:spAutoFit/>
          </a:bodyPr>
          <a:lstStyle/>
          <a:p>
            <a:pPr defTabSz="685800">
              <a:buClrTx/>
            </a:pPr>
            <a:r>
              <a:rPr lang="bin-NG" sz="1350" kern="1200" dirty="0">
                <a:solidFill>
                  <a:srgbClr val="569CD6"/>
                </a:solidFill>
                <a:latin typeface="Consolas" panose="020B0609020204030204" pitchFamily="49" charset="0"/>
              </a:rPr>
              <a:t>class</a:t>
            </a:r>
            <a:r>
              <a:rPr lang="bin-NG" sz="1350" kern="1200" dirty="0">
                <a:solidFill>
                  <a:srgbClr val="D4D4D4"/>
                </a:solidFill>
                <a:latin typeface="Consolas" panose="020B0609020204030204" pitchFamily="49" charset="0"/>
              </a:rPr>
              <a:t> </a:t>
            </a:r>
            <a:r>
              <a:rPr lang="bin-NG" sz="1350" kern="1200" dirty="0">
                <a:solidFill>
                  <a:srgbClr val="4EC9B0"/>
                </a:solidFill>
                <a:latin typeface="Consolas" panose="020B0609020204030204" pitchFamily="49" charset="0"/>
              </a:rPr>
              <a:t>PruebaThis</a:t>
            </a:r>
            <a:r>
              <a:rPr lang="bin-NG" sz="1350" kern="1200" dirty="0">
                <a:solidFill>
                  <a:srgbClr val="D4D4D4"/>
                </a:solidFill>
                <a:latin typeface="Consolas" panose="020B0609020204030204" pitchFamily="49" charset="0"/>
              </a:rPr>
              <a:t> {</a:t>
            </a:r>
          </a:p>
          <a:p>
            <a:pPr defTabSz="685800">
              <a:buClrTx/>
            </a:pPr>
            <a:r>
              <a:rPr lang="bin-NG" sz="1350" kern="1200" dirty="0">
                <a:solidFill>
                  <a:srgbClr val="D4D4D4"/>
                </a:solidFill>
                <a:latin typeface="Consolas" panose="020B0609020204030204" pitchFamily="49" charset="0"/>
              </a:rPr>
              <a:t>    </a:t>
            </a:r>
            <a:r>
              <a:rPr lang="bin-NG" sz="1350" kern="1200" dirty="0">
                <a:solidFill>
                  <a:srgbClr val="569CD6"/>
                </a:solidFill>
                <a:latin typeface="Consolas" panose="020B0609020204030204" pitchFamily="49" charset="0"/>
              </a:rPr>
              <a:t>constructor</a:t>
            </a:r>
            <a:r>
              <a:rPr lang="bin-NG" sz="1350" kern="1200" dirty="0">
                <a:solidFill>
                  <a:srgbClr val="D4D4D4"/>
                </a:solidFill>
                <a:latin typeface="Consolas" panose="020B0609020204030204" pitchFamily="49" charset="0"/>
              </a:rPr>
              <a:t>() {</a:t>
            </a:r>
          </a:p>
          <a:p>
            <a:pPr defTabSz="685800">
              <a:buClrTx/>
            </a:pPr>
            <a:r>
              <a:rPr lang="bin-NG" sz="1350" kern="1200" dirty="0">
                <a:solidFill>
                  <a:srgbClr val="D4D4D4"/>
                </a:solidFill>
                <a:latin typeface="Consolas" panose="020B0609020204030204" pitchFamily="49" charset="0"/>
              </a:rPr>
              <a:t>        </a:t>
            </a:r>
            <a:r>
              <a:rPr lang="bin-NG" sz="1350" kern="1200" dirty="0">
                <a:solidFill>
                  <a:srgbClr val="569CD6"/>
                </a:solidFill>
                <a:latin typeface="Consolas" panose="020B0609020204030204" pitchFamily="49" charset="0"/>
              </a:rPr>
              <a:t>this</a:t>
            </a:r>
            <a:r>
              <a:rPr lang="bin-NG" sz="1350" kern="1200" dirty="0">
                <a:solidFill>
                  <a:srgbClr val="D4D4D4"/>
                </a:solidFill>
                <a:latin typeface="Consolas" panose="020B0609020204030204" pitchFamily="49" charset="0"/>
              </a:rPr>
              <a:t>.</a:t>
            </a:r>
            <a:r>
              <a:rPr lang="bin-NG" sz="1350" kern="1200" dirty="0">
                <a:solidFill>
                  <a:srgbClr val="9CDCFE"/>
                </a:solidFill>
                <a:latin typeface="Consolas" panose="020B0609020204030204" pitchFamily="49" charset="0"/>
              </a:rPr>
              <a:t>nombre</a:t>
            </a:r>
            <a:r>
              <a:rPr lang="bin-NG" sz="1350" kern="1200" dirty="0">
                <a:solidFill>
                  <a:srgbClr val="D4D4D4"/>
                </a:solidFill>
                <a:latin typeface="Consolas" panose="020B0609020204030204" pitchFamily="49" charset="0"/>
              </a:rPr>
              <a:t> = </a:t>
            </a:r>
            <a:r>
              <a:rPr lang="bin-NG" sz="1350" kern="1200" dirty="0">
                <a:solidFill>
                  <a:srgbClr val="CE9178"/>
                </a:solidFill>
                <a:latin typeface="Consolas" panose="020B0609020204030204" pitchFamily="49" charset="0"/>
              </a:rPr>
              <a:t>'Pepe'</a:t>
            </a:r>
            <a:endParaRPr lang="bin-NG" sz="1350" kern="1200" dirty="0">
              <a:solidFill>
                <a:srgbClr val="D4D4D4"/>
              </a:solidFill>
              <a:latin typeface="Consolas" panose="020B0609020204030204" pitchFamily="49" charset="0"/>
            </a:endParaRPr>
          </a:p>
          <a:p>
            <a:pPr defTabSz="685800">
              <a:buClrTx/>
            </a:pPr>
            <a:r>
              <a:rPr lang="bin-NG" sz="1350" kern="1200" dirty="0">
                <a:solidFill>
                  <a:srgbClr val="D4D4D4"/>
                </a:solidFill>
                <a:latin typeface="Consolas" panose="020B0609020204030204" pitchFamily="49" charset="0"/>
              </a:rPr>
              <a:t>        </a:t>
            </a:r>
            <a:r>
              <a:rPr lang="bin-NG" sz="1350" kern="1200" dirty="0">
                <a:solidFill>
                  <a:srgbClr val="9CDCFE"/>
                </a:solidFill>
                <a:latin typeface="Consolas" panose="020B0609020204030204" pitchFamily="49" charset="0"/>
              </a:rPr>
              <a:t>console</a:t>
            </a:r>
            <a:r>
              <a:rPr lang="bin-NG" sz="1350" kern="1200" dirty="0">
                <a:solidFill>
                  <a:srgbClr val="D4D4D4"/>
                </a:solidFill>
                <a:latin typeface="Consolas" panose="020B0609020204030204" pitchFamily="49" charset="0"/>
              </a:rPr>
              <a:t>.</a:t>
            </a:r>
            <a:r>
              <a:rPr lang="bin-NG" sz="1350" kern="1200" dirty="0">
                <a:solidFill>
                  <a:srgbClr val="DCDCAA"/>
                </a:solidFill>
                <a:latin typeface="Consolas" panose="020B0609020204030204" pitchFamily="49" charset="0"/>
              </a:rPr>
              <a:t>log</a:t>
            </a:r>
            <a:r>
              <a:rPr lang="bin-NG" sz="1350" kern="1200" dirty="0">
                <a:solidFill>
                  <a:srgbClr val="D4D4D4"/>
                </a:solidFill>
                <a:latin typeface="Consolas" panose="020B0609020204030204" pitchFamily="49" charset="0"/>
              </a:rPr>
              <a:t>(</a:t>
            </a:r>
            <a:r>
              <a:rPr lang="bin-NG" sz="1350" kern="1200" dirty="0">
                <a:solidFill>
                  <a:srgbClr val="569CD6"/>
                </a:solidFill>
                <a:latin typeface="Consolas" panose="020B0609020204030204" pitchFamily="49" charset="0"/>
              </a:rPr>
              <a:t>this</a:t>
            </a:r>
            <a:r>
              <a:rPr lang="bin-NG" sz="1350" kern="1200" dirty="0">
                <a:solidFill>
                  <a:srgbClr val="D4D4D4"/>
                </a:solidFill>
                <a:latin typeface="Consolas" panose="020B0609020204030204" pitchFamily="49" charset="0"/>
              </a:rPr>
              <a:t>)</a:t>
            </a:r>
          </a:p>
          <a:p>
            <a:pPr defTabSz="685800">
              <a:buClrTx/>
            </a:pPr>
            <a:r>
              <a:rPr lang="bin-NG" sz="1350" kern="1200" dirty="0">
                <a:solidFill>
                  <a:srgbClr val="D4D4D4"/>
                </a:solidFill>
                <a:latin typeface="Consolas" panose="020B0609020204030204" pitchFamily="49" charset="0"/>
              </a:rPr>
              <a:t>        </a:t>
            </a:r>
            <a:r>
              <a:rPr lang="bin-NG" sz="1350" kern="1200" dirty="0">
                <a:solidFill>
                  <a:srgbClr val="DCDCAA"/>
                </a:solidFill>
                <a:latin typeface="Consolas" panose="020B0609020204030204" pitchFamily="49" charset="0"/>
              </a:rPr>
              <a:t>setTimeout</a:t>
            </a:r>
            <a:r>
              <a:rPr lang="bin-NG" sz="1350" kern="1200" dirty="0">
                <a:solidFill>
                  <a:srgbClr val="D4D4D4"/>
                </a:solidFill>
                <a:latin typeface="Consolas" panose="020B0609020204030204" pitchFamily="49" charset="0"/>
              </a:rPr>
              <a:t>(</a:t>
            </a:r>
            <a:r>
              <a:rPr lang="bin-NG" sz="1350" kern="1200" dirty="0">
                <a:solidFill>
                  <a:srgbClr val="569CD6"/>
                </a:solidFill>
                <a:latin typeface="Consolas" panose="020B0609020204030204" pitchFamily="49" charset="0"/>
              </a:rPr>
              <a:t>function</a:t>
            </a:r>
            <a:r>
              <a:rPr lang="bin-NG" sz="1350" kern="1200" dirty="0">
                <a:solidFill>
                  <a:srgbClr val="D4D4D4"/>
                </a:solidFill>
                <a:latin typeface="Consolas" panose="020B0609020204030204" pitchFamily="49" charset="0"/>
              </a:rPr>
              <a:t> () {</a:t>
            </a:r>
          </a:p>
          <a:p>
            <a:pPr defTabSz="685800">
              <a:buClrTx/>
            </a:pPr>
            <a:r>
              <a:rPr lang="bin-NG" sz="1350" kern="1200" dirty="0">
                <a:solidFill>
                  <a:srgbClr val="D4D4D4"/>
                </a:solidFill>
                <a:latin typeface="Consolas" panose="020B0609020204030204" pitchFamily="49" charset="0"/>
              </a:rPr>
              <a:t>            </a:t>
            </a:r>
            <a:r>
              <a:rPr lang="bin-NG" sz="1350" kern="1200" dirty="0">
                <a:solidFill>
                  <a:srgbClr val="9CDCFE"/>
                </a:solidFill>
                <a:latin typeface="Consolas" panose="020B0609020204030204" pitchFamily="49" charset="0"/>
              </a:rPr>
              <a:t>console</a:t>
            </a:r>
            <a:r>
              <a:rPr lang="bin-NG" sz="1350" kern="1200" dirty="0">
                <a:solidFill>
                  <a:srgbClr val="D4D4D4"/>
                </a:solidFill>
                <a:latin typeface="Consolas" panose="020B0609020204030204" pitchFamily="49" charset="0"/>
              </a:rPr>
              <a:t>.</a:t>
            </a:r>
            <a:r>
              <a:rPr lang="bin-NG" sz="1350" kern="1200" dirty="0">
                <a:solidFill>
                  <a:srgbClr val="DCDCAA"/>
                </a:solidFill>
                <a:latin typeface="Consolas" panose="020B0609020204030204" pitchFamily="49" charset="0"/>
              </a:rPr>
              <a:t>log</a:t>
            </a:r>
            <a:r>
              <a:rPr lang="bin-NG" sz="1350" kern="1200" dirty="0">
                <a:solidFill>
                  <a:srgbClr val="D4D4D4"/>
                </a:solidFill>
                <a:latin typeface="Consolas" panose="020B0609020204030204" pitchFamily="49" charset="0"/>
              </a:rPr>
              <a:t>(</a:t>
            </a:r>
            <a:r>
              <a:rPr lang="bin-NG" sz="1350" kern="1200" dirty="0">
                <a:solidFill>
                  <a:srgbClr val="CE9178"/>
                </a:solidFill>
                <a:latin typeface="Consolas" panose="020B0609020204030204" pitchFamily="49" charset="0"/>
              </a:rPr>
              <a:t>'Asincrono'</a:t>
            </a:r>
            <a:r>
              <a:rPr lang="bin-NG" sz="1350" kern="1200" dirty="0">
                <a:solidFill>
                  <a:srgbClr val="D4D4D4"/>
                </a:solidFill>
                <a:latin typeface="Consolas" panose="020B0609020204030204" pitchFamily="49" charset="0"/>
              </a:rPr>
              <a:t>, </a:t>
            </a:r>
            <a:r>
              <a:rPr lang="bin-NG" sz="1350" kern="1200" dirty="0">
                <a:solidFill>
                  <a:srgbClr val="569CD6"/>
                </a:solidFill>
                <a:latin typeface="Consolas" panose="020B0609020204030204" pitchFamily="49" charset="0"/>
              </a:rPr>
              <a:t>this</a:t>
            </a:r>
            <a:r>
              <a:rPr lang="bin-NG" sz="1350" kern="1200" dirty="0">
                <a:solidFill>
                  <a:srgbClr val="D4D4D4"/>
                </a:solidFill>
                <a:latin typeface="Consolas" panose="020B0609020204030204" pitchFamily="49" charset="0"/>
              </a:rPr>
              <a:t>)</a:t>
            </a:r>
          </a:p>
          <a:p>
            <a:pPr defTabSz="685800">
              <a:buClrTx/>
            </a:pPr>
            <a:r>
              <a:rPr lang="bin-NG" sz="1350" kern="1200" dirty="0">
                <a:solidFill>
                  <a:srgbClr val="D4D4D4"/>
                </a:solidFill>
                <a:latin typeface="Consolas" panose="020B0609020204030204" pitchFamily="49" charset="0"/>
              </a:rPr>
              <a:t>        }, </a:t>
            </a:r>
            <a:r>
              <a:rPr lang="bin-NG" sz="1350" kern="1200" dirty="0">
                <a:solidFill>
                  <a:srgbClr val="B5CEA8"/>
                </a:solidFill>
                <a:latin typeface="Consolas" panose="020B0609020204030204" pitchFamily="49" charset="0"/>
              </a:rPr>
              <a:t>1000</a:t>
            </a:r>
            <a:r>
              <a:rPr lang="bin-NG" sz="1350" kern="1200" dirty="0">
                <a:solidFill>
                  <a:srgbClr val="D4D4D4"/>
                </a:solidFill>
                <a:latin typeface="Consolas" panose="020B0609020204030204" pitchFamily="49" charset="0"/>
              </a:rPr>
              <a:t>)</a:t>
            </a:r>
          </a:p>
          <a:p>
            <a:pPr defTabSz="685800">
              <a:buClrTx/>
            </a:pPr>
            <a:r>
              <a:rPr lang="bin-NG" sz="1350" kern="1200" dirty="0">
                <a:solidFill>
                  <a:srgbClr val="D4D4D4"/>
                </a:solidFill>
                <a:latin typeface="Consolas" panose="020B0609020204030204" pitchFamily="49" charset="0"/>
              </a:rPr>
              <a:t>        </a:t>
            </a:r>
            <a:r>
              <a:rPr lang="bin-NG" sz="1350" kern="1200" dirty="0">
                <a:solidFill>
                  <a:srgbClr val="DCDCAA"/>
                </a:solidFill>
                <a:latin typeface="Consolas" panose="020B0609020204030204" pitchFamily="49" charset="0"/>
              </a:rPr>
              <a:t>setTimeout</a:t>
            </a:r>
            <a:r>
              <a:rPr lang="bin-NG" sz="1350" kern="1200" dirty="0">
                <a:solidFill>
                  <a:srgbClr val="D4D4D4"/>
                </a:solidFill>
                <a:latin typeface="Consolas" panose="020B0609020204030204" pitchFamily="49" charset="0"/>
              </a:rPr>
              <a:t>(</a:t>
            </a:r>
            <a:r>
              <a:rPr lang="bin-NG" sz="1350" kern="1200" dirty="0">
                <a:solidFill>
                  <a:srgbClr val="569CD6"/>
                </a:solidFill>
                <a:latin typeface="Consolas" panose="020B0609020204030204" pitchFamily="49" charset="0"/>
              </a:rPr>
              <a:t>function</a:t>
            </a:r>
            <a:r>
              <a:rPr lang="bin-NG" sz="1350" kern="1200" dirty="0">
                <a:solidFill>
                  <a:srgbClr val="D4D4D4"/>
                </a:solidFill>
                <a:latin typeface="Consolas" panose="020B0609020204030204" pitchFamily="49" charset="0"/>
              </a:rPr>
              <a:t> () {</a:t>
            </a:r>
          </a:p>
          <a:p>
            <a:pPr defTabSz="685800">
              <a:buClrTx/>
            </a:pPr>
            <a:r>
              <a:rPr lang="bin-NG" sz="1350" kern="1200" dirty="0">
                <a:solidFill>
                  <a:srgbClr val="D4D4D4"/>
                </a:solidFill>
                <a:latin typeface="Consolas" panose="020B0609020204030204" pitchFamily="49" charset="0"/>
              </a:rPr>
              <a:t>            </a:t>
            </a:r>
            <a:r>
              <a:rPr lang="bin-NG" sz="1350" kern="1200" dirty="0">
                <a:solidFill>
                  <a:srgbClr val="9CDCFE"/>
                </a:solidFill>
                <a:latin typeface="Consolas" panose="020B0609020204030204" pitchFamily="49" charset="0"/>
              </a:rPr>
              <a:t>console</a:t>
            </a:r>
            <a:r>
              <a:rPr lang="bin-NG" sz="1350" kern="1200" dirty="0">
                <a:solidFill>
                  <a:srgbClr val="D4D4D4"/>
                </a:solidFill>
                <a:latin typeface="Consolas" panose="020B0609020204030204" pitchFamily="49" charset="0"/>
              </a:rPr>
              <a:t>.</a:t>
            </a:r>
            <a:r>
              <a:rPr lang="bin-NG" sz="1350" kern="1200" dirty="0">
                <a:solidFill>
                  <a:srgbClr val="DCDCAA"/>
                </a:solidFill>
                <a:latin typeface="Consolas" panose="020B0609020204030204" pitchFamily="49" charset="0"/>
              </a:rPr>
              <a:t>log</a:t>
            </a:r>
            <a:r>
              <a:rPr lang="bin-NG" sz="1350" kern="1200" dirty="0">
                <a:solidFill>
                  <a:srgbClr val="D4D4D4"/>
                </a:solidFill>
                <a:latin typeface="Consolas" panose="020B0609020204030204" pitchFamily="49" charset="0"/>
              </a:rPr>
              <a:t>(</a:t>
            </a:r>
            <a:r>
              <a:rPr lang="bin-NG" sz="1350" kern="1200" dirty="0">
                <a:solidFill>
                  <a:srgbClr val="CE9178"/>
                </a:solidFill>
                <a:latin typeface="Consolas" panose="020B0609020204030204" pitchFamily="49" charset="0"/>
              </a:rPr>
              <a:t>'Asincrono + bind'</a:t>
            </a:r>
            <a:r>
              <a:rPr lang="bin-NG" sz="1350" kern="1200" dirty="0">
                <a:solidFill>
                  <a:srgbClr val="D4D4D4"/>
                </a:solidFill>
                <a:latin typeface="Consolas" panose="020B0609020204030204" pitchFamily="49" charset="0"/>
              </a:rPr>
              <a:t>, </a:t>
            </a:r>
            <a:r>
              <a:rPr lang="bin-NG" sz="1350" kern="1200" dirty="0">
                <a:solidFill>
                  <a:srgbClr val="569CD6"/>
                </a:solidFill>
                <a:latin typeface="Consolas" panose="020B0609020204030204" pitchFamily="49" charset="0"/>
              </a:rPr>
              <a:t>this</a:t>
            </a:r>
            <a:r>
              <a:rPr lang="bin-NG" sz="1350" kern="1200" dirty="0">
                <a:solidFill>
                  <a:srgbClr val="D4D4D4"/>
                </a:solidFill>
                <a:latin typeface="Consolas" panose="020B0609020204030204" pitchFamily="49" charset="0"/>
              </a:rPr>
              <a:t>)</a:t>
            </a:r>
          </a:p>
          <a:p>
            <a:pPr defTabSz="685800">
              <a:buClrTx/>
            </a:pPr>
            <a:r>
              <a:rPr lang="bin-NG" sz="1350" kern="1200" dirty="0">
                <a:solidFill>
                  <a:srgbClr val="D4D4D4"/>
                </a:solidFill>
                <a:latin typeface="Consolas" panose="020B0609020204030204" pitchFamily="49" charset="0"/>
              </a:rPr>
              <a:t>        }.</a:t>
            </a:r>
            <a:r>
              <a:rPr lang="bin-NG" sz="1350" kern="1200" dirty="0">
                <a:solidFill>
                  <a:srgbClr val="DCDCAA"/>
                </a:solidFill>
                <a:latin typeface="Consolas" panose="020B0609020204030204" pitchFamily="49" charset="0"/>
              </a:rPr>
              <a:t>bind</a:t>
            </a:r>
            <a:r>
              <a:rPr lang="bin-NG" sz="1350" kern="1200" dirty="0">
                <a:solidFill>
                  <a:srgbClr val="D4D4D4"/>
                </a:solidFill>
                <a:latin typeface="Consolas" panose="020B0609020204030204" pitchFamily="49" charset="0"/>
              </a:rPr>
              <a:t>(</a:t>
            </a:r>
            <a:r>
              <a:rPr lang="bin-NG" sz="1350" kern="1200" dirty="0">
                <a:solidFill>
                  <a:srgbClr val="569CD6"/>
                </a:solidFill>
                <a:latin typeface="Consolas" panose="020B0609020204030204" pitchFamily="49" charset="0"/>
              </a:rPr>
              <a:t>this</a:t>
            </a:r>
            <a:r>
              <a:rPr lang="bin-NG" sz="1350" kern="1200" dirty="0">
                <a:solidFill>
                  <a:srgbClr val="D4D4D4"/>
                </a:solidFill>
                <a:latin typeface="Consolas" panose="020B0609020204030204" pitchFamily="49" charset="0"/>
              </a:rPr>
              <a:t>), </a:t>
            </a:r>
            <a:r>
              <a:rPr lang="bin-NG" sz="1350" kern="1200" dirty="0">
                <a:solidFill>
                  <a:srgbClr val="B5CEA8"/>
                </a:solidFill>
                <a:latin typeface="Consolas" panose="020B0609020204030204" pitchFamily="49" charset="0"/>
              </a:rPr>
              <a:t>1000</a:t>
            </a:r>
            <a:r>
              <a:rPr lang="bin-NG" sz="1350" kern="1200" dirty="0">
                <a:solidFill>
                  <a:srgbClr val="D4D4D4"/>
                </a:solidFill>
                <a:latin typeface="Consolas" panose="020B0609020204030204" pitchFamily="49" charset="0"/>
              </a:rPr>
              <a:t>)</a:t>
            </a:r>
          </a:p>
          <a:p>
            <a:pPr defTabSz="685800">
              <a:buClrTx/>
            </a:pPr>
            <a:r>
              <a:rPr lang="bin-NG" sz="1350" kern="1200" dirty="0">
                <a:solidFill>
                  <a:srgbClr val="D4D4D4"/>
                </a:solidFill>
                <a:latin typeface="Consolas" panose="020B0609020204030204" pitchFamily="49" charset="0"/>
              </a:rPr>
              <a:t>        </a:t>
            </a:r>
            <a:r>
              <a:rPr lang="bin-NG" sz="1350" kern="1200" dirty="0">
                <a:solidFill>
                  <a:srgbClr val="DCDCAA"/>
                </a:solidFill>
                <a:latin typeface="Consolas" panose="020B0609020204030204" pitchFamily="49" charset="0"/>
              </a:rPr>
              <a:t>setTimeout</a:t>
            </a:r>
            <a:r>
              <a:rPr lang="bin-NG" sz="1350" kern="1200" dirty="0">
                <a:solidFill>
                  <a:srgbClr val="D4D4D4"/>
                </a:solidFill>
                <a:latin typeface="Consolas" panose="020B0609020204030204" pitchFamily="49" charset="0"/>
              </a:rPr>
              <a:t>(()</a:t>
            </a:r>
            <a:r>
              <a:rPr lang="bin-NG" sz="1350" kern="1200" dirty="0">
                <a:solidFill>
                  <a:srgbClr val="569CD6"/>
                </a:solidFill>
                <a:latin typeface="Consolas" panose="020B0609020204030204" pitchFamily="49" charset="0"/>
              </a:rPr>
              <a:t>=&gt;</a:t>
            </a:r>
            <a:r>
              <a:rPr lang="bin-NG" sz="1350" kern="1200" dirty="0">
                <a:solidFill>
                  <a:srgbClr val="D4D4D4"/>
                </a:solidFill>
                <a:latin typeface="Consolas" panose="020B0609020204030204" pitchFamily="49" charset="0"/>
              </a:rPr>
              <a:t>{</a:t>
            </a:r>
          </a:p>
          <a:p>
            <a:pPr defTabSz="685800">
              <a:buClrTx/>
            </a:pPr>
            <a:r>
              <a:rPr lang="bin-NG" sz="1350" kern="1200" dirty="0">
                <a:solidFill>
                  <a:srgbClr val="D4D4D4"/>
                </a:solidFill>
                <a:latin typeface="Consolas" panose="020B0609020204030204" pitchFamily="49" charset="0"/>
              </a:rPr>
              <a:t>            </a:t>
            </a:r>
            <a:r>
              <a:rPr lang="bin-NG" sz="1350" kern="1200" dirty="0">
                <a:solidFill>
                  <a:srgbClr val="9CDCFE"/>
                </a:solidFill>
                <a:latin typeface="Consolas" panose="020B0609020204030204" pitchFamily="49" charset="0"/>
              </a:rPr>
              <a:t>console</a:t>
            </a:r>
            <a:r>
              <a:rPr lang="bin-NG" sz="1350" kern="1200" dirty="0">
                <a:solidFill>
                  <a:srgbClr val="D4D4D4"/>
                </a:solidFill>
                <a:latin typeface="Consolas" panose="020B0609020204030204" pitchFamily="49" charset="0"/>
              </a:rPr>
              <a:t>.</a:t>
            </a:r>
            <a:r>
              <a:rPr lang="bin-NG" sz="1350" kern="1200" dirty="0">
                <a:solidFill>
                  <a:srgbClr val="DCDCAA"/>
                </a:solidFill>
                <a:latin typeface="Consolas" panose="020B0609020204030204" pitchFamily="49" charset="0"/>
              </a:rPr>
              <a:t>log</a:t>
            </a:r>
            <a:r>
              <a:rPr lang="bin-NG" sz="1350" kern="1200" dirty="0">
                <a:solidFill>
                  <a:srgbClr val="D4D4D4"/>
                </a:solidFill>
                <a:latin typeface="Consolas" panose="020B0609020204030204" pitchFamily="49" charset="0"/>
              </a:rPr>
              <a:t>(</a:t>
            </a:r>
            <a:r>
              <a:rPr lang="bin-NG" sz="1350" kern="1200" dirty="0">
                <a:solidFill>
                  <a:srgbClr val="CE9178"/>
                </a:solidFill>
                <a:latin typeface="Consolas" panose="020B0609020204030204" pitchFamily="49" charset="0"/>
              </a:rPr>
              <a:t>'Asincrono arrow'</a:t>
            </a:r>
            <a:r>
              <a:rPr lang="bin-NG" sz="1350" kern="1200" dirty="0">
                <a:solidFill>
                  <a:srgbClr val="D4D4D4"/>
                </a:solidFill>
                <a:latin typeface="Consolas" panose="020B0609020204030204" pitchFamily="49" charset="0"/>
              </a:rPr>
              <a:t>, </a:t>
            </a:r>
            <a:r>
              <a:rPr lang="bin-NG" sz="1350" kern="1200" dirty="0">
                <a:solidFill>
                  <a:srgbClr val="569CD6"/>
                </a:solidFill>
                <a:latin typeface="Consolas" panose="020B0609020204030204" pitchFamily="49" charset="0"/>
              </a:rPr>
              <a:t>this</a:t>
            </a:r>
            <a:r>
              <a:rPr lang="bin-NG" sz="1350" kern="1200" dirty="0">
                <a:solidFill>
                  <a:srgbClr val="D4D4D4"/>
                </a:solidFill>
                <a:latin typeface="Consolas" panose="020B0609020204030204" pitchFamily="49" charset="0"/>
              </a:rPr>
              <a:t>)</a:t>
            </a:r>
          </a:p>
          <a:p>
            <a:pPr defTabSz="685800">
              <a:buClrTx/>
            </a:pPr>
            <a:r>
              <a:rPr lang="bin-NG" sz="1350" kern="1200" dirty="0">
                <a:solidFill>
                  <a:srgbClr val="D4D4D4"/>
                </a:solidFill>
                <a:latin typeface="Consolas" panose="020B0609020204030204" pitchFamily="49" charset="0"/>
              </a:rPr>
              <a:t>        }, </a:t>
            </a:r>
            <a:r>
              <a:rPr lang="bin-NG" sz="1350" kern="1200" dirty="0">
                <a:solidFill>
                  <a:srgbClr val="B5CEA8"/>
                </a:solidFill>
                <a:latin typeface="Consolas" panose="020B0609020204030204" pitchFamily="49" charset="0"/>
              </a:rPr>
              <a:t>1000</a:t>
            </a:r>
            <a:r>
              <a:rPr lang="bin-NG" sz="1350" kern="1200" dirty="0">
                <a:solidFill>
                  <a:srgbClr val="D4D4D4"/>
                </a:solidFill>
                <a:latin typeface="Consolas" panose="020B0609020204030204" pitchFamily="49" charset="0"/>
              </a:rPr>
              <a:t>)</a:t>
            </a:r>
          </a:p>
          <a:p>
            <a:pPr defTabSz="685800">
              <a:buClrTx/>
            </a:pPr>
            <a:r>
              <a:rPr lang="bin-NG" sz="1350" kern="1200" dirty="0">
                <a:solidFill>
                  <a:srgbClr val="D4D4D4"/>
                </a:solidFill>
                <a:latin typeface="Consolas" panose="020B0609020204030204" pitchFamily="49" charset="0"/>
              </a:rPr>
              <a:t>    }</a:t>
            </a:r>
          </a:p>
          <a:p>
            <a:pPr defTabSz="685800">
              <a:buClrTx/>
            </a:pPr>
            <a:r>
              <a:rPr lang="bin-NG" sz="1350" kern="1200" dirty="0">
                <a:solidFill>
                  <a:srgbClr val="D4D4D4"/>
                </a:solidFill>
                <a:latin typeface="Consolas" panose="020B0609020204030204" pitchFamily="49" charset="0"/>
              </a:rPr>
              <a:t>}</a:t>
            </a:r>
          </a:p>
          <a:p>
            <a:pPr defTabSz="685800">
              <a:buClrTx/>
            </a:pPr>
            <a:br>
              <a:rPr lang="bin-NG" sz="1350" kern="1200" dirty="0">
                <a:solidFill>
                  <a:srgbClr val="D4D4D4"/>
                </a:solidFill>
                <a:latin typeface="Consolas" panose="020B0609020204030204" pitchFamily="49" charset="0"/>
              </a:rPr>
            </a:br>
            <a:r>
              <a:rPr lang="bin-NG" sz="1350" kern="1200" dirty="0">
                <a:solidFill>
                  <a:srgbClr val="569CD6"/>
                </a:solidFill>
                <a:latin typeface="Consolas" panose="020B0609020204030204" pitchFamily="49" charset="0"/>
              </a:rPr>
              <a:t>let</a:t>
            </a:r>
            <a:r>
              <a:rPr lang="bin-NG" sz="1350" kern="1200" dirty="0">
                <a:solidFill>
                  <a:srgbClr val="D4D4D4"/>
                </a:solidFill>
                <a:latin typeface="Consolas" panose="020B0609020204030204" pitchFamily="49" charset="0"/>
              </a:rPr>
              <a:t> </a:t>
            </a:r>
            <a:r>
              <a:rPr lang="bin-NG" sz="1350" kern="1200" dirty="0">
                <a:solidFill>
                  <a:srgbClr val="9CDCFE"/>
                </a:solidFill>
                <a:latin typeface="Consolas" panose="020B0609020204030204" pitchFamily="49" charset="0"/>
              </a:rPr>
              <a:t>a</a:t>
            </a:r>
            <a:r>
              <a:rPr lang="bin-NG" sz="1350" kern="1200" dirty="0">
                <a:solidFill>
                  <a:srgbClr val="D4D4D4"/>
                </a:solidFill>
                <a:latin typeface="Consolas" panose="020B0609020204030204" pitchFamily="49" charset="0"/>
              </a:rPr>
              <a:t> = </a:t>
            </a:r>
            <a:r>
              <a:rPr lang="bin-NG" sz="1350" kern="1200" dirty="0">
                <a:solidFill>
                  <a:srgbClr val="569CD6"/>
                </a:solidFill>
                <a:latin typeface="Consolas" panose="020B0609020204030204" pitchFamily="49" charset="0"/>
              </a:rPr>
              <a:t>new</a:t>
            </a:r>
            <a:r>
              <a:rPr lang="bin-NG" sz="1350" kern="1200" dirty="0">
                <a:solidFill>
                  <a:srgbClr val="D4D4D4"/>
                </a:solidFill>
                <a:latin typeface="Consolas" panose="020B0609020204030204" pitchFamily="49" charset="0"/>
              </a:rPr>
              <a:t> </a:t>
            </a:r>
            <a:r>
              <a:rPr lang="bin-NG" sz="1350" kern="1200" dirty="0">
                <a:solidFill>
                  <a:srgbClr val="4EC9B0"/>
                </a:solidFill>
                <a:latin typeface="Consolas" panose="020B0609020204030204" pitchFamily="49" charset="0"/>
              </a:rPr>
              <a:t>PruebaThis</a:t>
            </a:r>
            <a:r>
              <a:rPr lang="bin-NG" sz="1350" kern="1200" dirty="0">
                <a:solidFill>
                  <a:srgbClr val="D4D4D4"/>
                </a:solidFill>
                <a:latin typeface="Consolas" panose="020B0609020204030204" pitchFamily="49" charset="0"/>
              </a:rPr>
              <a:t>()</a:t>
            </a:r>
          </a:p>
        </p:txBody>
      </p:sp>
    </p:spTree>
    <p:extLst>
      <p:ext uri="{BB962C8B-B14F-4D97-AF65-F5344CB8AC3E}">
        <p14:creationId xmlns:p14="http://schemas.microsoft.com/office/powerpoint/2010/main" val="2512357838"/>
      </p:ext>
    </p:extLst>
  </p:cSld>
  <p:clrMapOvr>
    <a:masterClrMapping/>
  </p:clrMapOvr>
</p:sld>
</file>

<file path=ppt/theme/theme1.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404</TotalTime>
  <Words>11645</Words>
  <Application>Microsoft Office PowerPoint</Application>
  <PresentationFormat>Presentación en pantalla (16:9)</PresentationFormat>
  <Paragraphs>1635</Paragraphs>
  <Slides>207</Slides>
  <Notes>131</Notes>
  <HiddenSlides>0</HiddenSlides>
  <MMClips>1</MMClips>
  <ScaleCrop>false</ScaleCrop>
  <HeadingPairs>
    <vt:vector size="6" baseType="variant">
      <vt:variant>
        <vt:lpstr>Fuentes usadas</vt:lpstr>
      </vt:variant>
      <vt:variant>
        <vt:i4>14</vt:i4>
      </vt:variant>
      <vt:variant>
        <vt:lpstr>Tema</vt:lpstr>
      </vt:variant>
      <vt:variant>
        <vt:i4>3</vt:i4>
      </vt:variant>
      <vt:variant>
        <vt:lpstr>Títulos de diapositiva</vt:lpstr>
      </vt:variant>
      <vt:variant>
        <vt:i4>207</vt:i4>
      </vt:variant>
    </vt:vector>
  </HeadingPairs>
  <TitlesOfParts>
    <vt:vector size="224" baseType="lpstr">
      <vt:lpstr>Helvetica Neue</vt:lpstr>
      <vt:lpstr>Calibri</vt:lpstr>
      <vt:lpstr>Helvetica Neue Light</vt:lpstr>
      <vt:lpstr>Lucida Console</vt:lpstr>
      <vt:lpstr>Wingdings</vt:lpstr>
      <vt:lpstr>Georgia</vt:lpstr>
      <vt:lpstr>Gill Sans</vt:lpstr>
      <vt:lpstr>Consolas</vt:lpstr>
      <vt:lpstr>Constantia</vt:lpstr>
      <vt:lpstr>-apple-system</vt:lpstr>
      <vt:lpstr>Calibri Light</vt:lpstr>
      <vt:lpstr>Arial Narrow</vt:lpstr>
      <vt:lpstr>Arial</vt:lpstr>
      <vt:lpstr>Courier</vt:lpstr>
      <vt:lpstr>White</vt:lpstr>
      <vt:lpstr>Tema de Office</vt:lpstr>
      <vt:lpstr>1_White</vt:lpstr>
      <vt:lpstr>Presentación de PowerPoint</vt:lpstr>
      <vt:lpstr>     ICONO TRAINING                       FORMADOR</vt:lpstr>
      <vt:lpstr> JAVASCRIPT  </vt:lpstr>
      <vt:lpstr>Introducción a JavaScript</vt:lpstr>
      <vt:lpstr>Contenidos</vt:lpstr>
      <vt:lpstr>Origen y evolución de JavaScript.</vt:lpstr>
      <vt:lpstr>Historia – Origen del lenguaje JS</vt:lpstr>
      <vt:lpstr>Historia – Evolución del Lenguaje JS</vt:lpstr>
      <vt:lpstr>Creación de NodeJS</vt:lpstr>
      <vt:lpstr>¿Por qué JavaScript?</vt:lpstr>
      <vt:lpstr>Estándares y versiones</vt:lpstr>
      <vt:lpstr>ES6: Nuevos elementos de código</vt:lpstr>
      <vt:lpstr>ES6+</vt:lpstr>
      <vt:lpstr>Más información</vt:lpstr>
      <vt:lpstr>En resumen: entornos de ejecución</vt:lpstr>
      <vt:lpstr>Referencia del lenguaje</vt:lpstr>
      <vt:lpstr>Eloquent JS</vt:lpstr>
      <vt:lpstr>You-Dont-Know-JS</vt:lpstr>
      <vt:lpstr>Entorno</vt:lpstr>
      <vt:lpstr>Elementos del entorno</vt:lpstr>
      <vt:lpstr>Visual Studio Code</vt:lpstr>
      <vt:lpstr>Plugins para Node JS</vt:lpstr>
      <vt:lpstr>Terminal o línea de comandos (Windows)</vt:lpstr>
      <vt:lpstr>Terminales en VSC</vt:lpstr>
      <vt:lpstr>Git desde VSC</vt:lpstr>
      <vt:lpstr>Node JS</vt:lpstr>
      <vt:lpstr>Node/npm</vt:lpstr>
      <vt:lpstr>¿Qué es NodeJS? – Técnicamente</vt:lpstr>
      <vt:lpstr>¿Qué es NodeJS? – En la práctica</vt:lpstr>
      <vt:lpstr>Instalación de NodeJS</vt:lpstr>
      <vt:lpstr>Nodemon https://nodemon.io/</vt:lpstr>
      <vt:lpstr>Entorno de trabajo: NodeJS</vt:lpstr>
      <vt:lpstr>Creación de un proyecto</vt:lpstr>
      <vt:lpstr>El primer ejemplo.</vt:lpstr>
      <vt:lpstr>Hola Mundo. Sintaxis básica del lenguaje </vt:lpstr>
      <vt:lpstr>Buenas prácticas</vt:lpstr>
      <vt:lpstr>Código. Entornos de ejecución de JS</vt:lpstr>
      <vt:lpstr>Entorno de trabajo: JavaScript en la Web</vt:lpstr>
      <vt:lpstr>Entorno de ejecución</vt:lpstr>
      <vt:lpstr>Funcionamiento del navegador: Tali Garsiel</vt:lpstr>
      <vt:lpstr>Componentes del Navegador</vt:lpstr>
      <vt:lpstr>Interfaz de usuario</vt:lpstr>
      <vt:lpstr>Motores de navegación y renderizado</vt:lpstr>
      <vt:lpstr>Análisis sintáctico y compilación</vt:lpstr>
      <vt:lpstr>DOM (Document Object Model)</vt:lpstr>
      <vt:lpstr>JavaScript en la Web</vt:lpstr>
      <vt:lpstr>Módulos en ES6</vt:lpstr>
      <vt:lpstr>Depuración en Chrome</vt:lpstr>
      <vt:lpstr>Módulos en ES6</vt:lpstr>
      <vt:lpstr>Código. Módulos de ES6 en el navegador</vt:lpstr>
      <vt:lpstr>Módulos en Node.js</vt:lpstr>
      <vt:lpstr>Módulos y  CommonJS</vt:lpstr>
      <vt:lpstr>Creación de Módulos </vt:lpstr>
      <vt:lpstr>Código. Módulos de NodeJS</vt:lpstr>
      <vt:lpstr>Fundamentos de JavaScript</vt:lpstr>
      <vt:lpstr>Contenidos</vt:lpstr>
      <vt:lpstr>JavaScript Básico. ES6. Variables y ámbitos. Funciones.</vt:lpstr>
      <vt:lpstr>JavaScript Core</vt:lpstr>
      <vt:lpstr>Variables y scopes</vt:lpstr>
      <vt:lpstr>Datos</vt:lpstr>
      <vt:lpstr>Tipos primitivos</vt:lpstr>
      <vt:lpstr>Casting de tipos primitivos</vt:lpstr>
      <vt:lpstr>toString()</vt:lpstr>
      <vt:lpstr>toNumber()</vt:lpstr>
      <vt:lpstr>toNumber()</vt:lpstr>
      <vt:lpstr>toBoolean()</vt:lpstr>
      <vt:lpstr>Tipos, coerción … dificultades en JS</vt:lpstr>
      <vt:lpstr>Tipos referenciados</vt:lpstr>
      <vt:lpstr>Objetos y prototipos</vt:lpstr>
      <vt:lpstr>El prototipo (prototype)</vt:lpstr>
      <vt:lpstr>Objetos envolventes (wrapper)</vt:lpstr>
      <vt:lpstr>Variables y scopes</vt:lpstr>
      <vt:lpstr>Funciones</vt:lpstr>
      <vt:lpstr>JavaScript Core: Operadores</vt:lpstr>
      <vt:lpstr>Código. Conceptos de JS</vt:lpstr>
      <vt:lpstr>Control de Flujo</vt:lpstr>
      <vt:lpstr>JavaScript Core: control de flujo</vt:lpstr>
      <vt:lpstr>Funciones</vt:lpstr>
      <vt:lpstr>JavaScript 101: funciones</vt:lpstr>
      <vt:lpstr>Código. Funciones en JS</vt:lpstr>
      <vt:lpstr>JavaScript 101: funciones como objetos</vt:lpstr>
      <vt:lpstr>Callbacks</vt:lpstr>
      <vt:lpstr>Código. Funciones en JS</vt:lpstr>
      <vt:lpstr>Objetos en JavaScript Clases en ES6.</vt:lpstr>
      <vt:lpstr>Concepto de Objetos en JS</vt:lpstr>
      <vt:lpstr>Objetos y prototipos</vt:lpstr>
      <vt:lpstr>Uso de los prototipos</vt:lpstr>
      <vt:lpstr>OOP en JS</vt:lpstr>
      <vt:lpstr>Objetos literales</vt:lpstr>
      <vt:lpstr>Objetos literales o JSON</vt:lpstr>
      <vt:lpstr>Acceso a las propiedades</vt:lpstr>
      <vt:lpstr>Métodos</vt:lpstr>
      <vt:lpstr>Iteraciones con objetos</vt:lpstr>
      <vt:lpstr>Código. Objetos en JS</vt:lpstr>
      <vt:lpstr>Operador this y formas de invocación</vt:lpstr>
      <vt:lpstr>This en los callbacks</vt:lpstr>
      <vt:lpstr>This en las funciones callback</vt:lpstr>
      <vt:lpstr>Ejemplo del significado de this (literales)</vt:lpstr>
      <vt:lpstr>Ejemplo del significado de this (clases)</vt:lpstr>
      <vt:lpstr>Código. Objetos “propios”.</vt:lpstr>
      <vt:lpstr>Patrones en la OOP</vt:lpstr>
      <vt:lpstr>Objetos propios. Funciones constructoras.</vt:lpstr>
      <vt:lpstr>El prototipo (prototype)</vt:lpstr>
      <vt:lpstr>Constructoras y métodos. Prototype</vt:lpstr>
      <vt:lpstr>¿Que es el prototype?</vt:lpstr>
      <vt:lpstr>Código. Objetos “propios”.</vt:lpstr>
      <vt:lpstr>Herencia</vt:lpstr>
      <vt:lpstr>Herencia en JavaScript (1)</vt:lpstr>
      <vt:lpstr>Herencia en JavaScript (2)</vt:lpstr>
      <vt:lpstr>Herencia prototípica: Object.create()</vt:lpstr>
      <vt:lpstr>Nueva OOP en ES6</vt:lpstr>
      <vt:lpstr>Código. Objetos en ES6.</vt:lpstr>
      <vt:lpstr>Closures</vt:lpstr>
      <vt:lpstr>Closures: Patrón Factory</vt:lpstr>
      <vt:lpstr>Ejemplo de closures</vt:lpstr>
      <vt:lpstr>Objetos nativos del lenguaje</vt:lpstr>
      <vt:lpstr>Objetos de tipos primitivos</vt:lpstr>
      <vt:lpstr>Operaciones con cadenas</vt:lpstr>
      <vt:lpstr>Arrays</vt:lpstr>
      <vt:lpstr>Operaciones con Arrays</vt:lpstr>
      <vt:lpstr>Operaciones “funcionales” con arrays (ES5)</vt:lpstr>
      <vt:lpstr>Código. Objetos “nativos” del lenguaje.</vt:lpstr>
      <vt:lpstr>Ejercicios. Control de flujo</vt:lpstr>
      <vt:lpstr>Ejercicios. Strings</vt:lpstr>
      <vt:lpstr>Ejercicios. Strings</vt:lpstr>
      <vt:lpstr>Ejercicios. Arrays</vt:lpstr>
      <vt:lpstr>JavaScript en la Web</vt:lpstr>
      <vt:lpstr>JavaScript en la Web. Introducción.</vt:lpstr>
      <vt:lpstr>Contenidos</vt:lpstr>
      <vt:lpstr>BOM: Browser Objects Model</vt:lpstr>
      <vt:lpstr>BOM</vt:lpstr>
      <vt:lpstr>Window</vt:lpstr>
      <vt:lpstr>Navigator</vt:lpstr>
      <vt:lpstr>location</vt:lpstr>
      <vt:lpstr>DOM: Document Objects Model</vt:lpstr>
      <vt:lpstr>DOM</vt:lpstr>
      <vt:lpstr>Nodos. Relaciones entre ellos</vt:lpstr>
      <vt:lpstr>DOM. Seleccionar elementos</vt:lpstr>
      <vt:lpstr>Crear y borrar elementos</vt:lpstr>
      <vt:lpstr>Manipular elementos</vt:lpstr>
      <vt:lpstr> Manipulando Atributos</vt:lpstr>
      <vt:lpstr> Manipulando CSS</vt:lpstr>
      <vt:lpstr>Proyecto. JS</vt:lpstr>
      <vt:lpstr>Eventos en JavaScript</vt:lpstr>
      <vt:lpstr>Eventos en el navegador</vt:lpstr>
      <vt:lpstr>Eventos frecuentes</vt:lpstr>
      <vt:lpstr>Respuesta a Eventos</vt:lpstr>
      <vt:lpstr>Objeto Event</vt:lpstr>
      <vt:lpstr>Proyecto. Eventos.</vt:lpstr>
      <vt:lpstr>Flujo de Eventos</vt:lpstr>
      <vt:lpstr>Flujo de Eventos en DOM2</vt:lpstr>
      <vt:lpstr>Eventos propios</vt:lpstr>
      <vt:lpstr>Proyecto. Eventos.</vt:lpstr>
      <vt:lpstr>Formularios</vt:lpstr>
      <vt:lpstr>Controles de formularios</vt:lpstr>
      <vt:lpstr>Proyecto. Frormularios.</vt:lpstr>
      <vt:lpstr>Eventos frecuentes</vt:lpstr>
      <vt:lpstr>Formularios: Obtención de datos</vt:lpstr>
      <vt:lpstr>Proyecto. Formularios.</vt:lpstr>
      <vt:lpstr>Formularios: controles dinámicos</vt:lpstr>
      <vt:lpstr>Formularios y validación. Planteamiento</vt:lpstr>
      <vt:lpstr>Validación en HTML5</vt:lpstr>
      <vt:lpstr>API de validación de restricciones</vt:lpstr>
      <vt:lpstr>Validación y submit</vt:lpstr>
      <vt:lpstr>Proyecto. Frormularios.</vt:lpstr>
      <vt:lpstr>JavaScript Asíncrono</vt:lpstr>
      <vt:lpstr>JS Asíncrono</vt:lpstr>
      <vt:lpstr>Callbacks</vt:lpstr>
      <vt:lpstr>Ficheros: Lectura</vt:lpstr>
      <vt:lpstr>Ejemplo de callback</vt:lpstr>
      <vt:lpstr>Promesas</vt:lpstr>
      <vt:lpstr>Promesas</vt:lpstr>
      <vt:lpstr>Promesas</vt:lpstr>
      <vt:lpstr>Promesas en ES6. Implementación</vt:lpstr>
      <vt:lpstr>Promesas en ES6. Utilización</vt:lpstr>
      <vt:lpstr>Códigos asíncronos - Promesas</vt:lpstr>
      <vt:lpstr>Códigos asíncronos - ES2017: Async/await</vt:lpstr>
      <vt:lpstr>Acceso a servidores</vt:lpstr>
      <vt:lpstr>JS Asíncrono. Peticiones a servidores </vt:lpstr>
      <vt:lpstr>AJAX: origen del XMLHTTP</vt:lpstr>
      <vt:lpstr>AJAX: Concepto</vt:lpstr>
      <vt:lpstr>Instanciación del objeto</vt:lpstr>
      <vt:lpstr>Función de respuesta</vt:lpstr>
      <vt:lpstr>Petición al servidor</vt:lpstr>
      <vt:lpstr>Función de respuesta</vt:lpstr>
      <vt:lpstr>API Fetch</vt:lpstr>
      <vt:lpstr>Metodo fetch()</vt:lpstr>
      <vt:lpstr>Código. Fetch (AJAX)</vt:lpstr>
      <vt:lpstr>JavaScript Asíncrono</vt:lpstr>
      <vt:lpstr>JS Asíncrono</vt:lpstr>
      <vt:lpstr>Callbacks</vt:lpstr>
      <vt:lpstr>Ficheros: Lectura</vt:lpstr>
      <vt:lpstr>Ejemplo de callback</vt:lpstr>
      <vt:lpstr>Ficheros en NodeJS</vt:lpstr>
      <vt:lpstr>Promesas</vt:lpstr>
      <vt:lpstr>Promesas</vt:lpstr>
      <vt:lpstr>Promesas</vt:lpstr>
      <vt:lpstr>Promesas en ES6. Implementación</vt:lpstr>
      <vt:lpstr>Promesas en ES6. Utilización</vt:lpstr>
      <vt:lpstr>Códigos asíncronos - Promesas</vt:lpstr>
      <vt:lpstr>Códigos asíncronos - ES2017: Async/await</vt:lpstr>
      <vt:lpstr>Acceso a servidores</vt:lpstr>
      <vt:lpstr>API Fetch</vt:lpstr>
      <vt:lpstr>Metodo fetch()</vt:lpstr>
      <vt:lpstr>Código. Fetch (AJAX)</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Fundamentos de JavaScript</dc:title>
  <cp:lastModifiedBy>Alejandro Cerezo</cp:lastModifiedBy>
  <cp:revision>13</cp:revision>
  <dcterms:modified xsi:type="dcterms:W3CDTF">2021-04-18T17:18:23Z</dcterms:modified>
</cp:coreProperties>
</file>